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261" r:id="rId3"/>
    <p:sldId id="259" r:id="rId4"/>
    <p:sldId id="260" r:id="rId5"/>
  </p:sldIdLst>
  <p:sldSz cx="6858000" cy="9906000" type="A4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30" d="100"/>
          <a:sy n="130" d="100"/>
        </p:scale>
        <p:origin x="-1416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9042" tIns="49521" rIns="99042" bIns="49521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42" tIns="49521" rIns="99042" bIns="49521" rtlCol="0"/>
          <a:lstStyle>
            <a:lvl1pPr algn="r">
              <a:defRPr sz="1300"/>
            </a:lvl1pPr>
          </a:lstStyle>
          <a:p>
            <a:fld id="{457C15F2-438A-46D4-9AE3-A6FB197909C2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1731"/>
          </a:xfrm>
          <a:prstGeom prst="rect">
            <a:avLst/>
          </a:prstGeom>
        </p:spPr>
        <p:txBody>
          <a:bodyPr vert="horz" lIns="99042" tIns="49521" rIns="99042" bIns="49521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42" tIns="49521" rIns="99042" bIns="49521" rtlCol="0" anchor="b"/>
          <a:lstStyle>
            <a:lvl1pPr algn="r">
              <a:defRPr sz="1300"/>
            </a:lvl1pPr>
          </a:lstStyle>
          <a:p>
            <a:fld id="{2F33E192-5E85-46C6-A2E5-625B4CE95D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2437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575" cy="511175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1"/>
            <a:ext cx="3076575" cy="511175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C89EADE2-BDE3-4DC0-A720-4295BED6A10E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20913" y="768350"/>
            <a:ext cx="26574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4" y="4860925"/>
            <a:ext cx="5680075" cy="4605338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850"/>
            <a:ext cx="3076575" cy="51117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A78058CD-9997-4191-8218-76EE4964C0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74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A6AC6-15B8-4CA8-82DA-B8E7D0F5E579}" type="datetimeFigureOut">
              <a:rPr lang="de-DE" smtClean="0"/>
              <a:pPr/>
              <a:t>07.01.15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9D35F-2126-43AC-B92E-831828BFE40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/>
          <p:cNvSpPr txBox="1"/>
          <p:nvPr/>
        </p:nvSpPr>
        <p:spPr>
          <a:xfrm>
            <a:off x="157311" y="3080792"/>
            <a:ext cx="2428892" cy="39780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 sz="1550" b="1" u="sng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de-DE" u="none" dirty="0" smtClean="0">
                <a:solidFill>
                  <a:srgbClr val="FF00FF"/>
                </a:solidFill>
              </a:rPr>
              <a:t>Eure </a:t>
            </a:r>
            <a:r>
              <a:rPr lang="de-DE" u="none" dirty="0" smtClean="0">
                <a:solidFill>
                  <a:srgbClr val="FF00FF"/>
                </a:solidFill>
              </a:rPr>
              <a:t>Weckmusik:</a:t>
            </a:r>
            <a:endParaRPr lang="de-DE" u="none" dirty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u="none" dirty="0" smtClean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u="none" dirty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de-DE" u="none" dirty="0" smtClean="0">
                <a:solidFill>
                  <a:srgbClr val="FF00FF"/>
                </a:solidFill>
              </a:rPr>
              <a:t>Grüße:</a:t>
            </a:r>
          </a:p>
          <a:p>
            <a:pPr algn="just">
              <a:spcAft>
                <a:spcPts val="600"/>
              </a:spcAft>
            </a:pPr>
            <a:endParaRPr lang="de-DE" sz="1100" u="none" dirty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sz="1100" u="none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spcAft>
                <a:spcPts val="600"/>
              </a:spcAft>
            </a:pPr>
            <a:r>
              <a:rPr lang="de-DE" u="none" dirty="0" smtClean="0">
                <a:solidFill>
                  <a:srgbClr val="FF00FF"/>
                </a:solidFill>
              </a:rPr>
              <a:t>Gerüchte</a:t>
            </a:r>
            <a:r>
              <a:rPr lang="de-DE" u="none" dirty="0" smtClean="0">
                <a:solidFill>
                  <a:srgbClr val="FF00FF"/>
                </a:solidFill>
              </a:rPr>
              <a:t>-Küche:</a:t>
            </a:r>
          </a:p>
          <a:p>
            <a:pPr algn="just">
              <a:spcAft>
                <a:spcPts val="600"/>
              </a:spcAft>
            </a:pPr>
            <a:endParaRPr lang="de-DE" u="none" dirty="0" smtClean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u="none" dirty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de-DE" u="none" dirty="0" smtClean="0">
                <a:solidFill>
                  <a:srgbClr val="FF00FF"/>
                </a:solidFill>
              </a:rPr>
              <a:t>Bombenwitz:</a:t>
            </a:r>
          </a:p>
          <a:p>
            <a:pPr algn="just">
              <a:spcAft>
                <a:spcPts val="600"/>
              </a:spcAft>
            </a:pPr>
            <a:endParaRPr lang="de-DE" u="none" dirty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u="none" dirty="0" smtClean="0">
              <a:solidFill>
                <a:srgbClr val="FF00FF"/>
              </a:solidFill>
            </a:endParaRPr>
          </a:p>
          <a:p>
            <a:pPr algn="just">
              <a:spcAft>
                <a:spcPts val="600"/>
              </a:spcAft>
            </a:pPr>
            <a:endParaRPr lang="de-DE" u="none" dirty="0" smtClean="0">
              <a:solidFill>
                <a:srgbClr val="FF00FF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667904" y="1211285"/>
            <a:ext cx="4190095" cy="61036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2667905" y="0"/>
            <a:ext cx="4190095" cy="12085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39013" y="7761312"/>
            <a:ext cx="1690502" cy="10464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550" b="1" u="sng" dirty="0" smtClean="0"/>
              <a:t>Küchengerüchte</a:t>
            </a:r>
          </a:p>
          <a:p>
            <a:r>
              <a:rPr lang="de-DE" sz="1550" dirty="0" smtClean="0">
                <a:solidFill>
                  <a:schemeClr val="tx1"/>
                </a:solidFill>
              </a:rPr>
              <a:t>Was essen wir heute?</a:t>
            </a:r>
          </a:p>
          <a:p>
            <a:endParaRPr lang="de-DE" sz="1550" dirty="0" smtClean="0">
              <a:solidFill>
                <a:schemeClr val="tx1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2893204" y="560512"/>
            <a:ext cx="3964796" cy="1588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2893204" y="154512"/>
            <a:ext cx="272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95000"/>
                  </a:schemeClr>
                </a:solidFill>
              </a:rPr>
              <a:t>Zeitung der Skifahrt </a:t>
            </a:r>
            <a:r>
              <a:rPr lang="de-DE" dirty="0" smtClean="0">
                <a:solidFill>
                  <a:schemeClr val="bg1">
                    <a:lumMod val="95000"/>
                  </a:schemeClr>
                </a:solidFill>
              </a:rPr>
              <a:t>Datum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672370" y="621581"/>
            <a:ext cx="4068998" cy="632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de-DE" sz="4400" b="1" cap="small" dirty="0" smtClean="0">
                <a:solidFill>
                  <a:schemeClr val="bg1"/>
                </a:solidFill>
              </a:rPr>
              <a:t>Überschrift!</a:t>
            </a:r>
            <a:endParaRPr lang="de-DE" sz="4400" b="1" u="sng" cap="small" dirty="0" smtClean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88640" y="1881165"/>
            <a:ext cx="2397563" cy="11464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550" b="1" dirty="0" smtClean="0">
                <a:solidFill>
                  <a:srgbClr val="FF00FF"/>
                </a:solidFill>
              </a:rPr>
              <a:t>Wettervorhersage:</a:t>
            </a:r>
            <a:endParaRPr lang="de-DE" sz="1550" b="1" dirty="0">
              <a:solidFill>
                <a:srgbClr val="FF00FF"/>
              </a:solidFill>
            </a:endParaRPr>
          </a:p>
          <a:p>
            <a:endParaRPr lang="de-DE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e-DE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e-DE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e-DE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>
            <a:off x="0" y="9525032"/>
            <a:ext cx="685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2420888" y="7312239"/>
            <a:ext cx="3366833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Aft>
                <a:spcPts val="600"/>
              </a:spcAft>
            </a:pPr>
            <a:r>
              <a:rPr lang="de-DE" sz="2800" b="1" u="sng" cap="small" dirty="0" smtClean="0"/>
              <a:t>Rätsel des Tages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2757345" y="3314586"/>
            <a:ext cx="3929090" cy="58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Aft>
                <a:spcPts val="600"/>
              </a:spcAft>
            </a:pPr>
            <a:r>
              <a:rPr lang="de-DE" sz="2400" b="1" u="sng" cap="small" dirty="0" smtClean="0"/>
              <a:t>Überschrift 2</a:t>
            </a:r>
            <a:endParaRPr lang="de-DE" sz="2400" b="1" u="sng" cap="small" dirty="0" smtClean="0"/>
          </a:p>
        </p:txBody>
      </p:sp>
      <p:sp>
        <p:nvSpPr>
          <p:cNvPr id="33" name="Textfeld 32"/>
          <p:cNvSpPr txBox="1"/>
          <p:nvPr/>
        </p:nvSpPr>
        <p:spPr>
          <a:xfrm>
            <a:off x="2789807" y="4968096"/>
            <a:ext cx="3896628" cy="1631216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Text 2</a:t>
            </a:r>
            <a:endParaRPr lang="de-DE" dirty="0"/>
          </a:p>
          <a:p>
            <a:pPr algn="ctr"/>
            <a:endParaRPr lang="de-DE" sz="2000" dirty="0"/>
          </a:p>
          <a:p>
            <a:pPr algn="ctr"/>
            <a:endParaRPr lang="de-DE" sz="2000" dirty="0" smtClean="0"/>
          </a:p>
          <a:p>
            <a:pPr algn="ctr"/>
            <a:endParaRPr lang="de-DE" sz="2000" dirty="0"/>
          </a:p>
          <a:p>
            <a:pPr algn="ctr"/>
            <a:endParaRPr lang="de-DE" sz="2000" dirty="0" smtClean="0"/>
          </a:p>
        </p:txBody>
      </p:sp>
      <p:sp>
        <p:nvSpPr>
          <p:cNvPr id="36" name="Textfeld 35"/>
          <p:cNvSpPr txBox="1"/>
          <p:nvPr/>
        </p:nvSpPr>
        <p:spPr>
          <a:xfrm>
            <a:off x="2789807" y="6723583"/>
            <a:ext cx="3946290" cy="276999"/>
          </a:xfrm>
          <a:prstGeom prst="rect">
            <a:avLst/>
          </a:prstGeom>
          <a:solidFill>
            <a:srgbClr val="FF00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de-DE" sz="1200" b="1" dirty="0" smtClean="0"/>
              <a:t>Zitat des Tages:</a:t>
            </a:r>
            <a:endParaRPr lang="de-DE" sz="1200" b="1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5229201" y="7490737"/>
            <a:ext cx="145723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Gewinner von gestern</a:t>
            </a:r>
            <a:r>
              <a:rPr lang="de-DE" sz="1100" dirty="0" smtClean="0"/>
              <a:t>:</a:t>
            </a:r>
          </a:p>
          <a:p>
            <a:endParaRPr lang="de-DE" sz="1100" dirty="0"/>
          </a:p>
          <a:p>
            <a:endParaRPr lang="de-DE" sz="1100" dirty="0" smtClean="0"/>
          </a:p>
          <a:p>
            <a:endParaRPr lang="de-DE" sz="1100" dirty="0" smtClean="0"/>
          </a:p>
          <a:p>
            <a:pPr algn="just">
              <a:spcAft>
                <a:spcPts val="600"/>
              </a:spcAft>
            </a:pPr>
            <a:r>
              <a:rPr lang="de-DE" sz="1200" b="1" dirty="0" smtClean="0">
                <a:solidFill>
                  <a:srgbClr val="FF00FF"/>
                </a:solidFill>
              </a:rPr>
              <a:t>Des letzten Rätsels Lösung: </a:t>
            </a:r>
            <a:endParaRPr lang="de-DE" sz="1200" b="1" dirty="0">
              <a:solidFill>
                <a:srgbClr val="FF00FF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2750899" y="1312085"/>
            <a:ext cx="1830229" cy="2092881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TEXT 1</a:t>
            </a:r>
          </a:p>
          <a:p>
            <a:pPr algn="ctr"/>
            <a:endParaRPr lang="de-DE" sz="1400" b="1" dirty="0"/>
          </a:p>
          <a:p>
            <a:pPr algn="ctr"/>
            <a:endParaRPr lang="de-DE" sz="1400" b="1" dirty="0" smtClean="0"/>
          </a:p>
          <a:p>
            <a:pPr algn="ctr"/>
            <a:endParaRPr lang="de-DE" sz="1400" b="1" dirty="0"/>
          </a:p>
          <a:p>
            <a:pPr algn="ctr"/>
            <a:endParaRPr lang="de-DE" sz="1400" b="1" dirty="0" smtClean="0"/>
          </a:p>
          <a:p>
            <a:pPr algn="ctr"/>
            <a:endParaRPr lang="de-DE" sz="1400" b="1" dirty="0"/>
          </a:p>
          <a:p>
            <a:pPr algn="ctr"/>
            <a:endParaRPr lang="de-DE" sz="1400" dirty="0" smtClean="0"/>
          </a:p>
          <a:p>
            <a:pPr algn="just"/>
            <a:endParaRPr lang="de-DE" sz="1400" dirty="0"/>
          </a:p>
          <a:p>
            <a:pPr algn="just"/>
            <a:endParaRPr lang="de-DE" sz="1600" dirty="0" smtClean="0"/>
          </a:p>
        </p:txBody>
      </p:sp>
      <p:sp>
        <p:nvSpPr>
          <p:cNvPr id="6" name="Sonne 5"/>
          <p:cNvSpPr/>
          <p:nvPr/>
        </p:nvSpPr>
        <p:spPr>
          <a:xfrm>
            <a:off x="2014728" y="1939890"/>
            <a:ext cx="576064" cy="576064"/>
          </a:xfrm>
          <a:prstGeom prst="sun">
            <a:avLst/>
          </a:prstGeom>
          <a:solidFill>
            <a:srgbClr val="FFFF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Wolke 2"/>
          <p:cNvSpPr/>
          <p:nvPr/>
        </p:nvSpPr>
        <p:spPr>
          <a:xfrm>
            <a:off x="1732578" y="2199389"/>
            <a:ext cx="688310" cy="351390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-1" y="1343364"/>
            <a:ext cx="2667905" cy="44128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kern="0" spc="60" dirty="0" smtClean="0">
                <a:latin typeface="News Cycle" panose="02000503000000000000" pitchFamily="2" charset="2"/>
              </a:rPr>
              <a:t>******  Kurznachrichten  *******</a:t>
            </a:r>
            <a:endParaRPr lang="de-DE" sz="1400" kern="0" spc="60" dirty="0">
              <a:latin typeface="News Cycle" panose="02000503000000000000" pitchFamily="2" charset="2"/>
            </a:endParaRPr>
          </a:p>
        </p:txBody>
      </p:sp>
      <p:pic>
        <p:nvPicPr>
          <p:cNvPr id="10" name="Picture 4" descr="C:\Users\Saturn\Desktop\skizeitung_gefaengnisball_logo_reti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8" y="0"/>
            <a:ext cx="2347367" cy="122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653136" y="1424608"/>
            <a:ext cx="2088232" cy="1477328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 smtClean="0"/>
          </a:p>
          <a:p>
            <a:pPr algn="ctr"/>
            <a:endParaRPr lang="de-DE" dirty="0"/>
          </a:p>
          <a:p>
            <a:pPr algn="ctr"/>
            <a:r>
              <a:rPr lang="de-DE" dirty="0" smtClean="0"/>
              <a:t>Foto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2780928" y="3944888"/>
            <a:ext cx="2088232" cy="92333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/>
          </a:p>
          <a:p>
            <a:pPr algn="ctr"/>
            <a:r>
              <a:rPr lang="de-DE" dirty="0" smtClean="0"/>
              <a:t>Foto</a:t>
            </a:r>
          </a:p>
          <a:p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5229200" y="3944888"/>
            <a:ext cx="1440160" cy="92333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dirty="0"/>
          </a:p>
          <a:p>
            <a:pPr algn="ctr"/>
            <a:r>
              <a:rPr lang="de-DE" dirty="0" smtClean="0"/>
              <a:t>Foto</a:t>
            </a:r>
          </a:p>
          <a:p>
            <a:endParaRPr lang="de-DE" dirty="0"/>
          </a:p>
        </p:txBody>
      </p:sp>
      <p:pic>
        <p:nvPicPr>
          <p:cNvPr id="9" name="Bild 8" descr="skiman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61" b="97303" l="9602" r="89930">
                        <a14:foregroundMark x1="45433" y1="23892" x2="45433" y2="23892"/>
                        <a14:foregroundMark x1="49415" y1="24277" x2="49415" y2="24277"/>
                        <a14:foregroundMark x1="49883" y1="27553" x2="49883" y2="27553"/>
                        <a14:foregroundMark x1="40749" y1="89210" x2="40749" y2="89210"/>
                        <a14:foregroundMark x1="25527" y1="93064" x2="25527" y2="93064"/>
                        <a14:foregroundMark x1="22717" y1="88439" x2="22717" y2="88439"/>
                        <a14:foregroundMark x1="30679" y1="85934" x2="30679" y2="85934"/>
                        <a14:foregroundMark x1="68618" y1="66859" x2="68618" y2="66859"/>
                        <a14:foregroundMark x1="64637" y1="68786" x2="64637" y2="68786"/>
                        <a14:foregroundMark x1="79391" y1="69171" x2="79391" y2="69171"/>
                        <a14:backgroundMark x1="54567" y1="81888" x2="54567" y2="81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560512"/>
            <a:ext cx="432048" cy="525135"/>
          </a:xfrm>
          <a:prstGeom prst="rect">
            <a:avLst/>
          </a:prstGeom>
        </p:spPr>
      </p:pic>
      <p:sp>
        <p:nvSpPr>
          <p:cNvPr id="32" name="Textfeld 31"/>
          <p:cNvSpPr txBox="1"/>
          <p:nvPr/>
        </p:nvSpPr>
        <p:spPr>
          <a:xfrm>
            <a:off x="285728" y="9533785"/>
            <a:ext cx="628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Ausgabe </a:t>
            </a:r>
            <a:r>
              <a:rPr lang="de-DE" sz="1200" dirty="0"/>
              <a:t>X</a:t>
            </a:r>
            <a:r>
              <a:rPr lang="de-DE" sz="1200" dirty="0" smtClean="0"/>
              <a:t>– </a:t>
            </a:r>
            <a:r>
              <a:rPr lang="de-DE" sz="1200" dirty="0" smtClean="0"/>
              <a:t>Seite </a:t>
            </a:r>
            <a:r>
              <a:rPr lang="de-DE" sz="1200" dirty="0"/>
              <a:t>X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3384155" y="4808984"/>
            <a:ext cx="3361752" cy="23042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Foto 3</a:t>
            </a:r>
            <a:endParaRPr lang="de-DE" dirty="0"/>
          </a:p>
        </p:txBody>
      </p:sp>
      <p:sp>
        <p:nvSpPr>
          <p:cNvPr id="22" name="Rechteck 21"/>
          <p:cNvSpPr/>
          <p:nvPr/>
        </p:nvSpPr>
        <p:spPr>
          <a:xfrm>
            <a:off x="2541710" y="1736279"/>
            <a:ext cx="4204197" cy="2952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Foto 2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-24" y="776536"/>
            <a:ext cx="6858024" cy="8183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4219348" y="396057"/>
            <a:ext cx="1526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Skifahrt DATUM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-24" y="923051"/>
            <a:ext cx="6500858" cy="626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de-DE" sz="4000" b="1" u="sng" cap="small" dirty="0" smtClean="0">
                <a:solidFill>
                  <a:schemeClr val="bg1"/>
                </a:solidFill>
              </a:rPr>
              <a:t>Seite 2</a:t>
            </a:r>
            <a:endParaRPr lang="de-DE" sz="4500" b="1" u="sng" cap="small" dirty="0" smtClean="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0" y="9525032"/>
            <a:ext cx="685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Saturn\Desktop\Skifahrt 2012\P2271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9" y="4808984"/>
            <a:ext cx="2981325" cy="135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e Legende 18"/>
          <p:cNvSpPr/>
          <p:nvPr/>
        </p:nvSpPr>
        <p:spPr>
          <a:xfrm>
            <a:off x="4219349" y="1712640"/>
            <a:ext cx="1675212" cy="809476"/>
          </a:xfrm>
          <a:prstGeom prst="wedgeEllipseCallout">
            <a:avLst>
              <a:gd name="adj1" fmla="val -111146"/>
              <a:gd name="adj2" fmla="val 15192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Wolkenförmige Legende 13"/>
          <p:cNvSpPr/>
          <p:nvPr/>
        </p:nvSpPr>
        <p:spPr>
          <a:xfrm>
            <a:off x="2403207" y="1460612"/>
            <a:ext cx="1961897" cy="1260140"/>
          </a:xfrm>
          <a:prstGeom prst="cloudCallout">
            <a:avLst>
              <a:gd name="adj1" fmla="val -27630"/>
              <a:gd name="adj2" fmla="val 4738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Die Antwort ist: „Nein!“</a:t>
            </a:r>
            <a:endParaRPr lang="de-DE" sz="1200" dirty="0"/>
          </a:p>
        </p:txBody>
      </p:sp>
      <p:sp>
        <p:nvSpPr>
          <p:cNvPr id="21" name="Wolkenförmige Legende 20"/>
          <p:cNvSpPr/>
          <p:nvPr/>
        </p:nvSpPr>
        <p:spPr>
          <a:xfrm>
            <a:off x="5570815" y="2178130"/>
            <a:ext cx="1313825" cy="900100"/>
          </a:xfrm>
          <a:prstGeom prst="cloudCallout">
            <a:avLst>
              <a:gd name="adj1" fmla="val -54182"/>
              <a:gd name="adj2" fmla="val 7837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Boa ist des hell hier !</a:t>
            </a:r>
            <a:endParaRPr lang="de-DE" sz="1200" dirty="0"/>
          </a:p>
        </p:txBody>
      </p:sp>
      <p:sp>
        <p:nvSpPr>
          <p:cNvPr id="3" name="Rechteck 2"/>
          <p:cNvSpPr/>
          <p:nvPr/>
        </p:nvSpPr>
        <p:spPr>
          <a:xfrm>
            <a:off x="166419" y="1712640"/>
            <a:ext cx="2236788" cy="2952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Foto 1</a:t>
            </a:r>
            <a:endParaRPr lang="de-DE" dirty="0"/>
          </a:p>
        </p:txBody>
      </p:sp>
      <p:pic>
        <p:nvPicPr>
          <p:cNvPr id="23" name="Picture 3" descr="E:\Dokumente\My Dropbox\Schule\Skifahrt_2013\Zeitung_Skifahrt\4_Ausgabe\IMG_0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777" y="7253783"/>
            <a:ext cx="2882197" cy="216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Dokumente\My Dropbox\Schule\Skifahrt_2013\Zeitung_Skifahrt\4_Ausgabe\IMG_00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4" y="6367431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bgerundete rechteckige Legende 25"/>
          <p:cNvSpPr/>
          <p:nvPr/>
        </p:nvSpPr>
        <p:spPr>
          <a:xfrm>
            <a:off x="155378" y="5762593"/>
            <a:ext cx="1440160" cy="973718"/>
          </a:xfrm>
          <a:prstGeom prst="wedgeRoundRectCallout">
            <a:avLst>
              <a:gd name="adj1" fmla="val 31417"/>
              <a:gd name="adj2" fmla="val 1180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!!</a:t>
            </a:r>
            <a:endParaRPr lang="de-DE" sz="1400" dirty="0"/>
          </a:p>
        </p:txBody>
      </p:sp>
      <p:sp>
        <p:nvSpPr>
          <p:cNvPr id="27" name="Abgerundete rechteckige Legende 26"/>
          <p:cNvSpPr/>
          <p:nvPr/>
        </p:nvSpPr>
        <p:spPr>
          <a:xfrm>
            <a:off x="2137776" y="5762593"/>
            <a:ext cx="1839546" cy="812336"/>
          </a:xfrm>
          <a:prstGeom prst="wedgeRoundRectCallout">
            <a:avLst>
              <a:gd name="adj1" fmla="val -17665"/>
              <a:gd name="adj2" fmla="val 15464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Was ein Ausblick!! </a:t>
            </a:r>
            <a:br>
              <a:rPr lang="de-DE" sz="1400" dirty="0" smtClean="0"/>
            </a:br>
            <a:r>
              <a:rPr lang="de-DE" sz="1400" dirty="0" smtClean="0"/>
              <a:t>*-*</a:t>
            </a:r>
            <a:endParaRPr lang="de-DE" sz="1400" dirty="0"/>
          </a:p>
        </p:txBody>
      </p:sp>
      <p:sp>
        <p:nvSpPr>
          <p:cNvPr id="28" name="Abgerundete rechteckige Legende 27"/>
          <p:cNvSpPr/>
          <p:nvPr/>
        </p:nvSpPr>
        <p:spPr>
          <a:xfrm>
            <a:off x="1388554" y="6482672"/>
            <a:ext cx="1376690" cy="584949"/>
          </a:xfrm>
          <a:prstGeom prst="wedgeRoundRectCallout">
            <a:avLst>
              <a:gd name="adj1" fmla="val -3536"/>
              <a:gd name="adj2" fmla="val 1233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Lass </a:t>
            </a:r>
            <a:r>
              <a:rPr lang="de-DE" sz="1600" dirty="0" err="1" smtClean="0"/>
              <a:t>ma</a:t>
            </a:r>
            <a:r>
              <a:rPr lang="de-DE" sz="1600" dirty="0" smtClean="0"/>
              <a:t> runterrollen..</a:t>
            </a:r>
            <a:endParaRPr lang="de-DE" sz="1600" dirty="0"/>
          </a:p>
        </p:txBody>
      </p:sp>
      <p:sp>
        <p:nvSpPr>
          <p:cNvPr id="10" name="Ovale Legende 9"/>
          <p:cNvSpPr/>
          <p:nvPr/>
        </p:nvSpPr>
        <p:spPr>
          <a:xfrm>
            <a:off x="431582" y="3728864"/>
            <a:ext cx="1944216" cy="1080120"/>
          </a:xfrm>
          <a:prstGeom prst="wedgeEllipseCallout">
            <a:avLst>
              <a:gd name="adj1" fmla="val 5717"/>
              <a:gd name="adj2" fmla="val 9368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Muahahaha</a:t>
            </a:r>
            <a:r>
              <a:rPr lang="de-DE" dirty="0" smtClean="0"/>
              <a:t>!</a:t>
            </a:r>
            <a:endParaRPr lang="de-DE" dirty="0"/>
          </a:p>
        </p:txBody>
      </p:sp>
      <p:pic>
        <p:nvPicPr>
          <p:cNvPr id="30" name="Picture 4" descr="C:\Users\Saturn\Desktop\skizeitung2_gefaengnisball_logo_retin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25064"/>
            <a:ext cx="3941812" cy="8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feld 23"/>
          <p:cNvSpPr txBox="1"/>
          <p:nvPr/>
        </p:nvSpPr>
        <p:spPr>
          <a:xfrm>
            <a:off x="285728" y="9533785"/>
            <a:ext cx="628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Ausgabe </a:t>
            </a:r>
            <a:r>
              <a:rPr lang="de-DE" sz="1200" dirty="0"/>
              <a:t>X</a:t>
            </a:r>
            <a:r>
              <a:rPr lang="de-DE" sz="1200" dirty="0" smtClean="0"/>
              <a:t>– </a:t>
            </a:r>
            <a:r>
              <a:rPr lang="de-DE" sz="1200" dirty="0" smtClean="0"/>
              <a:t>Seite </a:t>
            </a:r>
            <a:r>
              <a:rPr lang="de-DE" sz="1200" dirty="0"/>
              <a:t>X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21410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24" y="776536"/>
            <a:ext cx="6858024" cy="8183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4219348" y="396057"/>
            <a:ext cx="1439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Skifahrt Datum</a:t>
            </a:r>
            <a:endParaRPr lang="de-DE" sz="1600" dirty="0"/>
          </a:p>
        </p:txBody>
      </p:sp>
      <p:sp>
        <p:nvSpPr>
          <p:cNvPr id="13" name="Textfeld 12"/>
          <p:cNvSpPr txBox="1"/>
          <p:nvPr/>
        </p:nvSpPr>
        <p:spPr>
          <a:xfrm>
            <a:off x="-24" y="923051"/>
            <a:ext cx="6500858" cy="632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de-DE" sz="4000" b="1" u="sng" cap="small" dirty="0" smtClean="0">
                <a:solidFill>
                  <a:schemeClr val="bg1"/>
                </a:solidFill>
              </a:rPr>
              <a:t>Tagesplan</a:t>
            </a:r>
            <a:r>
              <a:rPr lang="de-DE" sz="4400" b="1" u="sng" cap="small" dirty="0" smtClean="0">
                <a:solidFill>
                  <a:schemeClr val="bg1"/>
                </a:solidFill>
              </a:rPr>
              <a:t> – </a:t>
            </a:r>
            <a:r>
              <a:rPr lang="de-DE" sz="4400" b="1" u="sng" cap="small" dirty="0" smtClean="0">
                <a:solidFill>
                  <a:schemeClr val="bg1"/>
                </a:solidFill>
              </a:rPr>
              <a:t>Datum</a:t>
            </a:r>
            <a:endParaRPr lang="de-DE" sz="4500" b="1" u="sng" cap="small" dirty="0" smtClean="0">
              <a:solidFill>
                <a:schemeClr val="bg1"/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>
            <a:off x="0" y="9525032"/>
            <a:ext cx="685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166755" y="1594844"/>
            <a:ext cx="621510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dirty="0" smtClean="0"/>
              <a:t>7:15 Frühstück im Burgblick</a:t>
            </a:r>
          </a:p>
          <a:p>
            <a:pPr algn="just"/>
            <a:endParaRPr lang="de-DE" sz="1100" dirty="0" smtClean="0"/>
          </a:p>
          <a:p>
            <a:pPr algn="just"/>
            <a:r>
              <a:rPr lang="de-DE" dirty="0" smtClean="0"/>
              <a:t>7:45 Treffen im Skikeller (Handschuhe</a:t>
            </a:r>
            <a:r>
              <a:rPr lang="de-DE" dirty="0"/>
              <a:t>, Helm, Blades, Schuhe, Sonnencreme, </a:t>
            </a:r>
            <a:r>
              <a:rPr lang="de-DE" dirty="0" smtClean="0"/>
              <a:t>Brille, </a:t>
            </a:r>
            <a:r>
              <a:rPr lang="de-DE" b="1" dirty="0" smtClean="0"/>
              <a:t>Liftkarte</a:t>
            </a:r>
            <a:r>
              <a:rPr lang="de-DE" dirty="0" smtClean="0"/>
              <a:t>!)</a:t>
            </a:r>
            <a:endParaRPr lang="de-DE" dirty="0"/>
          </a:p>
          <a:p>
            <a:pPr algn="just"/>
            <a:endParaRPr lang="de-DE" sz="1200" dirty="0" smtClean="0"/>
          </a:p>
          <a:p>
            <a:pPr algn="just"/>
            <a:r>
              <a:rPr lang="de-DE" dirty="0" smtClean="0"/>
              <a:t>8:10 </a:t>
            </a:r>
            <a:r>
              <a:rPr lang="de-DE" dirty="0"/>
              <a:t>Treffpunkt auf dem Hof in Skigruppen</a:t>
            </a:r>
          </a:p>
          <a:p>
            <a:pPr algn="just"/>
            <a:r>
              <a:rPr lang="de-DE" dirty="0" smtClean="0"/>
              <a:t>8:25 Bus - ABFAHRT zum Skigebiet</a:t>
            </a:r>
          </a:p>
          <a:p>
            <a:pPr algn="just"/>
            <a:endParaRPr lang="de-DE" sz="1200" dirty="0" smtClean="0"/>
          </a:p>
          <a:p>
            <a:pPr algn="just"/>
            <a:r>
              <a:rPr lang="de-DE" dirty="0"/>
              <a:t>9:00 – </a:t>
            </a:r>
            <a:r>
              <a:rPr lang="de-DE" dirty="0" smtClean="0"/>
              <a:t>10:45 Skigruppen</a:t>
            </a:r>
          </a:p>
          <a:p>
            <a:pPr algn="just"/>
            <a:endParaRPr lang="de-DE" sz="1400" dirty="0"/>
          </a:p>
          <a:p>
            <a:pPr>
              <a:lnSpc>
                <a:spcPct val="150000"/>
              </a:lnSpc>
            </a:pPr>
            <a:r>
              <a:rPr lang="de-DE" dirty="0" smtClean="0"/>
              <a:t>11:00 </a:t>
            </a:r>
            <a:r>
              <a:rPr lang="de-DE" dirty="0"/>
              <a:t>– </a:t>
            </a:r>
            <a:r>
              <a:rPr lang="de-DE" dirty="0" smtClean="0"/>
              <a:t>11:45 </a:t>
            </a:r>
            <a:r>
              <a:rPr lang="de-DE" dirty="0"/>
              <a:t>Mittagessen im </a:t>
            </a:r>
            <a:r>
              <a:rPr lang="de-DE" dirty="0" smtClean="0"/>
              <a:t>Barbarenhof </a:t>
            </a:r>
            <a:r>
              <a:rPr lang="de-DE" dirty="0"/>
              <a:t>– </a:t>
            </a:r>
            <a:r>
              <a:rPr lang="de-DE" b="1" dirty="0"/>
              <a:t>Pause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12:30 </a:t>
            </a:r>
            <a:r>
              <a:rPr lang="de-DE" dirty="0" err="1"/>
              <a:t>Skibus</a:t>
            </a:r>
            <a:r>
              <a:rPr lang="de-DE" dirty="0"/>
              <a:t> zum </a:t>
            </a:r>
            <a:r>
              <a:rPr lang="de-DE" dirty="0" smtClean="0"/>
              <a:t>Burgblick (nur umziehen, keine Dusche !!!)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13:00 </a:t>
            </a:r>
            <a:r>
              <a:rPr lang="de-DE" dirty="0"/>
              <a:t>Busabfahrt nach Salzburg! </a:t>
            </a:r>
            <a:r>
              <a:rPr lang="de-DE" dirty="0" err="1" smtClean="0"/>
              <a:t>Sightseeeeeeing</a:t>
            </a:r>
            <a:r>
              <a:rPr lang="de-DE" dirty="0" smtClean="0"/>
              <a:t> !</a:t>
            </a:r>
            <a:endParaRPr lang="de-DE" dirty="0"/>
          </a:p>
          <a:p>
            <a:pPr>
              <a:lnSpc>
                <a:spcPct val="150000"/>
              </a:lnSpc>
            </a:pPr>
            <a:endParaRPr lang="de-DE" sz="1200" dirty="0"/>
          </a:p>
          <a:p>
            <a:pPr>
              <a:lnSpc>
                <a:spcPct val="150000"/>
              </a:lnSpc>
            </a:pPr>
            <a:r>
              <a:rPr lang="de-DE" dirty="0" smtClean="0"/>
              <a:t>18:30 </a:t>
            </a:r>
            <a:r>
              <a:rPr lang="de-DE" dirty="0"/>
              <a:t>Abendessen (Essenstipp S.1 FES Tagesblatt)</a:t>
            </a:r>
          </a:p>
          <a:p>
            <a:pPr>
              <a:lnSpc>
                <a:spcPct val="150000"/>
              </a:lnSpc>
            </a:pPr>
            <a:r>
              <a:rPr lang="de-DE" dirty="0"/>
              <a:t>19:45 </a:t>
            </a:r>
            <a:r>
              <a:rPr lang="de-DE" dirty="0" smtClean="0"/>
              <a:t>WPU Spiele (Jeder muss !)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21:30 Bettruhe</a:t>
            </a:r>
          </a:p>
        </p:txBody>
      </p:sp>
      <p:pic>
        <p:nvPicPr>
          <p:cNvPr id="3076" name="Picture 4" descr="C:\Users\Saturn\Desktop\skizeitung2_gefaengnisball_logo_reti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25064"/>
            <a:ext cx="3941812" cy="8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 10" descr="skiman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61" b="97303" l="9602" r="89930">
                        <a14:foregroundMark x1="45433" y1="23892" x2="45433" y2="23892"/>
                        <a14:foregroundMark x1="49415" y1="24277" x2="49415" y2="24277"/>
                        <a14:foregroundMark x1="49883" y1="27553" x2="49883" y2="27553"/>
                        <a14:foregroundMark x1="40749" y1="89210" x2="40749" y2="89210"/>
                        <a14:foregroundMark x1="25527" y1="93064" x2="25527" y2="93064"/>
                        <a14:foregroundMark x1="22717" y1="88439" x2="22717" y2="88439"/>
                        <a14:foregroundMark x1="30679" y1="85934" x2="30679" y2="85934"/>
                        <a14:foregroundMark x1="68618" y1="66859" x2="68618" y2="66859"/>
                        <a14:foregroundMark x1="64637" y1="68786" x2="64637" y2="68786"/>
                        <a14:foregroundMark x1="79391" y1="69171" x2="79391" y2="69171"/>
                        <a14:backgroundMark x1="54567" y1="81888" x2="54567" y2="81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152" y="8625408"/>
            <a:ext cx="668992" cy="81313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85728" y="9533785"/>
            <a:ext cx="628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Ausgabe </a:t>
            </a:r>
            <a:r>
              <a:rPr lang="de-DE" sz="1200" dirty="0"/>
              <a:t>X</a:t>
            </a:r>
            <a:r>
              <a:rPr lang="de-DE" sz="1200" dirty="0" smtClean="0"/>
              <a:t>– </a:t>
            </a:r>
            <a:r>
              <a:rPr lang="de-DE" sz="1200" dirty="0" smtClean="0"/>
              <a:t>Seite </a:t>
            </a:r>
            <a:r>
              <a:rPr lang="de-DE" sz="1200" dirty="0"/>
              <a:t>X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24" y="776536"/>
            <a:ext cx="6858024" cy="8183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4219348" y="396057"/>
            <a:ext cx="1526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Skifahrt DATUM</a:t>
            </a:r>
            <a:endParaRPr lang="de-DE" sz="1600" dirty="0"/>
          </a:p>
        </p:txBody>
      </p:sp>
      <p:sp>
        <p:nvSpPr>
          <p:cNvPr id="12" name="Textfeld 11"/>
          <p:cNvSpPr txBox="1"/>
          <p:nvPr/>
        </p:nvSpPr>
        <p:spPr>
          <a:xfrm>
            <a:off x="285728" y="9533785"/>
            <a:ext cx="628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/>
              <a:t>Ausgabe </a:t>
            </a:r>
            <a:r>
              <a:rPr lang="de-DE" sz="1200" dirty="0"/>
              <a:t>X</a:t>
            </a:r>
            <a:r>
              <a:rPr lang="de-DE" sz="1200" dirty="0" smtClean="0"/>
              <a:t>– </a:t>
            </a:r>
            <a:r>
              <a:rPr lang="de-DE" sz="1200" dirty="0" smtClean="0"/>
              <a:t>Seite </a:t>
            </a:r>
            <a:r>
              <a:rPr lang="de-DE" sz="1200" dirty="0"/>
              <a:t>X</a:t>
            </a:r>
            <a:endParaRPr lang="de-DE" sz="1200" dirty="0"/>
          </a:p>
        </p:txBody>
      </p:sp>
      <p:sp>
        <p:nvSpPr>
          <p:cNvPr id="13" name="Textfeld 12"/>
          <p:cNvSpPr txBox="1"/>
          <p:nvPr/>
        </p:nvSpPr>
        <p:spPr>
          <a:xfrm>
            <a:off x="-24" y="923051"/>
            <a:ext cx="6500858" cy="626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de-DE" sz="4000" b="1" u="sng" cap="small" dirty="0" smtClean="0">
                <a:solidFill>
                  <a:schemeClr val="bg1"/>
                </a:solidFill>
              </a:rPr>
              <a:t>Skigruppen aktuell</a:t>
            </a:r>
            <a:endParaRPr lang="de-DE" sz="4500" b="1" u="sng" cap="small" dirty="0" smtClean="0">
              <a:solidFill>
                <a:schemeClr val="bg1"/>
              </a:solidFill>
            </a:endParaRPr>
          </a:p>
        </p:txBody>
      </p:sp>
      <p:cxnSp>
        <p:nvCxnSpPr>
          <p:cNvPr id="23" name="Gerade Verbindung 22"/>
          <p:cNvCxnSpPr/>
          <p:nvPr/>
        </p:nvCxnSpPr>
        <p:spPr>
          <a:xfrm>
            <a:off x="0" y="9525032"/>
            <a:ext cx="685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557932" y="1599013"/>
            <a:ext cx="86656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7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endParaRPr lang="de-DE" sz="1200" dirty="0" smtClean="0"/>
          </a:p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8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 smtClean="0"/>
              <a:t>Schüler </a:t>
            </a:r>
            <a:r>
              <a:rPr lang="de-DE" sz="1200" dirty="0"/>
              <a:t>D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003114" y="1856656"/>
            <a:ext cx="86656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5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  <a:p>
            <a:endParaRPr lang="de-DE" sz="1200" dirty="0"/>
          </a:p>
          <a:p>
            <a:endParaRPr lang="de-DE" sz="1200" dirty="0"/>
          </a:p>
        </p:txBody>
      </p:sp>
      <p:sp>
        <p:nvSpPr>
          <p:cNvPr id="14" name="Textfeld 13"/>
          <p:cNvSpPr txBox="1"/>
          <p:nvPr/>
        </p:nvSpPr>
        <p:spPr>
          <a:xfrm>
            <a:off x="4545847" y="1568624"/>
            <a:ext cx="866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6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  <a:p>
            <a:endParaRPr lang="de-DE" sz="1200" dirty="0"/>
          </a:p>
        </p:txBody>
      </p:sp>
      <p:sp>
        <p:nvSpPr>
          <p:cNvPr id="15" name="Textfeld 14"/>
          <p:cNvSpPr txBox="1"/>
          <p:nvPr/>
        </p:nvSpPr>
        <p:spPr>
          <a:xfrm>
            <a:off x="339154" y="3708539"/>
            <a:ext cx="8665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 smtClean="0"/>
              <a:t>Skilehrer 1</a:t>
            </a:r>
            <a:endParaRPr lang="de-DE" sz="1200" b="1" u="sng" dirty="0" smtClean="0"/>
          </a:p>
          <a:p>
            <a:r>
              <a:rPr lang="de-DE" sz="1200" dirty="0"/>
              <a:t>Schüler 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314542" y="4575357"/>
            <a:ext cx="866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2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  <a:p>
            <a:endParaRPr lang="de-DE" sz="1200" dirty="0"/>
          </a:p>
        </p:txBody>
      </p:sp>
      <p:sp>
        <p:nvSpPr>
          <p:cNvPr id="17" name="Textfeld 16"/>
          <p:cNvSpPr txBox="1"/>
          <p:nvPr/>
        </p:nvSpPr>
        <p:spPr>
          <a:xfrm>
            <a:off x="339154" y="6033120"/>
            <a:ext cx="8665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3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 smtClean="0"/>
              <a:t>A</a:t>
            </a:r>
          </a:p>
          <a:p>
            <a:r>
              <a:rPr lang="de-DE" sz="1200" dirty="0" smtClean="0"/>
              <a:t>Schüler B</a:t>
            </a:r>
          </a:p>
          <a:p>
            <a:r>
              <a:rPr lang="de-DE" sz="1200" dirty="0" smtClean="0"/>
              <a:t>Schüler C</a:t>
            </a:r>
          </a:p>
          <a:p>
            <a:r>
              <a:rPr lang="de-DE" sz="1200" dirty="0" smtClean="0"/>
              <a:t>Schüler D</a:t>
            </a:r>
          </a:p>
          <a:p>
            <a:r>
              <a:rPr lang="de-DE" sz="1200" dirty="0" smtClean="0"/>
              <a:t>Schüler F</a:t>
            </a:r>
          </a:p>
          <a:p>
            <a:r>
              <a:rPr lang="de-DE" sz="1200" dirty="0" smtClean="0"/>
              <a:t>Schüler D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4538770" y="4034894"/>
            <a:ext cx="866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</a:t>
            </a:r>
            <a:r>
              <a:rPr lang="de-DE" sz="1200" b="1" u="sng" dirty="0" smtClean="0"/>
              <a:t>4</a:t>
            </a:r>
            <a:endParaRPr lang="de-DE" sz="1200" b="1" u="sng" dirty="0"/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  <a:p>
            <a:endParaRPr lang="de-DE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4365104" y="6948680"/>
            <a:ext cx="86656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u="sng" dirty="0"/>
              <a:t>Skilehrer 9</a:t>
            </a:r>
          </a:p>
          <a:p>
            <a:r>
              <a:rPr lang="de-DE" sz="1200" dirty="0" smtClean="0"/>
              <a:t>Schüler </a:t>
            </a:r>
            <a:r>
              <a:rPr lang="de-DE" sz="1200" dirty="0"/>
              <a:t>A</a:t>
            </a:r>
          </a:p>
          <a:p>
            <a:r>
              <a:rPr lang="de-DE" sz="1200" dirty="0"/>
              <a:t>Schüler B</a:t>
            </a:r>
          </a:p>
          <a:p>
            <a:r>
              <a:rPr lang="de-DE" sz="1200" dirty="0"/>
              <a:t>Schüler C</a:t>
            </a:r>
          </a:p>
          <a:p>
            <a:r>
              <a:rPr lang="de-DE" sz="1200" dirty="0"/>
              <a:t>Schüler D</a:t>
            </a:r>
          </a:p>
          <a:p>
            <a:r>
              <a:rPr lang="de-DE" sz="1200" dirty="0"/>
              <a:t>Schüler F</a:t>
            </a:r>
          </a:p>
          <a:p>
            <a:r>
              <a:rPr lang="de-DE" sz="1200" dirty="0"/>
              <a:t>Schüler D</a:t>
            </a:r>
          </a:p>
          <a:p>
            <a:endParaRPr lang="de-DE" sz="1200" dirty="0"/>
          </a:p>
          <a:p>
            <a:endParaRPr lang="de-DE" sz="1200" dirty="0"/>
          </a:p>
        </p:txBody>
      </p:sp>
      <p:pic>
        <p:nvPicPr>
          <p:cNvPr id="20" name="Picture 4" descr="C:\Users\Saturn\Desktop\skizeitung2_gefaengnisball_logo_reti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25064"/>
            <a:ext cx="3941812" cy="8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Bild 20" descr="skiman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61" b="97303" l="9602" r="89930">
                        <a14:foregroundMark x1="45433" y1="23892" x2="45433" y2="23892"/>
                        <a14:foregroundMark x1="49415" y1="24277" x2="49415" y2="24277"/>
                        <a14:foregroundMark x1="49883" y1="27553" x2="49883" y2="27553"/>
                        <a14:foregroundMark x1="40749" y1="89210" x2="40749" y2="89210"/>
                        <a14:foregroundMark x1="25527" y1="93064" x2="25527" y2="93064"/>
                        <a14:foregroundMark x1="22717" y1="88439" x2="22717" y2="88439"/>
                        <a14:foregroundMark x1="30679" y1="85934" x2="30679" y2="85934"/>
                        <a14:foregroundMark x1="68618" y1="66859" x2="68618" y2="66859"/>
                        <a14:foregroundMark x1="64637" y1="68786" x2="64637" y2="68786"/>
                        <a14:foregroundMark x1="79391" y1="69171" x2="79391" y2="69171"/>
                        <a14:backgroundMark x1="54567" y1="81888" x2="54567" y2="818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152" y="8625408"/>
            <a:ext cx="668992" cy="8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5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361</Words>
  <Application>Microsoft Macintosh PowerPoint</Application>
  <PresentationFormat>A4-Papier (210x297 mm)</PresentationFormat>
  <Paragraphs>137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Christoph</dc:creator>
  <cp:lastModifiedBy>Janes</cp:lastModifiedBy>
  <cp:revision>196</cp:revision>
  <cp:lastPrinted>2015-01-06T09:53:21Z</cp:lastPrinted>
  <dcterms:created xsi:type="dcterms:W3CDTF">2011-02-26T18:14:13Z</dcterms:created>
  <dcterms:modified xsi:type="dcterms:W3CDTF">2015-01-07T14:27:00Z</dcterms:modified>
</cp:coreProperties>
</file>