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36" r:id="rId2"/>
    <p:sldMasterId id="2147483709" r:id="rId3"/>
    <p:sldMasterId id="2147483722" r:id="rId4"/>
  </p:sldMasterIdLst>
  <p:notesMasterIdLst>
    <p:notesMasterId r:id="rId7"/>
  </p:notesMasterIdLst>
  <p:handoutMasterIdLst>
    <p:handoutMasterId r:id="rId8"/>
  </p:handoutMasterIdLst>
  <p:sldIdLst>
    <p:sldId id="326" r:id="rId5"/>
    <p:sldId id="318" r:id="rId6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3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4133" userDrawn="1">
          <p15:clr>
            <a:srgbClr val="A4A3A4"/>
          </p15:clr>
        </p15:guide>
        <p15:guide id="4" pos="3816" userDrawn="1">
          <p15:clr>
            <a:srgbClr val="A4A3A4"/>
          </p15:clr>
        </p15:guide>
        <p15:guide id="5" pos="39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hr Name" initials="IN" lastIdx="10" clrIdx="0"/>
  <p:cmAuthor id="1" name="Christoph Walther" initials="CW" lastIdx="3" clrIdx="1"/>
  <p:cmAuthor id="2" name="Leif Boe" initials="LB" lastIdx="5" clrIdx="2"/>
  <p:cmAuthor id="3" name="Leif Boe" initials="LB [2]" lastIdx="1" clrIdx="3"/>
  <p:cmAuthor id="4" name="Leif Boe" initials="LB [3]" lastIdx="1" clrIdx="4"/>
  <p:cmAuthor id="5" name="Janes Veit" initials="JV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682"/>
    <a:srgbClr val="FF827E"/>
    <a:srgbClr val="4ECDC4"/>
    <a:srgbClr val="2E9F97"/>
    <a:srgbClr val="EE6A6C"/>
    <a:srgbClr val="F3D23A"/>
    <a:srgbClr val="005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/>
    <p:restoredTop sz="94762"/>
  </p:normalViewPr>
  <p:slideViewPr>
    <p:cSldViewPr snapToGrid="0" snapToObjects="1" showGuides="1">
      <p:cViewPr varScale="1">
        <p:scale>
          <a:sx n="84" d="100"/>
          <a:sy n="84" d="100"/>
        </p:scale>
        <p:origin x="4000" y="184"/>
      </p:cViewPr>
      <p:guideLst>
        <p:guide orient="horz" pos="3143"/>
        <p:guide pos="2160"/>
        <p:guide pos="4133"/>
        <p:guide pos="3816"/>
        <p:guide pos="3952"/>
      </p:guideLst>
    </p:cSldViewPr>
  </p:slid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104" d="100"/>
        <a:sy n="10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960BD-57D5-7743-92D0-705C6076710A}" type="datetimeFigureOut">
              <a:rPr lang="de-DE" smtClean="0"/>
              <a:t>11.05.20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8A52C-A346-BA42-94E9-1A11C62A4B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786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 Regular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 Regular"/>
              </a:defRPr>
            </a:lvl1pPr>
          </a:lstStyle>
          <a:p>
            <a:fld id="{25420034-D756-7849-B052-08FD5F14FAA5}" type="datetimeFigureOut">
              <a:rPr lang="de-DE" smtClean="0"/>
              <a:pPr/>
              <a:t>11.05.20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 Regular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 Regular"/>
              </a:defRPr>
            </a:lvl1pPr>
          </a:lstStyle>
          <a:p>
            <a:fld id="{D383D23F-87B4-C944-8922-A44ED7EB7C3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43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imasu.de/organisationshilfen-hygieneplan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11.05.20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941FCF5-8410-D247-828D-C5BE1D657C3F}"/>
              </a:ext>
            </a:extLst>
          </p:cNvPr>
          <p:cNvSpPr txBox="1"/>
          <p:nvPr userDrawn="1"/>
        </p:nvSpPr>
        <p:spPr>
          <a:xfrm>
            <a:off x="2044439" y="9235485"/>
            <a:ext cx="2769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Illustrationen: J. Schäfer </a:t>
            </a:r>
          </a:p>
        </p:txBody>
      </p:sp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22783473-14FF-3F4C-B826-D42FE7D260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350" y="2673350"/>
            <a:ext cx="4559300" cy="4559300"/>
          </a:xfrm>
          <a:prstGeom prst="rect">
            <a:avLst/>
          </a:prstGeom>
        </p:spPr>
      </p:pic>
      <p:sp>
        <p:nvSpPr>
          <p:cNvPr id="8" name="Titel 4">
            <a:extLst>
              <a:ext uri="{FF2B5EF4-FFF2-40B4-BE49-F238E27FC236}">
                <a16:creationId xmlns:a16="http://schemas.microsoft.com/office/drawing/2014/main" id="{7F1CE97C-6E21-514D-990D-0E566A0C2D67}"/>
              </a:ext>
            </a:extLst>
          </p:cNvPr>
          <p:cNvSpPr txBox="1">
            <a:spLocks/>
          </p:cNvSpPr>
          <p:nvPr userDrawn="1"/>
        </p:nvSpPr>
        <p:spPr>
          <a:xfrm>
            <a:off x="549275" y="477291"/>
            <a:ext cx="5506919" cy="110098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algun Gothic" charset="-127"/>
                <a:cs typeface="Calibri" panose="020F0502020204030204" pitchFamily="34" charset="0"/>
              </a:rPr>
              <a:t>RICHTIG HÄNDE WASCHEN</a:t>
            </a:r>
          </a:p>
          <a:p>
            <a:pPr algn="l"/>
            <a:r>
              <a:rPr lang="de-DE" sz="4000" b="1" dirty="0">
                <a:solidFill>
                  <a:srgbClr val="EE6A6C"/>
                </a:solidFill>
                <a:latin typeface="Calibri" panose="020F0502020204030204" pitchFamily="34" charset="0"/>
                <a:ea typeface="Malgun Gothic" charset="-127"/>
                <a:cs typeface="Calibri" panose="020F0502020204030204" pitchFamily="34" charset="0"/>
              </a:rPr>
              <a:t>ORGANISATIONSHILFEN</a:t>
            </a:r>
            <a:endParaRPr lang="de-DE" sz="4000" b="1" dirty="0">
              <a:solidFill>
                <a:srgbClr val="EE6A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11.05.20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139C891-AD51-E340-9DEB-2E60618FCF10}"/>
              </a:ext>
            </a:extLst>
          </p:cNvPr>
          <p:cNvSpPr txBox="1"/>
          <p:nvPr userDrawn="1"/>
        </p:nvSpPr>
        <p:spPr>
          <a:xfrm>
            <a:off x="1356749" y="6154155"/>
            <a:ext cx="41445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Impressum</a:t>
            </a:r>
          </a:p>
          <a:p>
            <a:pPr algn="ctr"/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© WIMASU GmbH 2020</a:t>
            </a:r>
          </a:p>
          <a:p>
            <a:pPr algn="ctr"/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Alle Rechte vorbehalten. Alle Nachdrucke und digitale Weitergabe nur mit ausdrücklicher schriftlicher Genehmigung.</a:t>
            </a:r>
          </a:p>
          <a:p>
            <a:pPr algn="ctr"/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  <a:hlinkClick r:id="rId2"/>
              </a:rPr>
              <a:t>https://wimasu.de/organisationshilfen-hygieneplan/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ctr"/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1. Version</a:t>
            </a:r>
          </a:p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ctr"/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Redaktion: J. Veit,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Ch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. Walther</a:t>
            </a:r>
          </a:p>
          <a:p>
            <a:pPr algn="ctr"/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Illustrationen: J. Schäfer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5619C47F-351C-D94F-801D-5E173A2107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4875" y="2746744"/>
            <a:ext cx="2508250" cy="2508250"/>
          </a:xfrm>
          <a:prstGeom prst="rect">
            <a:avLst/>
          </a:prstGeom>
        </p:spPr>
      </p:pic>
      <p:sp>
        <p:nvSpPr>
          <p:cNvPr id="7" name="Titel 4">
            <a:extLst>
              <a:ext uri="{FF2B5EF4-FFF2-40B4-BE49-F238E27FC236}">
                <a16:creationId xmlns:a16="http://schemas.microsoft.com/office/drawing/2014/main" id="{E1C01E69-DB27-A443-B594-83CA4A4CA3A9}"/>
              </a:ext>
            </a:extLst>
          </p:cNvPr>
          <p:cNvSpPr txBox="1">
            <a:spLocks/>
          </p:cNvSpPr>
          <p:nvPr userDrawn="1"/>
        </p:nvSpPr>
        <p:spPr>
          <a:xfrm>
            <a:off x="549275" y="477291"/>
            <a:ext cx="5506919" cy="110098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algun Gothic" charset="-127"/>
                <a:cs typeface="Calibri" panose="020F0502020204030204" pitchFamily="34" charset="0"/>
              </a:rPr>
              <a:t>RICHTIG HÄNDE WASCHEN</a:t>
            </a:r>
          </a:p>
          <a:p>
            <a:pPr algn="l"/>
            <a:r>
              <a:rPr lang="de-DE" sz="4000" b="1" dirty="0">
                <a:solidFill>
                  <a:srgbClr val="EE6A6C"/>
                </a:solidFill>
                <a:latin typeface="Calibri" panose="020F0502020204030204" pitchFamily="34" charset="0"/>
                <a:ea typeface="Malgun Gothic" charset="-127"/>
                <a:cs typeface="Calibri" panose="020F0502020204030204" pitchFamily="34" charset="0"/>
              </a:rPr>
              <a:t>ORGANISATIONSHILFEN</a:t>
            </a:r>
            <a:endParaRPr lang="de-DE" sz="4000" b="1" dirty="0">
              <a:solidFill>
                <a:srgbClr val="EE6A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55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Händewas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1865CBAA-5E46-AE4A-8793-A56978A2D805}"/>
              </a:ext>
            </a:extLst>
          </p:cNvPr>
          <p:cNvSpPr/>
          <p:nvPr userDrawn="1"/>
        </p:nvSpPr>
        <p:spPr>
          <a:xfrm>
            <a:off x="99000" y="1356115"/>
            <a:ext cx="6660000" cy="1980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just">
              <a:lnSpc>
                <a:spcPts val="1200"/>
              </a:lnSpc>
              <a:spcAft>
                <a:spcPts val="600"/>
              </a:spcAft>
              <a:tabLst>
                <a:tab pos="2070735" algn="l"/>
              </a:tabLst>
            </a:pPr>
            <a:endParaRPr lang="en-DE" dirty="0">
              <a:solidFill>
                <a:srgbClr val="00000A"/>
              </a:solidFill>
              <a:ea typeface="Calibri" charset="0"/>
              <a:cs typeface="Calibri" charset="0"/>
            </a:endParaRP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51E557-1374-3B4D-852E-42F5B3A022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5547" y="1429795"/>
            <a:ext cx="1823720" cy="1823720"/>
          </a:xfrm>
          <a:prstGeom prst="rect">
            <a:avLst/>
          </a:prstGeom>
        </p:spPr>
      </p:pic>
      <p:sp>
        <p:nvSpPr>
          <p:cNvPr id="12" name="Textfeld 6">
            <a:extLst>
              <a:ext uri="{FF2B5EF4-FFF2-40B4-BE49-F238E27FC236}">
                <a16:creationId xmlns:a16="http://schemas.microsoft.com/office/drawing/2014/main" id="{E88EFD08-205E-7A44-8F72-DF030313DD7C}"/>
              </a:ext>
            </a:extLst>
          </p:cNvPr>
          <p:cNvSpPr txBox="1"/>
          <p:nvPr userDrawn="1"/>
        </p:nvSpPr>
        <p:spPr>
          <a:xfrm>
            <a:off x="3054203" y="9646846"/>
            <a:ext cx="72487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700" dirty="0"/>
              <a:t>© WIMASU.de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E5FF1950-17F2-4241-97AC-1F2D16F7B045}"/>
              </a:ext>
            </a:extLst>
          </p:cNvPr>
          <p:cNvSpPr/>
          <p:nvPr userDrawn="1"/>
        </p:nvSpPr>
        <p:spPr>
          <a:xfrm>
            <a:off x="99000" y="3449551"/>
            <a:ext cx="6660000" cy="1980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just">
              <a:lnSpc>
                <a:spcPts val="1200"/>
              </a:lnSpc>
              <a:spcAft>
                <a:spcPts val="600"/>
              </a:spcAft>
              <a:tabLst>
                <a:tab pos="2070735" algn="l"/>
              </a:tabLst>
            </a:pPr>
            <a:endParaRPr lang="en-DE" dirty="0">
              <a:solidFill>
                <a:srgbClr val="00000A"/>
              </a:solidFill>
              <a:ea typeface="Calibri" charset="0"/>
              <a:cs typeface="Calibri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CEA73040-7D09-824E-B6BA-E12FF0CF9F3D}"/>
              </a:ext>
            </a:extLst>
          </p:cNvPr>
          <p:cNvSpPr/>
          <p:nvPr userDrawn="1"/>
        </p:nvSpPr>
        <p:spPr>
          <a:xfrm>
            <a:off x="99000" y="5542987"/>
            <a:ext cx="6660000" cy="1980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just">
              <a:lnSpc>
                <a:spcPts val="1200"/>
              </a:lnSpc>
              <a:spcAft>
                <a:spcPts val="600"/>
              </a:spcAft>
              <a:tabLst>
                <a:tab pos="2070735" algn="l"/>
              </a:tabLst>
            </a:pPr>
            <a:endParaRPr lang="en-DE" dirty="0">
              <a:solidFill>
                <a:srgbClr val="00000A"/>
              </a:solidFill>
              <a:ea typeface="Calibri" charset="0"/>
              <a:cs typeface="Calibri" charset="0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9E73C31B-A20E-DA45-A573-C1BA63DA92CC}"/>
              </a:ext>
            </a:extLst>
          </p:cNvPr>
          <p:cNvSpPr/>
          <p:nvPr userDrawn="1"/>
        </p:nvSpPr>
        <p:spPr>
          <a:xfrm>
            <a:off x="99000" y="7636423"/>
            <a:ext cx="6660000" cy="1980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just">
              <a:lnSpc>
                <a:spcPts val="1200"/>
              </a:lnSpc>
              <a:spcAft>
                <a:spcPts val="600"/>
              </a:spcAft>
              <a:tabLst>
                <a:tab pos="2070735" algn="l"/>
              </a:tabLst>
            </a:pPr>
            <a:endParaRPr lang="en-DE" dirty="0">
              <a:solidFill>
                <a:srgbClr val="00000A"/>
              </a:solidFill>
              <a:ea typeface="Calibri" charset="0"/>
              <a:cs typeface="Calibri" charset="0"/>
            </a:endParaRPr>
          </a:p>
        </p:txBody>
      </p:sp>
      <p:pic>
        <p:nvPicPr>
          <p:cNvPr id="48" name="Picture 47" descr="A picture containing clock&#10;&#10;Description automatically generated">
            <a:extLst>
              <a:ext uri="{FF2B5EF4-FFF2-40B4-BE49-F238E27FC236}">
                <a16:creationId xmlns:a16="http://schemas.microsoft.com/office/drawing/2014/main" id="{5BD29BC2-819E-7949-A033-10088ACBF6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5547" y="3513951"/>
            <a:ext cx="1823720" cy="1823720"/>
          </a:xfrm>
          <a:prstGeom prst="rect">
            <a:avLst/>
          </a:prstGeom>
        </p:spPr>
      </p:pic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F07EF4-929A-9B4E-9370-B920F072C6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5547" y="5616667"/>
            <a:ext cx="1823720" cy="1823720"/>
          </a:xfrm>
          <a:prstGeom prst="rect">
            <a:avLst/>
          </a:prstGeom>
        </p:spPr>
      </p:pic>
      <p:pic>
        <p:nvPicPr>
          <p:cNvPr id="50" name="Picture 49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F50C2F34-3A06-634F-BB9F-623706C2F73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5547" y="7710103"/>
            <a:ext cx="1823720" cy="182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41EC8181-BCF5-D944-B37F-8887E22B3C04}" type="datetimeFigureOut">
              <a:rPr lang="de-DE" smtClean="0"/>
              <a:pPr/>
              <a:t>11.05.20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6858000" cy="115747"/>
          </a:xfrm>
          <a:prstGeom prst="rect">
            <a:avLst/>
          </a:prstGeom>
          <a:solidFill>
            <a:srgbClr val="F3D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0" y="9790253"/>
            <a:ext cx="6858000" cy="115747"/>
          </a:xfrm>
          <a:prstGeom prst="rect">
            <a:avLst/>
          </a:prstGeom>
          <a:solidFill>
            <a:srgbClr val="F3D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49275" y="560388"/>
            <a:ext cx="4829720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4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560388"/>
            <a:ext cx="4829720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6" y="2637014"/>
            <a:ext cx="5759450" cy="5988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9275" y="8818210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Arial" panose="020B0604020202020204" pitchFamily="34" charset="0"/>
              </a:defRPr>
            </a:lvl1pPr>
          </a:lstStyle>
          <a:p>
            <a:fld id="{41EC8181-BCF5-D944-B37F-8887E22B3C04}" type="datetimeFigureOut">
              <a:rPr lang="de-DE" smtClean="0"/>
              <a:pPr/>
              <a:t>11.05.20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81820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65676" y="881820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Arial" panose="020B0604020202020204" pitchFamily="34" charset="0"/>
              </a:defRPr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1FA740B-5DC0-0A48-9AC3-9709BACF9334}"/>
              </a:ext>
            </a:extLst>
          </p:cNvPr>
          <p:cNvSpPr txBox="1"/>
          <p:nvPr userDrawn="1"/>
        </p:nvSpPr>
        <p:spPr>
          <a:xfrm>
            <a:off x="2187388" y="-3406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0" i="0" dirty="0">
              <a:latin typeface="Calibri Regular"/>
            </a:endParaRPr>
          </a:p>
        </p:txBody>
      </p:sp>
      <p:pic>
        <p:nvPicPr>
          <p:cNvPr id="12" name="Bild 8">
            <a:extLst>
              <a:ext uri="{FF2B5EF4-FFF2-40B4-BE49-F238E27FC236}">
                <a16:creationId xmlns:a16="http://schemas.microsoft.com/office/drawing/2014/main" id="{4C513F9D-5B51-0C4F-975F-54F11B009CD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696" y="564606"/>
            <a:ext cx="609029" cy="720080"/>
          </a:xfrm>
          <a:prstGeom prst="rect">
            <a:avLst/>
          </a:prstGeom>
        </p:spPr>
      </p:pic>
      <p:sp>
        <p:nvSpPr>
          <p:cNvPr id="13" name="Rechteck 7">
            <a:extLst>
              <a:ext uri="{FF2B5EF4-FFF2-40B4-BE49-F238E27FC236}">
                <a16:creationId xmlns:a16="http://schemas.microsoft.com/office/drawing/2014/main" id="{F97F95EC-A7FC-7040-9774-724E347E099D}"/>
              </a:ext>
            </a:extLst>
          </p:cNvPr>
          <p:cNvSpPr/>
          <p:nvPr userDrawn="1"/>
        </p:nvSpPr>
        <p:spPr>
          <a:xfrm>
            <a:off x="0" y="-2170"/>
            <a:ext cx="6858000" cy="80133"/>
          </a:xfrm>
          <a:prstGeom prst="rect">
            <a:avLst/>
          </a:prstGeom>
          <a:solidFill>
            <a:srgbClr val="FF8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0" i="0" dirty="0">
              <a:latin typeface="Calibri Regular"/>
            </a:endParaRPr>
          </a:p>
        </p:txBody>
      </p:sp>
      <p:sp>
        <p:nvSpPr>
          <p:cNvPr id="14" name="Rechteck 7">
            <a:extLst>
              <a:ext uri="{FF2B5EF4-FFF2-40B4-BE49-F238E27FC236}">
                <a16:creationId xmlns:a16="http://schemas.microsoft.com/office/drawing/2014/main" id="{1FF8F335-A75A-A644-820B-37B8BC228CCA}"/>
              </a:ext>
            </a:extLst>
          </p:cNvPr>
          <p:cNvSpPr/>
          <p:nvPr userDrawn="1"/>
        </p:nvSpPr>
        <p:spPr>
          <a:xfrm>
            <a:off x="0" y="9825867"/>
            <a:ext cx="6858000" cy="80133"/>
          </a:xfrm>
          <a:prstGeom prst="rect">
            <a:avLst/>
          </a:prstGeom>
          <a:solidFill>
            <a:srgbClr val="FF8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0" i="0" dirty="0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2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46" userDrawn="1">
          <p15:clr>
            <a:srgbClr val="F26B43"/>
          </p15:clr>
        </p15:guide>
        <p15:guide id="3" orient="horz" pos="5887" userDrawn="1">
          <p15:clr>
            <a:srgbClr val="F26B43"/>
          </p15:clr>
        </p15:guide>
        <p15:guide id="4" orient="horz" pos="353" userDrawn="1">
          <p15:clr>
            <a:srgbClr val="F26B43"/>
          </p15:clr>
        </p15:guide>
        <p15:guide id="6" pos="3974" userDrawn="1">
          <p15:clr>
            <a:srgbClr val="F26B43"/>
          </p15:clr>
        </p15:guide>
        <p15:guide id="7" orient="horz" pos="48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B1FA740B-5DC0-0A48-9AC3-9709BACF9334}"/>
              </a:ext>
            </a:extLst>
          </p:cNvPr>
          <p:cNvSpPr txBox="1"/>
          <p:nvPr userDrawn="1"/>
        </p:nvSpPr>
        <p:spPr>
          <a:xfrm>
            <a:off x="2187388" y="-3406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0" i="0" dirty="0">
              <a:latin typeface="Calibri Regular"/>
            </a:endParaRPr>
          </a:p>
        </p:txBody>
      </p:sp>
      <p:sp>
        <p:nvSpPr>
          <p:cNvPr id="22" name="Titel 4">
            <a:extLst>
              <a:ext uri="{FF2B5EF4-FFF2-40B4-BE49-F238E27FC236}">
                <a16:creationId xmlns:a16="http://schemas.microsoft.com/office/drawing/2014/main" id="{1F0CE377-1377-6741-B66E-D38CE44FDEBA}"/>
              </a:ext>
            </a:extLst>
          </p:cNvPr>
          <p:cNvSpPr txBox="1">
            <a:spLocks/>
          </p:cNvSpPr>
          <p:nvPr userDrawn="1"/>
        </p:nvSpPr>
        <p:spPr>
          <a:xfrm>
            <a:off x="648368" y="82768"/>
            <a:ext cx="6277916" cy="41304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algun Gothic" charset="-127"/>
                <a:cs typeface="Calibri" panose="020F0502020204030204" pitchFamily="34" charset="0"/>
              </a:rPr>
              <a:t>ORGANISATIONSHILFEN</a:t>
            </a:r>
          </a:p>
        </p:txBody>
      </p:sp>
      <p:pic>
        <p:nvPicPr>
          <p:cNvPr id="23" name="Bild 8">
            <a:extLst>
              <a:ext uri="{FF2B5EF4-FFF2-40B4-BE49-F238E27FC236}">
                <a16:creationId xmlns:a16="http://schemas.microsoft.com/office/drawing/2014/main" id="{C79A275B-588D-8E4B-B82B-6F0EC14E1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161" y="226370"/>
            <a:ext cx="609029" cy="720080"/>
          </a:xfrm>
          <a:prstGeom prst="rect">
            <a:avLst/>
          </a:prstGeom>
        </p:spPr>
      </p:pic>
      <p:sp>
        <p:nvSpPr>
          <p:cNvPr id="24" name="Textfeld 6">
            <a:extLst>
              <a:ext uri="{FF2B5EF4-FFF2-40B4-BE49-F238E27FC236}">
                <a16:creationId xmlns:a16="http://schemas.microsoft.com/office/drawing/2014/main" id="{5B476AC7-1343-B84B-BEC6-3BAB624A5FAA}"/>
              </a:ext>
            </a:extLst>
          </p:cNvPr>
          <p:cNvSpPr txBox="1"/>
          <p:nvPr userDrawn="1"/>
        </p:nvSpPr>
        <p:spPr>
          <a:xfrm rot="5400000">
            <a:off x="-200997" y="9034069"/>
            <a:ext cx="9957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50" dirty="0"/>
              <a:t>© WIMASU.de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3CDA9D4-C01D-9049-BCE0-A60FD2F69BD5}"/>
              </a:ext>
            </a:extLst>
          </p:cNvPr>
          <p:cNvSpPr/>
          <p:nvPr userDrawn="1"/>
        </p:nvSpPr>
        <p:spPr>
          <a:xfrm>
            <a:off x="0" y="308"/>
            <a:ext cx="6858000" cy="80133"/>
          </a:xfrm>
          <a:prstGeom prst="rect">
            <a:avLst/>
          </a:prstGeom>
          <a:solidFill>
            <a:srgbClr val="426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0" i="0" dirty="0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3894532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46">
          <p15:clr>
            <a:srgbClr val="F26B43"/>
          </p15:clr>
        </p15:guide>
        <p15:guide id="3" orient="horz" pos="5887">
          <p15:clr>
            <a:srgbClr val="F26B43"/>
          </p15:clr>
        </p15:guide>
        <p15:guide id="4" orient="horz" pos="353">
          <p15:clr>
            <a:srgbClr val="F26B43"/>
          </p15:clr>
        </p15:guide>
        <p15:guide id="6" pos="3974">
          <p15:clr>
            <a:srgbClr val="F26B43"/>
          </p15:clr>
        </p15:guide>
        <p15:guide id="7" orient="horz" pos="48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B1FA740B-5DC0-0A48-9AC3-9709BACF9334}"/>
              </a:ext>
            </a:extLst>
          </p:cNvPr>
          <p:cNvSpPr txBox="1"/>
          <p:nvPr userDrawn="1"/>
        </p:nvSpPr>
        <p:spPr>
          <a:xfrm>
            <a:off x="2187388" y="-3406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0" i="0" dirty="0">
              <a:latin typeface="Calibri Regular"/>
            </a:endParaRPr>
          </a:p>
        </p:txBody>
      </p:sp>
      <p:pic>
        <p:nvPicPr>
          <p:cNvPr id="12" name="Bild 8">
            <a:extLst>
              <a:ext uri="{FF2B5EF4-FFF2-40B4-BE49-F238E27FC236}">
                <a16:creationId xmlns:a16="http://schemas.microsoft.com/office/drawing/2014/main" id="{00205E41-673D-6345-8EAB-60E676AF52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696" y="450306"/>
            <a:ext cx="609029" cy="720080"/>
          </a:xfrm>
          <a:prstGeom prst="rect">
            <a:avLst/>
          </a:prstGeom>
        </p:spPr>
      </p:pic>
      <p:sp>
        <p:nvSpPr>
          <p:cNvPr id="13" name="Titel 4">
            <a:extLst>
              <a:ext uri="{FF2B5EF4-FFF2-40B4-BE49-F238E27FC236}">
                <a16:creationId xmlns:a16="http://schemas.microsoft.com/office/drawing/2014/main" id="{54DDDDC8-405F-7E46-926C-800E89A0AFF8}"/>
              </a:ext>
            </a:extLst>
          </p:cNvPr>
          <p:cNvSpPr txBox="1">
            <a:spLocks/>
          </p:cNvSpPr>
          <p:nvPr userDrawn="1"/>
        </p:nvSpPr>
        <p:spPr>
          <a:xfrm>
            <a:off x="290042" y="306704"/>
            <a:ext cx="6277916" cy="41304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algun Gothic" charset="-127"/>
                <a:cs typeface="Calibri" panose="020F0502020204030204" pitchFamily="34" charset="0"/>
              </a:rPr>
              <a:t>ORGANISATIONSHILFEN HYGIENE</a:t>
            </a:r>
          </a:p>
        </p:txBody>
      </p:sp>
      <p:sp>
        <p:nvSpPr>
          <p:cNvPr id="9" name="Rechteck 7">
            <a:extLst>
              <a:ext uri="{FF2B5EF4-FFF2-40B4-BE49-F238E27FC236}">
                <a16:creationId xmlns:a16="http://schemas.microsoft.com/office/drawing/2014/main" id="{EDAFD402-2D86-F34F-8F4B-E6224C9918C4}"/>
              </a:ext>
            </a:extLst>
          </p:cNvPr>
          <p:cNvSpPr/>
          <p:nvPr userDrawn="1"/>
        </p:nvSpPr>
        <p:spPr>
          <a:xfrm>
            <a:off x="0" y="-15458"/>
            <a:ext cx="6858000" cy="80133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0" i="0" dirty="0">
              <a:latin typeface="Calibri Regular"/>
            </a:endParaRPr>
          </a:p>
        </p:txBody>
      </p:sp>
      <p:sp>
        <p:nvSpPr>
          <p:cNvPr id="10" name="Rechteck 7">
            <a:extLst>
              <a:ext uri="{FF2B5EF4-FFF2-40B4-BE49-F238E27FC236}">
                <a16:creationId xmlns:a16="http://schemas.microsoft.com/office/drawing/2014/main" id="{42FA5C03-0CB6-424A-ACBB-3EF0311043F6}"/>
              </a:ext>
            </a:extLst>
          </p:cNvPr>
          <p:cNvSpPr/>
          <p:nvPr userDrawn="1"/>
        </p:nvSpPr>
        <p:spPr>
          <a:xfrm>
            <a:off x="0" y="9825867"/>
            <a:ext cx="6858000" cy="80133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0" i="0" dirty="0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3996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46">
          <p15:clr>
            <a:srgbClr val="F26B43"/>
          </p15:clr>
        </p15:guide>
        <p15:guide id="3" orient="horz" pos="5887">
          <p15:clr>
            <a:srgbClr val="F26B43"/>
          </p15:clr>
        </p15:guide>
        <p15:guide id="4" orient="horz" pos="353">
          <p15:clr>
            <a:srgbClr val="F26B43"/>
          </p15:clr>
        </p15:guide>
        <p15:guide id="6" pos="3974">
          <p15:clr>
            <a:srgbClr val="F26B43"/>
          </p15:clr>
        </p15:guide>
        <p15:guide id="7" orient="horz" pos="48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560388"/>
            <a:ext cx="4829720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6" y="2637014"/>
            <a:ext cx="5759450" cy="5988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9275" y="8818210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Arial" panose="020B0604020202020204" pitchFamily="34" charset="0"/>
              </a:defRPr>
            </a:lvl1pPr>
          </a:lstStyle>
          <a:p>
            <a:fld id="{41EC8181-BCF5-D944-B37F-8887E22B3C04}" type="datetimeFigureOut">
              <a:rPr lang="de-DE" smtClean="0"/>
              <a:pPr/>
              <a:t>11.05.20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81820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65676" y="881820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  <a:cs typeface="Arial" panose="020B0604020202020204" pitchFamily="34" charset="0"/>
              </a:defRPr>
            </a:lvl1pPr>
          </a:lstStyle>
          <a:p>
            <a:fld id="{CB41CC06-E465-FA49-8E35-A8A5301B81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6858000" cy="115747"/>
          </a:xfrm>
          <a:prstGeom prst="rect">
            <a:avLst/>
          </a:prstGeom>
          <a:solidFill>
            <a:srgbClr val="F3D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0" y="9790253"/>
            <a:ext cx="6858000" cy="115747"/>
          </a:xfrm>
          <a:prstGeom prst="rect">
            <a:avLst/>
          </a:prstGeom>
          <a:solidFill>
            <a:srgbClr val="F3D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1FA740B-5DC0-0A48-9AC3-9709BACF9334}"/>
              </a:ext>
            </a:extLst>
          </p:cNvPr>
          <p:cNvSpPr txBox="1"/>
          <p:nvPr userDrawn="1"/>
        </p:nvSpPr>
        <p:spPr>
          <a:xfrm>
            <a:off x="2187388" y="-3406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0" i="0" dirty="0">
              <a:latin typeface="Calibri Regular"/>
            </a:endParaRPr>
          </a:p>
        </p:txBody>
      </p:sp>
      <p:pic>
        <p:nvPicPr>
          <p:cNvPr id="12" name="Bild 8">
            <a:extLst>
              <a:ext uri="{FF2B5EF4-FFF2-40B4-BE49-F238E27FC236}">
                <a16:creationId xmlns:a16="http://schemas.microsoft.com/office/drawing/2014/main" id="{F81F6578-C24D-0640-9815-FB83E5BC02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696" y="564606"/>
            <a:ext cx="6090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6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46">
          <p15:clr>
            <a:srgbClr val="F26B43"/>
          </p15:clr>
        </p15:guide>
        <p15:guide id="3" orient="horz" pos="5887">
          <p15:clr>
            <a:srgbClr val="F26B43"/>
          </p15:clr>
        </p15:guide>
        <p15:guide id="4" orient="horz" pos="353">
          <p15:clr>
            <a:srgbClr val="F26B43"/>
          </p15:clr>
        </p15:guide>
        <p15:guide id="6" pos="3974">
          <p15:clr>
            <a:srgbClr val="F26B43"/>
          </p15:clr>
        </p15:guide>
        <p15:guide id="7" orient="horz" pos="4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Inhaltsplatzhalter 14">
            <a:extLst>
              <a:ext uri="{FF2B5EF4-FFF2-40B4-BE49-F238E27FC236}">
                <a16:creationId xmlns:a16="http://schemas.microsoft.com/office/drawing/2014/main" id="{9245DBD0-83FA-024D-B4AB-534EF23BE6B5}"/>
              </a:ext>
            </a:extLst>
          </p:cNvPr>
          <p:cNvSpPr txBox="1">
            <a:spLocks/>
          </p:cNvSpPr>
          <p:nvPr/>
        </p:nvSpPr>
        <p:spPr>
          <a:xfrm>
            <a:off x="282414" y="613936"/>
            <a:ext cx="6038990" cy="55721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599" b="1" i="0" kern="1200">
                <a:solidFill>
                  <a:srgbClr val="EE6A6C"/>
                </a:solidFill>
                <a:latin typeface="Calibri Regular"/>
                <a:ea typeface="Calibri Regular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Regular"/>
                <a:ea typeface="Calibri Regular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Calibri Regular"/>
                <a:ea typeface="Calibri Regular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Calibri Regular"/>
                <a:ea typeface="Calibri Regular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Calibri Regular"/>
                <a:ea typeface="Calibri Regular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RICHTIG HÄNDE WASCHEN</a:t>
            </a:r>
          </a:p>
        </p:txBody>
      </p:sp>
      <p:sp>
        <p:nvSpPr>
          <p:cNvPr id="16" name="Inhaltsplatzhalter 14">
            <a:extLst>
              <a:ext uri="{FF2B5EF4-FFF2-40B4-BE49-F238E27FC236}">
                <a16:creationId xmlns:a16="http://schemas.microsoft.com/office/drawing/2014/main" id="{E9860F89-2814-EA4D-B195-4BA70701B8A0}"/>
              </a:ext>
            </a:extLst>
          </p:cNvPr>
          <p:cNvSpPr txBox="1">
            <a:spLocks/>
          </p:cNvSpPr>
          <p:nvPr/>
        </p:nvSpPr>
        <p:spPr>
          <a:xfrm>
            <a:off x="2326105" y="2161052"/>
            <a:ext cx="4122389" cy="361205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599" b="1" i="0" kern="1200">
                <a:solidFill>
                  <a:srgbClr val="EE6A6C"/>
                </a:solidFill>
                <a:latin typeface="Calibri Regular"/>
                <a:ea typeface="Calibri Regular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Regular"/>
                <a:ea typeface="Calibri Regular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Calibri Regular"/>
                <a:ea typeface="Calibri Regular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Calibri Regular"/>
                <a:ea typeface="Calibri Regular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Calibri Regular"/>
                <a:ea typeface="Calibri Regular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800" dirty="0">
                <a:solidFill>
                  <a:srgbClr val="215682"/>
                </a:solidFill>
              </a:rPr>
              <a:t>HÄNDE NASS MACHEN</a:t>
            </a:r>
          </a:p>
        </p:txBody>
      </p:sp>
      <p:sp>
        <p:nvSpPr>
          <p:cNvPr id="17" name="Inhaltsplatzhalter 14">
            <a:extLst>
              <a:ext uri="{FF2B5EF4-FFF2-40B4-BE49-F238E27FC236}">
                <a16:creationId xmlns:a16="http://schemas.microsoft.com/office/drawing/2014/main" id="{0B8FFD4A-136F-E24D-B573-B31F6B12F595}"/>
              </a:ext>
            </a:extLst>
          </p:cNvPr>
          <p:cNvSpPr txBox="1">
            <a:spLocks/>
          </p:cNvSpPr>
          <p:nvPr/>
        </p:nvSpPr>
        <p:spPr>
          <a:xfrm>
            <a:off x="2326105" y="4258948"/>
            <a:ext cx="4122389" cy="361205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599" b="1" i="0" kern="1200">
                <a:solidFill>
                  <a:srgbClr val="EE6A6C"/>
                </a:solidFill>
                <a:latin typeface="Calibri Regular"/>
                <a:ea typeface="Calibri Regular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Regular"/>
                <a:ea typeface="Calibri Regular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Calibri Regular"/>
                <a:ea typeface="Calibri Regular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Calibri Regular"/>
                <a:ea typeface="Calibri Regular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Calibri Regular"/>
                <a:ea typeface="Calibri Regular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800" dirty="0">
                <a:solidFill>
                  <a:srgbClr val="215682"/>
                </a:solidFill>
              </a:rPr>
              <a:t>30 SEKUNDEN EINSEIFEN</a:t>
            </a:r>
          </a:p>
        </p:txBody>
      </p:sp>
      <p:sp>
        <p:nvSpPr>
          <p:cNvPr id="18" name="Inhaltsplatzhalter 14">
            <a:extLst>
              <a:ext uri="{FF2B5EF4-FFF2-40B4-BE49-F238E27FC236}">
                <a16:creationId xmlns:a16="http://schemas.microsoft.com/office/drawing/2014/main" id="{DFED7476-CD5E-0349-8BCD-EE926BB38B6D}"/>
              </a:ext>
            </a:extLst>
          </p:cNvPr>
          <p:cNvSpPr txBox="1">
            <a:spLocks/>
          </p:cNvSpPr>
          <p:nvPr/>
        </p:nvSpPr>
        <p:spPr>
          <a:xfrm>
            <a:off x="2326105" y="6347924"/>
            <a:ext cx="4122389" cy="361205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599" b="1" i="0" kern="1200">
                <a:solidFill>
                  <a:srgbClr val="EE6A6C"/>
                </a:solidFill>
                <a:latin typeface="Calibri Regular"/>
                <a:ea typeface="Calibri Regular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Regular"/>
                <a:ea typeface="Calibri Regular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Calibri Regular"/>
                <a:ea typeface="Calibri Regular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Calibri Regular"/>
                <a:ea typeface="Calibri Regular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Calibri Regular"/>
                <a:ea typeface="Calibri Regular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800" dirty="0">
                <a:solidFill>
                  <a:srgbClr val="215682"/>
                </a:solidFill>
              </a:rPr>
              <a:t>GUT ABSPÜLEN</a:t>
            </a:r>
          </a:p>
        </p:txBody>
      </p:sp>
      <p:sp>
        <p:nvSpPr>
          <p:cNvPr id="19" name="Inhaltsplatzhalter 14">
            <a:extLst>
              <a:ext uri="{FF2B5EF4-FFF2-40B4-BE49-F238E27FC236}">
                <a16:creationId xmlns:a16="http://schemas.microsoft.com/office/drawing/2014/main" id="{56364293-EF9D-164C-ADC3-5C8B86425C85}"/>
              </a:ext>
            </a:extLst>
          </p:cNvPr>
          <p:cNvSpPr txBox="1">
            <a:spLocks/>
          </p:cNvSpPr>
          <p:nvPr/>
        </p:nvSpPr>
        <p:spPr>
          <a:xfrm>
            <a:off x="2326105" y="8441360"/>
            <a:ext cx="4122389" cy="361205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599" b="1" i="0" kern="1200">
                <a:solidFill>
                  <a:srgbClr val="EE6A6C"/>
                </a:solidFill>
                <a:latin typeface="Calibri Regular"/>
                <a:ea typeface="Calibri Regular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Regular"/>
                <a:ea typeface="Calibri Regular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Calibri Regular"/>
                <a:ea typeface="Calibri Regular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Calibri Regular"/>
                <a:ea typeface="Calibri Regular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Calibri Regular"/>
                <a:ea typeface="Calibri Regular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800" dirty="0">
                <a:solidFill>
                  <a:srgbClr val="215682"/>
                </a:solidFill>
              </a:rPr>
              <a:t>GRÜNDLICH ABTROCKNEN</a:t>
            </a:r>
          </a:p>
        </p:txBody>
      </p:sp>
    </p:spTree>
    <p:extLst>
      <p:ext uri="{BB962C8B-B14F-4D97-AF65-F5344CB8AC3E}">
        <p14:creationId xmlns:p14="http://schemas.microsoft.com/office/powerpoint/2010/main" val="881756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721293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just">
          <a:lnSpc>
            <a:spcPts val="1200"/>
          </a:lnSpc>
          <a:spcAft>
            <a:spcPts val="600"/>
          </a:spcAft>
          <a:tabLst>
            <a:tab pos="2070735" algn="l"/>
          </a:tabLst>
          <a:defRPr dirty="0">
            <a:solidFill>
              <a:srgbClr val="00000A"/>
            </a:solidFill>
            <a:ea typeface="Calibri" charset="0"/>
            <a:cs typeface="Calibri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gel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just">
          <a:lnSpc>
            <a:spcPts val="1200"/>
          </a:lnSpc>
          <a:spcAft>
            <a:spcPts val="600"/>
          </a:spcAft>
          <a:tabLst>
            <a:tab pos="2070735" algn="l"/>
          </a:tabLst>
          <a:defRPr dirty="0">
            <a:solidFill>
              <a:srgbClr val="00000A"/>
            </a:solidFill>
            <a:ea typeface="Calibri" charset="0"/>
            <a:cs typeface="Calibri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oster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just">
          <a:lnSpc>
            <a:spcPts val="1200"/>
          </a:lnSpc>
          <a:spcAft>
            <a:spcPts val="600"/>
          </a:spcAft>
          <a:tabLst>
            <a:tab pos="2070735" algn="l"/>
          </a:tabLst>
          <a:defRPr dirty="0">
            <a:solidFill>
              <a:srgbClr val="00000A"/>
            </a:solidFill>
            <a:ea typeface="Calibri" charset="0"/>
            <a:cs typeface="Calibri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just">
          <a:lnSpc>
            <a:spcPts val="1200"/>
          </a:lnSpc>
          <a:spcAft>
            <a:spcPts val="600"/>
          </a:spcAft>
          <a:tabLst>
            <a:tab pos="2070735" algn="l"/>
          </a:tabLst>
          <a:defRPr dirty="0">
            <a:solidFill>
              <a:srgbClr val="00000A"/>
            </a:solidFill>
            <a:ea typeface="Calibri" charset="0"/>
            <a:cs typeface="Calibri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</Words>
  <Application>Microsoft Macintosh PowerPoint</Application>
  <PresentationFormat>A4-Papier (210 x 297 mm)</PresentationFormat>
  <Paragraphs>5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Regular</vt:lpstr>
      <vt:lpstr>Titelfolien</vt:lpstr>
      <vt:lpstr>Regeln</vt:lpstr>
      <vt:lpstr>Poster</vt:lpstr>
      <vt:lpstr>2_Office-Design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WIMASU–GAMES Tarzan - Staffel</dc:title>
  <dc:creator>Janes Veit</dc:creator>
  <cp:lastModifiedBy>Janes Veit</cp:lastModifiedBy>
  <cp:revision>317</cp:revision>
  <cp:lastPrinted>2019-03-07T18:43:35Z</cp:lastPrinted>
  <dcterms:created xsi:type="dcterms:W3CDTF">2017-03-08T19:41:00Z</dcterms:created>
  <dcterms:modified xsi:type="dcterms:W3CDTF">2020-05-10T23:41:38Z</dcterms:modified>
</cp:coreProperties>
</file>