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6" r:id="rId2"/>
  </p:sldMasterIdLst>
  <p:notesMasterIdLst>
    <p:notesMasterId r:id="rId6"/>
  </p:notesMasterIdLst>
  <p:handoutMasterIdLst>
    <p:handoutMasterId r:id="rId7"/>
  </p:handoutMasterIdLst>
  <p:sldIdLst>
    <p:sldId id="270" r:id="rId3"/>
    <p:sldId id="318" r:id="rId4"/>
    <p:sldId id="448" r:id="rId5"/>
  </p:sldIdLst>
  <p:sldSz cx="6858000" cy="9906000" type="A4"/>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itelbild" id="{336657F6-C30F-264C-8570-FDA3770017BA}">
          <p14:sldIdLst>
            <p14:sldId id="270"/>
            <p14:sldId id="318"/>
          </p14:sldIdLst>
        </p14:section>
        <p14:section name="Bingo Vorlage" id="{462A55F3-E87C-9F4A-9F67-1CB5A1297E90}">
          <p14:sldIdLst>
            <p14:sldId id="448"/>
          </p14:sldIdLst>
        </p14:section>
      </p14:sectionLst>
    </p:ext>
    <p:ext uri="{EFAFB233-063F-42B5-8137-9DF3F51BA10A}">
      <p15:sldGuideLst xmlns:p15="http://schemas.microsoft.com/office/powerpoint/2012/main">
        <p15:guide id="1" orient="horz" pos="3143" userDrawn="1">
          <p15:clr>
            <a:srgbClr val="A4A3A4"/>
          </p15:clr>
        </p15:guide>
        <p15:guide id="2" pos="2160" userDrawn="1">
          <p15:clr>
            <a:srgbClr val="A4A3A4"/>
          </p15:clr>
        </p15:guide>
        <p15:guide id="3" pos="4133" userDrawn="1">
          <p15:clr>
            <a:srgbClr val="A4A3A4"/>
          </p15:clr>
        </p15:guide>
        <p15:guide id="4" pos="3816" userDrawn="1">
          <p15:clr>
            <a:srgbClr val="A4A3A4"/>
          </p15:clr>
        </p15:guide>
        <p15:guide id="5" pos="395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Ihr Name" initials="IN" lastIdx="10" clrIdx="0"/>
  <p:cmAuthor id="1" name="Christoph Walther" initials="CW" lastIdx="3" clrIdx="1"/>
  <p:cmAuthor id="2" name="Leif Boe" initials="LB" lastIdx="5" clrIdx="2"/>
  <p:cmAuthor id="3" name="Leif Boe" initials="LB [2]" lastIdx="1" clrIdx="3"/>
  <p:cmAuthor id="4" name="Leif Boe" initials="LB [3]" lastIdx="1" clrIdx="4"/>
  <p:cmAuthor id="5" name="Janes Veit" initials="JV"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E6A6C"/>
    <a:srgbClr val="FF827E"/>
    <a:srgbClr val="215682"/>
    <a:srgbClr val="4ECDC4"/>
    <a:srgbClr val="426E9B"/>
    <a:srgbClr val="6FDAF5"/>
    <a:srgbClr val="F3D23A"/>
    <a:srgbClr val="4E9BB0"/>
    <a:srgbClr val="D4B735"/>
    <a:srgbClr val="FBF4A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0505E3EF-67EA-436B-97B2-0124C06EBD24}" styleName="Mittlere Formatvorlage 4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294"/>
    <p:restoredTop sz="94962"/>
  </p:normalViewPr>
  <p:slideViewPr>
    <p:cSldViewPr snapToGrid="0" snapToObjects="1" showGuides="1">
      <p:cViewPr varScale="1">
        <p:scale>
          <a:sx n="137" d="100"/>
          <a:sy n="137" d="100"/>
        </p:scale>
        <p:origin x="1688" y="200"/>
      </p:cViewPr>
      <p:guideLst>
        <p:guide orient="horz" pos="3143"/>
        <p:guide pos="2160"/>
        <p:guide pos="4133"/>
        <p:guide pos="3816"/>
        <p:guide pos="3952"/>
      </p:guideLst>
    </p:cSldViewPr>
  </p:slideViewPr>
  <p:notesTextViewPr>
    <p:cViewPr>
      <p:scale>
        <a:sx n="110" d="100"/>
        <a:sy n="110" d="100"/>
      </p:scale>
      <p:origin x="0" y="0"/>
    </p:cViewPr>
  </p:notesTextViewPr>
  <p:sorterViewPr>
    <p:cViewPr>
      <p:scale>
        <a:sx n="104" d="100"/>
        <a:sy n="104"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slide" Target="slides/slide1.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3.xml"/><Relationship Id="rId10"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8960BD-57D5-7743-92D0-705C6076710A}" type="datetimeFigureOut">
              <a:rPr lang="de-DE" smtClean="0"/>
              <a:t>19.12.22</a:t>
            </a:fld>
            <a:endParaRPr lang="de-DE"/>
          </a:p>
        </p:txBody>
      </p:sp>
      <p:sp>
        <p:nvSpPr>
          <p:cNvPr id="4" name="Fußzeilenplatzhalt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818A52C-A346-BA42-94E9-1A11C62A4BD3}" type="slidenum">
              <a:rPr lang="de-DE" smtClean="0"/>
              <a:t>‹Nr.›</a:t>
            </a:fld>
            <a:endParaRPr lang="de-DE"/>
          </a:p>
        </p:txBody>
      </p:sp>
    </p:spTree>
    <p:extLst>
      <p:ext uri="{BB962C8B-B14F-4D97-AF65-F5344CB8AC3E}">
        <p14:creationId xmlns:p14="http://schemas.microsoft.com/office/powerpoint/2010/main" val="16407867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Calibri Regular"/>
              </a:defRPr>
            </a:lvl1pPr>
          </a:lstStyle>
          <a:p>
            <a:endParaRPr lang="de-DE" dirty="0"/>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Calibri Regular"/>
              </a:defRPr>
            </a:lvl1pPr>
          </a:lstStyle>
          <a:p>
            <a:fld id="{25420034-D756-7849-B052-08FD5F14FAA5}" type="datetimeFigureOut">
              <a:rPr lang="de-DE" smtClean="0"/>
              <a:pPr/>
              <a:t>19.12.22</a:t>
            </a:fld>
            <a:endParaRPr lang="de-DE" dirty="0"/>
          </a:p>
        </p:txBody>
      </p:sp>
      <p:sp>
        <p:nvSpPr>
          <p:cNvPr id="4" name="Folienbildplatzhalter 3"/>
          <p:cNvSpPr>
            <a:spLocks noGrp="1" noRot="1" noChangeAspect="1"/>
          </p:cNvSpPr>
          <p:nvPr>
            <p:ph type="sldImg" idx="2"/>
          </p:nvPr>
        </p:nvSpPr>
        <p:spPr>
          <a:xfrm>
            <a:off x="2360613" y="1143000"/>
            <a:ext cx="2136775" cy="3086100"/>
          </a:xfrm>
          <a:prstGeom prst="rect">
            <a:avLst/>
          </a:prstGeom>
          <a:noFill/>
          <a:ln w="12700">
            <a:solidFill>
              <a:prstClr val="black"/>
            </a:solidFill>
          </a:ln>
        </p:spPr>
        <p:txBody>
          <a:bodyPr vert="horz" lIns="91440" tIns="45720" rIns="91440" bIns="45720" rtlCol="0" anchor="ctr"/>
          <a:lstStyle/>
          <a:p>
            <a:endParaRPr lang="de-DE" dirty="0"/>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dirty="0"/>
              <a:t>Mastertextformat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Calibri Regular"/>
              </a:defRPr>
            </a:lvl1pPr>
          </a:lstStyle>
          <a:p>
            <a:endParaRPr lang="de-DE" dirty="0"/>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Calibri Regular"/>
              </a:defRPr>
            </a:lvl1pPr>
          </a:lstStyle>
          <a:p>
            <a:fld id="{D383D23F-87B4-C944-8922-A44ED7EB7C3A}" type="slidenum">
              <a:rPr lang="de-DE" smtClean="0"/>
              <a:pPr/>
              <a:t>‹Nr.›</a:t>
            </a:fld>
            <a:endParaRPr lang="de-DE" dirty="0"/>
          </a:p>
        </p:txBody>
      </p:sp>
    </p:spTree>
    <p:extLst>
      <p:ext uri="{BB962C8B-B14F-4D97-AF65-F5344CB8AC3E}">
        <p14:creationId xmlns:p14="http://schemas.microsoft.com/office/powerpoint/2010/main" val="54439245"/>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Calibri Regular"/>
        <a:ea typeface="+mn-ea"/>
        <a:cs typeface="+mn-cs"/>
      </a:defRPr>
    </a:lvl1pPr>
    <a:lvl2pPr marL="457200" algn="l" defTabSz="914400" rtl="0" eaLnBrk="1" latinLnBrk="0" hangingPunct="1">
      <a:defRPr sz="1200" b="0" i="0" kern="1200">
        <a:solidFill>
          <a:schemeClr val="tx1"/>
        </a:solidFill>
        <a:latin typeface="Calibri Regular"/>
        <a:ea typeface="+mn-ea"/>
        <a:cs typeface="+mn-cs"/>
      </a:defRPr>
    </a:lvl2pPr>
    <a:lvl3pPr marL="914400" algn="l" defTabSz="914400" rtl="0" eaLnBrk="1" latinLnBrk="0" hangingPunct="1">
      <a:defRPr sz="1200" b="0" i="0" kern="1200">
        <a:solidFill>
          <a:schemeClr val="tx1"/>
        </a:solidFill>
        <a:latin typeface="Calibri Regular"/>
        <a:ea typeface="+mn-ea"/>
        <a:cs typeface="+mn-cs"/>
      </a:defRPr>
    </a:lvl3pPr>
    <a:lvl4pPr marL="1371600" algn="l" defTabSz="914400" rtl="0" eaLnBrk="1" latinLnBrk="0" hangingPunct="1">
      <a:defRPr sz="1200" b="0" i="0" kern="1200">
        <a:solidFill>
          <a:schemeClr val="tx1"/>
        </a:solidFill>
        <a:latin typeface="Calibri Regular"/>
        <a:ea typeface="+mn-ea"/>
        <a:cs typeface="+mn-cs"/>
      </a:defRPr>
    </a:lvl4pPr>
    <a:lvl5pPr marL="1828800" algn="l" defTabSz="914400" rtl="0" eaLnBrk="1" latinLnBrk="0" hangingPunct="1">
      <a:defRPr sz="1200" b="0" i="0" kern="1200">
        <a:solidFill>
          <a:schemeClr val="tx1"/>
        </a:solidFill>
        <a:latin typeface="Calibri Regular"/>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D383D23F-87B4-C944-8922-A44ED7EB7C3A}" type="slidenum">
              <a:rPr lang="de-DE" smtClean="0"/>
              <a:t>1</a:t>
            </a:fld>
            <a:endParaRPr lang="de-DE"/>
          </a:p>
        </p:txBody>
      </p:sp>
    </p:spTree>
    <p:extLst>
      <p:ext uri="{BB962C8B-B14F-4D97-AF65-F5344CB8AC3E}">
        <p14:creationId xmlns:p14="http://schemas.microsoft.com/office/powerpoint/2010/main" val="26847356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D383D23F-87B4-C944-8922-A44ED7EB7C3A}" type="slidenum">
              <a:rPr lang="de-DE" smtClean="0"/>
              <a:pPr/>
              <a:t>2</a:t>
            </a:fld>
            <a:endParaRPr lang="de-DE" dirty="0"/>
          </a:p>
        </p:txBody>
      </p:sp>
    </p:spTree>
    <p:extLst>
      <p:ext uri="{BB962C8B-B14F-4D97-AF65-F5344CB8AC3E}">
        <p14:creationId xmlns:p14="http://schemas.microsoft.com/office/powerpoint/2010/main" val="211589526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5" name="Textfeld 6">
            <a:extLst>
              <a:ext uri="{FF2B5EF4-FFF2-40B4-BE49-F238E27FC236}">
                <a16:creationId xmlns:a16="http://schemas.microsoft.com/office/drawing/2014/main" id="{996F9EEE-9066-8B53-53A1-AB8B08E3DF6F}"/>
              </a:ext>
            </a:extLst>
          </p:cNvPr>
          <p:cNvSpPr txBox="1"/>
          <p:nvPr userDrawn="1"/>
        </p:nvSpPr>
        <p:spPr>
          <a:xfrm>
            <a:off x="3033699" y="9579646"/>
            <a:ext cx="790602" cy="246221"/>
          </a:xfrm>
          <a:prstGeom prst="rect">
            <a:avLst/>
          </a:prstGeom>
          <a:noFill/>
        </p:spPr>
        <p:txBody>
          <a:bodyPr wrap="none" rtlCol="0">
            <a:spAutoFit/>
          </a:bodyPr>
          <a:lstStyle/>
          <a:p>
            <a:pPr algn="r"/>
            <a:r>
              <a:rPr lang="de-DE" sz="1000" dirty="0">
                <a:solidFill>
                  <a:schemeClr val="bg1">
                    <a:lumMod val="65000"/>
                  </a:schemeClr>
                </a:solidFill>
              </a:rPr>
              <a:t>© WIMASU</a:t>
            </a:r>
          </a:p>
        </p:txBody>
      </p:sp>
      <p:pic>
        <p:nvPicPr>
          <p:cNvPr id="6" name="Bild 8">
            <a:extLst>
              <a:ext uri="{FF2B5EF4-FFF2-40B4-BE49-F238E27FC236}">
                <a16:creationId xmlns:a16="http://schemas.microsoft.com/office/drawing/2014/main" id="{99EE485F-E0CC-52A2-F039-06A3E991121F}"/>
              </a:ext>
            </a:extLst>
          </p:cNvPr>
          <p:cNvPicPr>
            <a:picLocks noChangeAspect="1"/>
          </p:cNvPicPr>
          <p:nvPr userDrawn="1"/>
        </p:nvPicPr>
        <p:blipFill>
          <a:blip r:embed="rId2" cstate="hqprint">
            <a:extLst>
              <a:ext uri="{28A0092B-C50C-407E-A947-70E740481C1C}">
                <a14:useLocalDpi xmlns:a14="http://schemas.microsoft.com/office/drawing/2010/main"/>
              </a:ext>
            </a:extLst>
          </a:blip>
          <a:stretch>
            <a:fillRect/>
          </a:stretch>
        </p:blipFill>
        <p:spPr>
          <a:xfrm>
            <a:off x="6075240" y="491672"/>
            <a:ext cx="489194" cy="578394"/>
          </a:xfrm>
          <a:prstGeom prst="rect">
            <a:avLst/>
          </a:prstGeom>
        </p:spPr>
      </p:pic>
      <p:pic>
        <p:nvPicPr>
          <p:cNvPr id="2" name="Grafik 1">
            <a:extLst>
              <a:ext uri="{FF2B5EF4-FFF2-40B4-BE49-F238E27FC236}">
                <a16:creationId xmlns:a16="http://schemas.microsoft.com/office/drawing/2014/main" id="{9FC3D194-6E9C-A30A-2A09-10E1D092CF70}"/>
              </a:ext>
            </a:extLst>
          </p:cNvPr>
          <p:cNvPicPr>
            <a:picLocks noChangeAspect="1"/>
          </p:cNvPicPr>
          <p:nvPr userDrawn="1"/>
        </p:nvPicPr>
        <p:blipFill>
          <a:blip r:embed="rId3"/>
          <a:stretch>
            <a:fillRect/>
          </a:stretch>
        </p:blipFill>
        <p:spPr>
          <a:xfrm>
            <a:off x="0" y="106296"/>
            <a:ext cx="6858000" cy="9693408"/>
          </a:xfrm>
          <a:prstGeom prst="rect">
            <a:avLst/>
          </a:prstGeom>
        </p:spPr>
      </p:pic>
      <p:sp>
        <p:nvSpPr>
          <p:cNvPr id="3" name="Textfeld 2">
            <a:extLst>
              <a:ext uri="{FF2B5EF4-FFF2-40B4-BE49-F238E27FC236}">
                <a16:creationId xmlns:a16="http://schemas.microsoft.com/office/drawing/2014/main" id="{09BF1EB3-18EF-86DA-20E3-FDA8E4756BE3}"/>
              </a:ext>
            </a:extLst>
          </p:cNvPr>
          <p:cNvSpPr txBox="1"/>
          <p:nvPr userDrawn="1"/>
        </p:nvSpPr>
        <p:spPr>
          <a:xfrm>
            <a:off x="2522790" y="6121400"/>
            <a:ext cx="1812419" cy="369332"/>
          </a:xfrm>
          <a:prstGeom prst="rect">
            <a:avLst/>
          </a:prstGeom>
          <a:noFill/>
        </p:spPr>
        <p:txBody>
          <a:bodyPr wrap="none" rtlCol="0">
            <a:spAutoFit/>
          </a:bodyPr>
          <a:lstStyle/>
          <a:p>
            <a:r>
              <a:rPr lang="de-DE" b="1" dirty="0"/>
              <a:t>BINGO-VORLAGE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Impressum">
    <p:spTree>
      <p:nvGrpSpPr>
        <p:cNvPr id="1" name=""/>
        <p:cNvGrpSpPr/>
        <p:nvPr/>
      </p:nvGrpSpPr>
      <p:grpSpPr>
        <a:xfrm>
          <a:off x="0" y="0"/>
          <a:ext cx="0" cy="0"/>
          <a:chOff x="0" y="0"/>
          <a:chExt cx="0" cy="0"/>
        </a:xfrm>
      </p:grpSpPr>
      <p:sp>
        <p:nvSpPr>
          <p:cNvPr id="9" name="Titel 4">
            <a:extLst>
              <a:ext uri="{FF2B5EF4-FFF2-40B4-BE49-F238E27FC236}">
                <a16:creationId xmlns:a16="http://schemas.microsoft.com/office/drawing/2014/main" id="{454BCA61-CFF3-0440-9D23-400F0A543E7C}"/>
              </a:ext>
            </a:extLst>
          </p:cNvPr>
          <p:cNvSpPr txBox="1">
            <a:spLocks/>
          </p:cNvSpPr>
          <p:nvPr userDrawn="1"/>
        </p:nvSpPr>
        <p:spPr>
          <a:xfrm>
            <a:off x="293565" y="103341"/>
            <a:ext cx="6442515" cy="1100987"/>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2000" b="1" dirty="0">
                <a:solidFill>
                  <a:schemeClr val="tx1">
                    <a:lumMod val="65000"/>
                    <a:lumOff val="35000"/>
                  </a:schemeClr>
                </a:solidFill>
                <a:latin typeface="Calibri" panose="020F0502020204030204" pitchFamily="34" charset="0"/>
                <a:ea typeface="Malgun Gothic" charset="-127"/>
                <a:cs typeface="Calibri" panose="020F0502020204030204" pitchFamily="34" charset="0"/>
              </a:rPr>
              <a:t>WÜRFELFITNESS </a:t>
            </a:r>
          </a:p>
          <a:p>
            <a:pPr algn="l"/>
            <a:r>
              <a:rPr lang="de-DE" sz="3200" b="1" dirty="0">
                <a:solidFill>
                  <a:srgbClr val="EE6A6C"/>
                </a:solidFill>
                <a:latin typeface="Calibri" panose="020F0502020204030204" pitchFamily="34" charset="0"/>
                <a:ea typeface="Malgun Gothic" charset="-127"/>
                <a:cs typeface="Calibri" panose="020F0502020204030204" pitchFamily="34" charset="0"/>
              </a:rPr>
              <a:t>IMPRESSUM</a:t>
            </a:r>
            <a:endParaRPr lang="de-DE" sz="3200" b="1" dirty="0">
              <a:solidFill>
                <a:srgbClr val="EE6A6C"/>
              </a:solidFill>
              <a:latin typeface="Calibri" panose="020F0502020204030204" pitchFamily="34" charset="0"/>
              <a:cs typeface="Calibri" panose="020F0502020204030204" pitchFamily="34" charset="0"/>
            </a:endParaRPr>
          </a:p>
        </p:txBody>
      </p:sp>
      <p:sp>
        <p:nvSpPr>
          <p:cNvPr id="6" name="Rechteck 5">
            <a:extLst>
              <a:ext uri="{FF2B5EF4-FFF2-40B4-BE49-F238E27FC236}">
                <a16:creationId xmlns:a16="http://schemas.microsoft.com/office/drawing/2014/main" id="{51DAE8E1-12C7-2309-7C43-DDAF4478419B}"/>
              </a:ext>
            </a:extLst>
          </p:cNvPr>
          <p:cNvSpPr/>
          <p:nvPr userDrawn="1"/>
        </p:nvSpPr>
        <p:spPr>
          <a:xfrm>
            <a:off x="293566" y="8758632"/>
            <a:ext cx="6442514" cy="707886"/>
          </a:xfrm>
          <a:prstGeom prst="rect">
            <a:avLst/>
          </a:prstGeom>
        </p:spPr>
        <p:txBody>
          <a:bodyPr wrap="square">
            <a:spAutoFit/>
          </a:bodyPr>
          <a:lstStyle/>
          <a:p>
            <a:r>
              <a:rPr lang="de-DE" sz="800" b="1" kern="1200" dirty="0">
                <a:solidFill>
                  <a:schemeClr val="bg1">
                    <a:lumMod val="50000"/>
                  </a:schemeClr>
                </a:solidFill>
                <a:effectLst/>
                <a:latin typeface="+mn-lt"/>
                <a:ea typeface="+mn-ea"/>
                <a:cs typeface="+mn-cs"/>
              </a:rPr>
              <a:t>Haftungsausschluss</a:t>
            </a:r>
          </a:p>
          <a:p>
            <a:pPr algn="just"/>
            <a:r>
              <a:rPr lang="de-DE" sz="800" i="1" kern="1200" dirty="0">
                <a:solidFill>
                  <a:schemeClr val="bg1">
                    <a:lumMod val="50000"/>
                  </a:schemeClr>
                </a:solidFill>
                <a:effectLst/>
                <a:latin typeface="+mn-lt"/>
                <a:ea typeface="+mn-ea"/>
                <a:cs typeface="+mn-cs"/>
              </a:rPr>
              <a:t>Unsere Veröffentlichungen stellen nur generelle Anleitungen für Sportübungen dar. Sportübungen unterliegen sich laufend fortentwickelnden sportwissenschaftlichen Erkenntnissen. Daher garantieren wir nicht, dass die Anleitungen zu jedem Zeitpunkt den aktuellen Erkenntnissen entsprechen. Weiterhin kann auch kein Erfolg der Übungen garantiert werden. Generell gilt: Jeder Nutzer muss bei der konkreten Ausführung der vorgestellten Übungen selbst für eine sichere Übungsumgebung sorgen. Für den Fall, dass dies nicht möglich ist, sollte keine Übung ausgeführt werden.</a:t>
            </a:r>
            <a:endParaRPr lang="de-DE" sz="800" kern="1200" dirty="0">
              <a:solidFill>
                <a:schemeClr val="bg1">
                  <a:lumMod val="50000"/>
                </a:schemeClr>
              </a:solidFill>
              <a:effectLst/>
              <a:latin typeface="+mn-lt"/>
              <a:ea typeface="+mn-ea"/>
              <a:cs typeface="+mn-cs"/>
            </a:endParaRPr>
          </a:p>
        </p:txBody>
      </p:sp>
      <p:grpSp>
        <p:nvGrpSpPr>
          <p:cNvPr id="2" name="Gruppieren 1">
            <a:extLst>
              <a:ext uri="{FF2B5EF4-FFF2-40B4-BE49-F238E27FC236}">
                <a16:creationId xmlns:a16="http://schemas.microsoft.com/office/drawing/2014/main" id="{ADA76568-0FF4-BB00-66CC-87F98F193635}"/>
              </a:ext>
            </a:extLst>
          </p:cNvPr>
          <p:cNvGrpSpPr/>
          <p:nvPr userDrawn="1"/>
        </p:nvGrpSpPr>
        <p:grpSpPr>
          <a:xfrm>
            <a:off x="293565" y="4586129"/>
            <a:ext cx="3375015" cy="3323987"/>
            <a:chOff x="511038" y="2074783"/>
            <a:chExt cx="3375015" cy="3323987"/>
          </a:xfrm>
        </p:grpSpPr>
        <p:sp>
          <p:nvSpPr>
            <p:cNvPr id="3" name="Rechteck 2">
              <a:extLst>
                <a:ext uri="{FF2B5EF4-FFF2-40B4-BE49-F238E27FC236}">
                  <a16:creationId xmlns:a16="http://schemas.microsoft.com/office/drawing/2014/main" id="{E364CA72-1404-3D3A-5B22-77C98ED3E8BE}"/>
                </a:ext>
              </a:extLst>
            </p:cNvPr>
            <p:cNvSpPr/>
            <p:nvPr userDrawn="1"/>
          </p:nvSpPr>
          <p:spPr>
            <a:xfrm>
              <a:off x="511038" y="2074783"/>
              <a:ext cx="3375015" cy="3323987"/>
            </a:xfrm>
            <a:prstGeom prst="rect">
              <a:avLst/>
            </a:prstGeom>
          </p:spPr>
          <p:txBody>
            <a:bodyPr wrap="square">
              <a:spAutoFit/>
            </a:bodyPr>
            <a:lstStyle/>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WIMASU GmbH 2022</a:t>
              </a:r>
            </a:p>
            <a:p>
              <a:pPr algn="l"/>
              <a:endPar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Alle Rechte vorbehalten. Alle Nachdrucke und digitale Weitergabe nur mit ausdrücklicher schriftlicher Genehmigung.</a:t>
              </a: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https://</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wimasu.de</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wuerfelfitness</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fuer</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-den-sportunterricht/</a:t>
              </a:r>
              <a:b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b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1. Version</a:t>
              </a: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highlight>
                  <a:srgbClr val="FFFF00"/>
                </a:highlight>
                <a:latin typeface="Calibri" panose="020F0502020204030204" pitchFamily="34" charset="0"/>
                <a:ea typeface="Calibri Regular" charset="0"/>
                <a:cs typeface="Calibri" panose="020F0502020204030204" pitchFamily="34" charset="0"/>
              </a:endParaRPr>
            </a:p>
            <a:p>
              <a:pPr algn="l"/>
              <a:endPar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b="1"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Dieses Dokument zitieren:</a:t>
              </a:r>
              <a:endPar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Veit, J., Walther, </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Ch</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Werner, D. (2022). Würfel-Fitness-Methode für den Sportunterricht. Vielseitiges Üben mit Würfeln. Bingo-Vorlage.</a:t>
              </a:r>
            </a:p>
            <a:p>
              <a:pPr algn="l"/>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Eingeschränkter Zugriff am DATUM unter https://</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wimasu.de</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wuerfelfitness</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fuer</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-den-sportunterricht/</a:t>
              </a:r>
            </a:p>
          </p:txBody>
        </p:sp>
        <p:sp>
          <p:nvSpPr>
            <p:cNvPr id="4" name="Rechteck 3">
              <a:extLst>
                <a:ext uri="{FF2B5EF4-FFF2-40B4-BE49-F238E27FC236}">
                  <a16:creationId xmlns:a16="http://schemas.microsoft.com/office/drawing/2014/main" id="{5433D7A8-83CA-73D9-B1E4-5BC3FAB23652}"/>
                </a:ext>
              </a:extLst>
            </p:cNvPr>
            <p:cNvSpPr/>
            <p:nvPr userDrawn="1"/>
          </p:nvSpPr>
          <p:spPr>
            <a:xfrm>
              <a:off x="511038" y="3464325"/>
              <a:ext cx="3375014" cy="707886"/>
            </a:xfrm>
            <a:prstGeom prst="rect">
              <a:avLst/>
            </a:prstGeom>
          </p:spPr>
          <p:txBody>
            <a:bodyPr wrap="square">
              <a:spAutoFit/>
            </a:bodyPr>
            <a:lstStyle/>
            <a:p>
              <a:pPr algn="l"/>
              <a:r>
                <a:rPr lang="de-DE" sz="1000" b="1"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Autor:innen</a:t>
              </a:r>
              <a:r>
                <a:rPr lang="de-DE" sz="1000" b="1"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a:t>
              </a:r>
              <a:r>
                <a:rPr lang="de-DE" sz="1000" b="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J. Veit, </a:t>
              </a:r>
              <a:r>
                <a:rPr lang="de-DE" sz="1000" b="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Ch</a:t>
              </a:r>
              <a:r>
                <a:rPr lang="de-DE" sz="1000" b="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Walther, </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D. Werner</a:t>
              </a:r>
            </a:p>
            <a:p>
              <a:pPr algn="l"/>
              <a:r>
                <a:rPr lang="de-DE" sz="1000" b="1" kern="1200" dirty="0">
                  <a:solidFill>
                    <a:schemeClr val="tx1">
                      <a:lumMod val="65000"/>
                      <a:lumOff val="35000"/>
                    </a:schemeClr>
                  </a:solidFill>
                  <a:latin typeface="Calibri" panose="020F0502020204030204" pitchFamily="34" charset="0"/>
                  <a:ea typeface="+mn-ea"/>
                  <a:cs typeface="Calibri" panose="020F0502020204030204" pitchFamily="34" charset="0"/>
                </a:rPr>
                <a:t>Illustrationen:	</a:t>
              </a:r>
              <a:r>
                <a:rPr lang="de-DE" sz="1000" b="0" kern="1200" dirty="0">
                  <a:solidFill>
                    <a:schemeClr val="tx1">
                      <a:lumMod val="65000"/>
                      <a:lumOff val="35000"/>
                    </a:schemeClr>
                  </a:solidFill>
                  <a:latin typeface="Calibri" panose="020F0502020204030204" pitchFamily="34" charset="0"/>
                  <a:ea typeface="+mn-ea"/>
                  <a:cs typeface="Calibri" panose="020F0502020204030204" pitchFamily="34" charset="0"/>
                </a:rPr>
                <a:t>N. Matsuyama</a:t>
              </a:r>
              <a:endParaRPr lang="de-DE" sz="1000" b="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b="1" kern="1200" dirty="0">
                  <a:solidFill>
                    <a:schemeClr val="tx1">
                      <a:lumMod val="65000"/>
                      <a:lumOff val="35000"/>
                    </a:schemeClr>
                  </a:solidFill>
                  <a:latin typeface="Calibri" panose="020F0502020204030204" pitchFamily="34" charset="0"/>
                  <a:ea typeface="+mn-ea"/>
                  <a:cs typeface="Calibri" panose="020F0502020204030204" pitchFamily="34" charset="0"/>
                </a:rPr>
                <a:t>Satz und Layout:	</a:t>
              </a:r>
              <a:r>
                <a:rPr lang="de-DE" sz="1000" b="0" kern="1200" dirty="0">
                  <a:solidFill>
                    <a:schemeClr val="tx1">
                      <a:lumMod val="65000"/>
                      <a:lumOff val="35000"/>
                    </a:schemeClr>
                  </a:solidFill>
                  <a:latin typeface="Calibri" panose="020F0502020204030204" pitchFamily="34" charset="0"/>
                  <a:ea typeface="+mn-ea"/>
                  <a:cs typeface="Calibri" panose="020F0502020204030204" pitchFamily="34" charset="0"/>
                </a:rPr>
                <a:t>N. Matsuyama</a:t>
              </a:r>
              <a:endPar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endParaRPr>
            </a:p>
            <a:p>
              <a:pPr algn="l"/>
              <a:r>
                <a:rPr lang="de-DE" sz="1000" b="1"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Herausgeber:	</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J. Veit, </a:t>
              </a:r>
              <a:r>
                <a:rPr lang="de-DE" sz="1000" dirty="0" err="1">
                  <a:solidFill>
                    <a:schemeClr val="tx1">
                      <a:lumMod val="65000"/>
                      <a:lumOff val="35000"/>
                    </a:schemeClr>
                  </a:solidFill>
                  <a:latin typeface="Calibri" panose="020F0502020204030204" pitchFamily="34" charset="0"/>
                  <a:ea typeface="Calibri Regular" charset="0"/>
                  <a:cs typeface="Calibri" panose="020F0502020204030204" pitchFamily="34" charset="0"/>
                </a:rPr>
                <a:t>Ch</a:t>
              </a:r>
              <a:r>
                <a:rPr lang="de-DE" sz="1000" dirty="0">
                  <a:solidFill>
                    <a:schemeClr val="tx1">
                      <a:lumMod val="65000"/>
                      <a:lumOff val="35000"/>
                    </a:schemeClr>
                  </a:solidFill>
                  <a:latin typeface="Calibri" panose="020F0502020204030204" pitchFamily="34" charset="0"/>
                  <a:ea typeface="Calibri Regular" charset="0"/>
                  <a:cs typeface="Calibri" panose="020F0502020204030204" pitchFamily="34" charset="0"/>
                </a:rPr>
                <a:t>. Walther</a:t>
              </a:r>
            </a:p>
          </p:txBody>
        </p:sp>
      </p:grpSp>
    </p:spTree>
    <p:extLst>
      <p:ext uri="{BB962C8B-B14F-4D97-AF65-F5344CB8AC3E}">
        <p14:creationId xmlns:p14="http://schemas.microsoft.com/office/powerpoint/2010/main" val="590579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lanko">
    <p:spTree>
      <p:nvGrpSpPr>
        <p:cNvPr id="1" name=""/>
        <p:cNvGrpSpPr/>
        <p:nvPr/>
      </p:nvGrpSpPr>
      <p:grpSpPr>
        <a:xfrm>
          <a:off x="0" y="0"/>
          <a:ext cx="0" cy="0"/>
          <a:chOff x="0" y="0"/>
          <a:chExt cx="0" cy="0"/>
        </a:xfrm>
      </p:grpSpPr>
    </p:spTree>
    <p:extLst>
      <p:ext uri="{BB962C8B-B14F-4D97-AF65-F5344CB8AC3E}">
        <p14:creationId xmlns:p14="http://schemas.microsoft.com/office/powerpoint/2010/main" val="4425522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o 2">
    <p:spTree>
      <p:nvGrpSpPr>
        <p:cNvPr id="1" name=""/>
        <p:cNvGrpSpPr/>
        <p:nvPr/>
      </p:nvGrpSpPr>
      <p:grpSpPr>
        <a:xfrm>
          <a:off x="0" y="0"/>
          <a:ext cx="0" cy="0"/>
          <a:chOff x="0" y="0"/>
          <a:chExt cx="0" cy="0"/>
        </a:xfrm>
      </p:grpSpPr>
      <p:sp>
        <p:nvSpPr>
          <p:cNvPr id="3" name="Titel 4">
            <a:extLst>
              <a:ext uri="{FF2B5EF4-FFF2-40B4-BE49-F238E27FC236}">
                <a16:creationId xmlns:a16="http://schemas.microsoft.com/office/drawing/2014/main" id="{983F8013-3C4C-0D4B-82B6-53C4D71F7DFE}"/>
              </a:ext>
            </a:extLst>
          </p:cNvPr>
          <p:cNvSpPr txBox="1">
            <a:spLocks/>
          </p:cNvSpPr>
          <p:nvPr userDrawn="1"/>
        </p:nvSpPr>
        <p:spPr>
          <a:xfrm>
            <a:off x="293566" y="428172"/>
            <a:ext cx="5272664" cy="339611"/>
          </a:xfrm>
          <a:prstGeom prst="rect">
            <a:avLst/>
          </a:prstGeom>
        </p:spPr>
        <p:txBody>
          <a:bodyPr anchor="b"/>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de-DE" sz="2000" b="1" dirty="0">
                <a:solidFill>
                  <a:schemeClr val="tx1">
                    <a:lumMod val="65000"/>
                    <a:lumOff val="35000"/>
                  </a:schemeClr>
                </a:solidFill>
                <a:latin typeface="Calibri" panose="020F0502020204030204" pitchFamily="34" charset="0"/>
                <a:ea typeface="Malgun Gothic" charset="-127"/>
                <a:cs typeface="Calibri" panose="020F0502020204030204" pitchFamily="34" charset="0"/>
              </a:rPr>
              <a:t>WÜRFELFITNESS</a:t>
            </a:r>
          </a:p>
        </p:txBody>
      </p:sp>
      <p:sp>
        <p:nvSpPr>
          <p:cNvPr id="9" name="Titel 7">
            <a:extLst>
              <a:ext uri="{FF2B5EF4-FFF2-40B4-BE49-F238E27FC236}">
                <a16:creationId xmlns:a16="http://schemas.microsoft.com/office/drawing/2014/main" id="{35F28C5B-ACE7-8448-A6C5-12A8CADA424A}"/>
              </a:ext>
            </a:extLst>
          </p:cNvPr>
          <p:cNvSpPr>
            <a:spLocks noGrp="1"/>
          </p:cNvSpPr>
          <p:nvPr>
            <p:ph type="title" hasCustomPrompt="1"/>
          </p:nvPr>
        </p:nvSpPr>
        <p:spPr>
          <a:xfrm>
            <a:off x="293566" y="671418"/>
            <a:ext cx="4728378" cy="954941"/>
          </a:xfrm>
          <a:prstGeom prst="rect">
            <a:avLst/>
          </a:prstGeom>
        </p:spPr>
        <p:txBody>
          <a:bodyPr/>
          <a:lstStyle>
            <a:lvl1pPr>
              <a:defRPr sz="3200">
                <a:solidFill>
                  <a:srgbClr val="EE6A6C"/>
                </a:solidFill>
              </a:defRPr>
            </a:lvl1pPr>
          </a:lstStyle>
          <a:p>
            <a:r>
              <a:rPr lang="de-DE" dirty="0"/>
              <a:t>MASTERTITELFORMAT BEARBEITEN</a:t>
            </a:r>
          </a:p>
        </p:txBody>
      </p:sp>
      <p:sp>
        <p:nvSpPr>
          <p:cNvPr id="5" name="Textplatzhalter 2">
            <a:extLst>
              <a:ext uri="{FF2B5EF4-FFF2-40B4-BE49-F238E27FC236}">
                <a16:creationId xmlns:a16="http://schemas.microsoft.com/office/drawing/2014/main" id="{298479C0-061D-BE91-7B5D-FD6ADF367433}"/>
              </a:ext>
            </a:extLst>
          </p:cNvPr>
          <p:cNvSpPr>
            <a:spLocks noGrp="1"/>
          </p:cNvSpPr>
          <p:nvPr>
            <p:ph type="body" sz="quarter" idx="14"/>
          </p:nvPr>
        </p:nvSpPr>
        <p:spPr>
          <a:xfrm>
            <a:off x="293566" y="1693668"/>
            <a:ext cx="6253008" cy="369332"/>
          </a:xfrm>
          <a:prstGeom prst="rect">
            <a:avLst/>
          </a:prstGeom>
        </p:spPr>
        <p:txBody>
          <a:bodyPr/>
          <a:lstStyle>
            <a:lvl1pPr marL="0" indent="0">
              <a:buNone/>
              <a:defRPr sz="1800"/>
            </a:lvl1pPr>
            <a:lvl2pPr marL="457200" indent="0">
              <a:buNone/>
              <a:defRPr/>
            </a:lvl2pPr>
            <a:lvl3pPr marL="914400" indent="0">
              <a:buNone/>
              <a:defRPr/>
            </a:lvl3pPr>
            <a:lvl4pPr marL="1371600" indent="0">
              <a:buNone/>
              <a:defRPr/>
            </a:lvl4pPr>
            <a:lvl5pPr marL="1828800" indent="0">
              <a:buNone/>
              <a:defRPr/>
            </a:lvl5pPr>
          </a:lstStyle>
          <a:p>
            <a:pPr lvl="0"/>
            <a:r>
              <a:rPr lang="de-DE" dirty="0"/>
              <a:t>Mastertextformat bearbeiten</a:t>
            </a:r>
          </a:p>
        </p:txBody>
      </p:sp>
    </p:spTree>
    <p:extLst>
      <p:ext uri="{BB962C8B-B14F-4D97-AF65-F5344CB8AC3E}">
        <p14:creationId xmlns:p14="http://schemas.microsoft.com/office/powerpoint/2010/main" val="1658834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ngo-Vorlage-Grün">
    <p:spTree>
      <p:nvGrpSpPr>
        <p:cNvPr id="1" name=""/>
        <p:cNvGrpSpPr/>
        <p:nvPr/>
      </p:nvGrpSpPr>
      <p:grpSpPr>
        <a:xfrm>
          <a:off x="0" y="0"/>
          <a:ext cx="0" cy="0"/>
          <a:chOff x="0" y="0"/>
          <a:chExt cx="0" cy="0"/>
        </a:xfrm>
      </p:grpSpPr>
      <p:sp>
        <p:nvSpPr>
          <p:cNvPr id="20" name="Rectangle 8">
            <a:extLst>
              <a:ext uri="{FF2B5EF4-FFF2-40B4-BE49-F238E27FC236}">
                <a16:creationId xmlns:a16="http://schemas.microsoft.com/office/drawing/2014/main" id="{FBD13C1F-8253-4E72-509D-8857F74A38C6}"/>
              </a:ext>
            </a:extLst>
          </p:cNvPr>
          <p:cNvSpPr>
            <a:spLocks/>
          </p:cNvSpPr>
          <p:nvPr userDrawn="1"/>
        </p:nvSpPr>
        <p:spPr>
          <a:xfrm rot="5400000">
            <a:off x="253164" y="-810"/>
            <a:ext cx="3301200" cy="3302821"/>
          </a:xfrm>
          <a:prstGeom prst="rect">
            <a:avLst/>
          </a:prstGeom>
          <a:pattFill prst="pct60">
            <a:fgClr>
              <a:srgbClr val="4ECDC4"/>
            </a:fgClr>
            <a:bgClr>
              <a:schemeClr val="bg1"/>
            </a:bgClr>
          </a:patt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DE" sz="1800" dirty="0"/>
              <a:t> </a:t>
            </a:r>
          </a:p>
        </p:txBody>
      </p:sp>
      <p:sp>
        <p:nvSpPr>
          <p:cNvPr id="23" name="Abgerundetes Rechteck 22">
            <a:extLst>
              <a:ext uri="{FF2B5EF4-FFF2-40B4-BE49-F238E27FC236}">
                <a16:creationId xmlns:a16="http://schemas.microsoft.com/office/drawing/2014/main" id="{F2DDBC92-DFD8-F3C8-E12C-6F1081ADEAF1}"/>
              </a:ext>
            </a:extLst>
          </p:cNvPr>
          <p:cNvSpPr/>
          <p:nvPr userDrawn="1"/>
        </p:nvSpPr>
        <p:spPr>
          <a:xfrm>
            <a:off x="332910" y="7816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3" name="Abgerundetes Rechteck 32">
            <a:extLst>
              <a:ext uri="{FF2B5EF4-FFF2-40B4-BE49-F238E27FC236}">
                <a16:creationId xmlns:a16="http://schemas.microsoft.com/office/drawing/2014/main" id="{26EB70FF-19CE-470B-C756-825E8D6B59E4}"/>
              </a:ext>
            </a:extLst>
          </p:cNvPr>
          <p:cNvSpPr/>
          <p:nvPr userDrawn="1"/>
        </p:nvSpPr>
        <p:spPr>
          <a:xfrm>
            <a:off x="332910" y="71606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4" name="Abgerundetes Rechteck 33">
            <a:extLst>
              <a:ext uri="{FF2B5EF4-FFF2-40B4-BE49-F238E27FC236}">
                <a16:creationId xmlns:a16="http://schemas.microsoft.com/office/drawing/2014/main" id="{7276072B-193E-0FFD-8D31-213CFB7C672F}"/>
              </a:ext>
            </a:extLst>
          </p:cNvPr>
          <p:cNvSpPr/>
          <p:nvPr userDrawn="1"/>
        </p:nvSpPr>
        <p:spPr>
          <a:xfrm>
            <a:off x="332910" y="135397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5" name="Abgerundetes Rechteck 34">
            <a:extLst>
              <a:ext uri="{FF2B5EF4-FFF2-40B4-BE49-F238E27FC236}">
                <a16:creationId xmlns:a16="http://schemas.microsoft.com/office/drawing/2014/main" id="{E5B1FDA1-E5D7-D44E-D4AF-56C26117C4B3}"/>
              </a:ext>
            </a:extLst>
          </p:cNvPr>
          <p:cNvSpPr/>
          <p:nvPr userDrawn="1"/>
        </p:nvSpPr>
        <p:spPr>
          <a:xfrm>
            <a:off x="332910" y="199187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6" name="Abgerundetes Rechteck 35">
            <a:extLst>
              <a:ext uri="{FF2B5EF4-FFF2-40B4-BE49-F238E27FC236}">
                <a16:creationId xmlns:a16="http://schemas.microsoft.com/office/drawing/2014/main" id="{235DE2AD-7C76-9196-D5EA-268831146C2E}"/>
              </a:ext>
            </a:extLst>
          </p:cNvPr>
          <p:cNvSpPr/>
          <p:nvPr userDrawn="1"/>
        </p:nvSpPr>
        <p:spPr>
          <a:xfrm>
            <a:off x="332910" y="262978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7" name="Abgerundetes Rechteck 36">
            <a:extLst>
              <a:ext uri="{FF2B5EF4-FFF2-40B4-BE49-F238E27FC236}">
                <a16:creationId xmlns:a16="http://schemas.microsoft.com/office/drawing/2014/main" id="{D16E35ED-6022-6DCF-E12F-E6ADBB6A4BAC}"/>
              </a:ext>
            </a:extLst>
          </p:cNvPr>
          <p:cNvSpPr/>
          <p:nvPr userDrawn="1"/>
        </p:nvSpPr>
        <p:spPr>
          <a:xfrm>
            <a:off x="2886785" y="7816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8" name="Abgerundetes Rechteck 37">
            <a:extLst>
              <a:ext uri="{FF2B5EF4-FFF2-40B4-BE49-F238E27FC236}">
                <a16:creationId xmlns:a16="http://schemas.microsoft.com/office/drawing/2014/main" id="{B6A70DD8-62F4-445E-C8CD-0E6554BCAD72}"/>
              </a:ext>
            </a:extLst>
          </p:cNvPr>
          <p:cNvSpPr/>
          <p:nvPr userDrawn="1"/>
        </p:nvSpPr>
        <p:spPr>
          <a:xfrm>
            <a:off x="2886785" y="71606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9" name="Abgerundetes Rechteck 38">
            <a:extLst>
              <a:ext uri="{FF2B5EF4-FFF2-40B4-BE49-F238E27FC236}">
                <a16:creationId xmlns:a16="http://schemas.microsoft.com/office/drawing/2014/main" id="{889CD311-AF15-4103-B239-AAF8926429EB}"/>
              </a:ext>
            </a:extLst>
          </p:cNvPr>
          <p:cNvSpPr/>
          <p:nvPr userDrawn="1"/>
        </p:nvSpPr>
        <p:spPr>
          <a:xfrm>
            <a:off x="2886785" y="135397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0" name="Abgerundetes Rechteck 39">
            <a:extLst>
              <a:ext uri="{FF2B5EF4-FFF2-40B4-BE49-F238E27FC236}">
                <a16:creationId xmlns:a16="http://schemas.microsoft.com/office/drawing/2014/main" id="{3EE4CBCB-885D-2626-6142-61D9BCD1E377}"/>
              </a:ext>
            </a:extLst>
          </p:cNvPr>
          <p:cNvSpPr/>
          <p:nvPr userDrawn="1"/>
        </p:nvSpPr>
        <p:spPr>
          <a:xfrm>
            <a:off x="2886785" y="199187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Abgerundetes Rechteck 40">
            <a:extLst>
              <a:ext uri="{FF2B5EF4-FFF2-40B4-BE49-F238E27FC236}">
                <a16:creationId xmlns:a16="http://schemas.microsoft.com/office/drawing/2014/main" id="{E89C3D87-5A99-D959-749D-3BB28DC5E5D8}"/>
              </a:ext>
            </a:extLst>
          </p:cNvPr>
          <p:cNvSpPr/>
          <p:nvPr userDrawn="1"/>
        </p:nvSpPr>
        <p:spPr>
          <a:xfrm>
            <a:off x="2886785" y="262978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2" name="Abgerundetes Rechteck 41">
            <a:extLst>
              <a:ext uri="{FF2B5EF4-FFF2-40B4-BE49-F238E27FC236}">
                <a16:creationId xmlns:a16="http://schemas.microsoft.com/office/drawing/2014/main" id="{6716552B-C033-937E-3FC6-2F4C99A84DB4}"/>
              </a:ext>
            </a:extLst>
          </p:cNvPr>
          <p:cNvSpPr/>
          <p:nvPr userDrawn="1"/>
        </p:nvSpPr>
        <p:spPr>
          <a:xfrm>
            <a:off x="1608334" y="7816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3" name="Abgerundetes Rechteck 42">
            <a:extLst>
              <a:ext uri="{FF2B5EF4-FFF2-40B4-BE49-F238E27FC236}">
                <a16:creationId xmlns:a16="http://schemas.microsoft.com/office/drawing/2014/main" id="{0F50E7A1-6BAB-7A83-B157-68CF6F5C7D9E}"/>
              </a:ext>
            </a:extLst>
          </p:cNvPr>
          <p:cNvSpPr/>
          <p:nvPr userDrawn="1"/>
        </p:nvSpPr>
        <p:spPr>
          <a:xfrm>
            <a:off x="1608334" y="71606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Abgerundetes Rechteck 43">
            <a:extLst>
              <a:ext uri="{FF2B5EF4-FFF2-40B4-BE49-F238E27FC236}">
                <a16:creationId xmlns:a16="http://schemas.microsoft.com/office/drawing/2014/main" id="{DB546CAF-8717-39B5-BEDD-61BF7F6CD35E}"/>
              </a:ext>
            </a:extLst>
          </p:cNvPr>
          <p:cNvSpPr/>
          <p:nvPr userDrawn="1"/>
        </p:nvSpPr>
        <p:spPr>
          <a:xfrm>
            <a:off x="1608334" y="135397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5" name="Abgerundetes Rechteck 44">
            <a:extLst>
              <a:ext uri="{FF2B5EF4-FFF2-40B4-BE49-F238E27FC236}">
                <a16:creationId xmlns:a16="http://schemas.microsoft.com/office/drawing/2014/main" id="{AB27DCAA-208E-3094-BCCC-0F52DA319A56}"/>
              </a:ext>
            </a:extLst>
          </p:cNvPr>
          <p:cNvSpPr/>
          <p:nvPr userDrawn="1"/>
        </p:nvSpPr>
        <p:spPr>
          <a:xfrm>
            <a:off x="1608334" y="199187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6" name="Abgerundetes Rechteck 45">
            <a:extLst>
              <a:ext uri="{FF2B5EF4-FFF2-40B4-BE49-F238E27FC236}">
                <a16:creationId xmlns:a16="http://schemas.microsoft.com/office/drawing/2014/main" id="{C8909201-C2FA-576E-76CF-AB63DDE22A7C}"/>
              </a:ext>
            </a:extLst>
          </p:cNvPr>
          <p:cNvSpPr/>
          <p:nvPr userDrawn="1"/>
        </p:nvSpPr>
        <p:spPr>
          <a:xfrm>
            <a:off x="1608334" y="262978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7" name="Abgerundetes Rechteck 56">
            <a:extLst>
              <a:ext uri="{FF2B5EF4-FFF2-40B4-BE49-F238E27FC236}">
                <a16:creationId xmlns:a16="http://schemas.microsoft.com/office/drawing/2014/main" id="{305249FF-40A3-0A1B-E2A2-BD60B0EAABA3}"/>
              </a:ext>
            </a:extLst>
          </p:cNvPr>
          <p:cNvSpPr/>
          <p:nvPr userDrawn="1"/>
        </p:nvSpPr>
        <p:spPr>
          <a:xfrm>
            <a:off x="969109" y="7816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8" name="Abgerundetes Rechteck 57">
            <a:extLst>
              <a:ext uri="{FF2B5EF4-FFF2-40B4-BE49-F238E27FC236}">
                <a16:creationId xmlns:a16="http://schemas.microsoft.com/office/drawing/2014/main" id="{A331848E-BC37-F393-7E1C-DB68C0F08EFD}"/>
              </a:ext>
            </a:extLst>
          </p:cNvPr>
          <p:cNvSpPr/>
          <p:nvPr userDrawn="1"/>
        </p:nvSpPr>
        <p:spPr>
          <a:xfrm>
            <a:off x="969109" y="71606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59" name="Abgerundetes Rechteck 58">
            <a:extLst>
              <a:ext uri="{FF2B5EF4-FFF2-40B4-BE49-F238E27FC236}">
                <a16:creationId xmlns:a16="http://schemas.microsoft.com/office/drawing/2014/main" id="{231023D5-4AFE-8BEB-1108-732C31982FD3}"/>
              </a:ext>
            </a:extLst>
          </p:cNvPr>
          <p:cNvSpPr/>
          <p:nvPr userDrawn="1"/>
        </p:nvSpPr>
        <p:spPr>
          <a:xfrm>
            <a:off x="969109" y="135397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0" name="Abgerundetes Rechteck 59">
            <a:extLst>
              <a:ext uri="{FF2B5EF4-FFF2-40B4-BE49-F238E27FC236}">
                <a16:creationId xmlns:a16="http://schemas.microsoft.com/office/drawing/2014/main" id="{50A45AE2-4FBF-93FF-1F9E-BB30C47F526A}"/>
              </a:ext>
            </a:extLst>
          </p:cNvPr>
          <p:cNvSpPr/>
          <p:nvPr userDrawn="1"/>
        </p:nvSpPr>
        <p:spPr>
          <a:xfrm>
            <a:off x="969109" y="199187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1" name="Abgerundetes Rechteck 60">
            <a:extLst>
              <a:ext uri="{FF2B5EF4-FFF2-40B4-BE49-F238E27FC236}">
                <a16:creationId xmlns:a16="http://schemas.microsoft.com/office/drawing/2014/main" id="{2AEDF68C-426A-7EA3-90B3-D75C954AE8E3}"/>
              </a:ext>
            </a:extLst>
          </p:cNvPr>
          <p:cNvSpPr/>
          <p:nvPr userDrawn="1"/>
        </p:nvSpPr>
        <p:spPr>
          <a:xfrm>
            <a:off x="969109" y="262978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2" name="Abgerundetes Rechteck 61">
            <a:extLst>
              <a:ext uri="{FF2B5EF4-FFF2-40B4-BE49-F238E27FC236}">
                <a16:creationId xmlns:a16="http://schemas.microsoft.com/office/drawing/2014/main" id="{265FFAA2-D9D6-12BA-2E0B-B72702B67ADE}"/>
              </a:ext>
            </a:extLst>
          </p:cNvPr>
          <p:cNvSpPr/>
          <p:nvPr userDrawn="1"/>
        </p:nvSpPr>
        <p:spPr>
          <a:xfrm>
            <a:off x="2247559" y="7816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3" name="Abgerundetes Rechteck 62">
            <a:extLst>
              <a:ext uri="{FF2B5EF4-FFF2-40B4-BE49-F238E27FC236}">
                <a16:creationId xmlns:a16="http://schemas.microsoft.com/office/drawing/2014/main" id="{CBA0FBDA-7B91-F594-EB53-56C080B712D8}"/>
              </a:ext>
            </a:extLst>
          </p:cNvPr>
          <p:cNvSpPr/>
          <p:nvPr userDrawn="1"/>
        </p:nvSpPr>
        <p:spPr>
          <a:xfrm>
            <a:off x="2247559" y="71606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4" name="Abgerundetes Rechteck 63">
            <a:extLst>
              <a:ext uri="{FF2B5EF4-FFF2-40B4-BE49-F238E27FC236}">
                <a16:creationId xmlns:a16="http://schemas.microsoft.com/office/drawing/2014/main" id="{D5A555D3-D5BF-D10B-7DED-0FA679535609}"/>
              </a:ext>
            </a:extLst>
          </p:cNvPr>
          <p:cNvSpPr/>
          <p:nvPr userDrawn="1"/>
        </p:nvSpPr>
        <p:spPr>
          <a:xfrm>
            <a:off x="2247559" y="135397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5" name="Abgerundetes Rechteck 64">
            <a:extLst>
              <a:ext uri="{FF2B5EF4-FFF2-40B4-BE49-F238E27FC236}">
                <a16:creationId xmlns:a16="http://schemas.microsoft.com/office/drawing/2014/main" id="{CB4938BE-E3E9-391C-CD08-9684A89D82A2}"/>
              </a:ext>
            </a:extLst>
          </p:cNvPr>
          <p:cNvSpPr/>
          <p:nvPr userDrawn="1"/>
        </p:nvSpPr>
        <p:spPr>
          <a:xfrm>
            <a:off x="2247559" y="199187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66" name="Abgerundetes Rechteck 65">
            <a:extLst>
              <a:ext uri="{FF2B5EF4-FFF2-40B4-BE49-F238E27FC236}">
                <a16:creationId xmlns:a16="http://schemas.microsoft.com/office/drawing/2014/main" id="{23E0F82B-4E3C-F0A4-F6C5-B6C67AE03EE9}"/>
              </a:ext>
            </a:extLst>
          </p:cNvPr>
          <p:cNvSpPr/>
          <p:nvPr userDrawn="1"/>
        </p:nvSpPr>
        <p:spPr>
          <a:xfrm>
            <a:off x="2247559" y="262978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70" name="Textplatzhalter 69">
            <a:extLst>
              <a:ext uri="{FF2B5EF4-FFF2-40B4-BE49-F238E27FC236}">
                <a16:creationId xmlns:a16="http://schemas.microsoft.com/office/drawing/2014/main" id="{F6303252-8FE4-E1B1-193B-E59B892A884A}"/>
              </a:ext>
            </a:extLst>
          </p:cNvPr>
          <p:cNvSpPr>
            <a:spLocks noGrp="1"/>
          </p:cNvSpPr>
          <p:nvPr>
            <p:ph type="body" sz="quarter" idx="11" hasCustomPrompt="1"/>
          </p:nvPr>
        </p:nvSpPr>
        <p:spPr>
          <a:xfrm>
            <a:off x="374340" y="13645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1" name="Textplatzhalter 69">
            <a:extLst>
              <a:ext uri="{FF2B5EF4-FFF2-40B4-BE49-F238E27FC236}">
                <a16:creationId xmlns:a16="http://schemas.microsoft.com/office/drawing/2014/main" id="{B043B7BF-08FA-BC23-496C-C66A01A4C3E5}"/>
              </a:ext>
            </a:extLst>
          </p:cNvPr>
          <p:cNvSpPr>
            <a:spLocks noGrp="1"/>
          </p:cNvSpPr>
          <p:nvPr>
            <p:ph type="body" sz="quarter" idx="12" hasCustomPrompt="1"/>
          </p:nvPr>
        </p:nvSpPr>
        <p:spPr>
          <a:xfrm>
            <a:off x="1004328" y="13645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2" name="Textplatzhalter 69">
            <a:extLst>
              <a:ext uri="{FF2B5EF4-FFF2-40B4-BE49-F238E27FC236}">
                <a16:creationId xmlns:a16="http://schemas.microsoft.com/office/drawing/2014/main" id="{CC123A7F-361A-91F0-48AB-005F2E0B1E71}"/>
              </a:ext>
            </a:extLst>
          </p:cNvPr>
          <p:cNvSpPr>
            <a:spLocks noGrp="1"/>
          </p:cNvSpPr>
          <p:nvPr>
            <p:ph type="body" sz="quarter" idx="13" hasCustomPrompt="1"/>
          </p:nvPr>
        </p:nvSpPr>
        <p:spPr>
          <a:xfrm>
            <a:off x="1649764" y="13645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3" name="Textplatzhalter 69">
            <a:extLst>
              <a:ext uri="{FF2B5EF4-FFF2-40B4-BE49-F238E27FC236}">
                <a16:creationId xmlns:a16="http://schemas.microsoft.com/office/drawing/2014/main" id="{E41F7BFD-48F9-3426-7183-3E135959C419}"/>
              </a:ext>
            </a:extLst>
          </p:cNvPr>
          <p:cNvSpPr>
            <a:spLocks noGrp="1"/>
          </p:cNvSpPr>
          <p:nvPr>
            <p:ph type="body" sz="quarter" idx="14" hasCustomPrompt="1"/>
          </p:nvPr>
        </p:nvSpPr>
        <p:spPr>
          <a:xfrm>
            <a:off x="2288989" y="13645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4" name="Textplatzhalter 69">
            <a:extLst>
              <a:ext uri="{FF2B5EF4-FFF2-40B4-BE49-F238E27FC236}">
                <a16:creationId xmlns:a16="http://schemas.microsoft.com/office/drawing/2014/main" id="{ECB68317-550B-1F0F-43CE-4D9FC290A6AD}"/>
              </a:ext>
            </a:extLst>
          </p:cNvPr>
          <p:cNvSpPr>
            <a:spLocks noGrp="1"/>
          </p:cNvSpPr>
          <p:nvPr>
            <p:ph type="body" sz="quarter" idx="15" hasCustomPrompt="1"/>
          </p:nvPr>
        </p:nvSpPr>
        <p:spPr>
          <a:xfrm>
            <a:off x="2928215" y="13645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5" name="Textplatzhalter 69">
            <a:extLst>
              <a:ext uri="{FF2B5EF4-FFF2-40B4-BE49-F238E27FC236}">
                <a16:creationId xmlns:a16="http://schemas.microsoft.com/office/drawing/2014/main" id="{77DD1A11-E67C-C3E2-DD0A-87A79136FB88}"/>
              </a:ext>
            </a:extLst>
          </p:cNvPr>
          <p:cNvSpPr>
            <a:spLocks noGrp="1"/>
          </p:cNvSpPr>
          <p:nvPr>
            <p:ph type="body" sz="quarter" idx="16" hasCustomPrompt="1"/>
          </p:nvPr>
        </p:nvSpPr>
        <p:spPr>
          <a:xfrm>
            <a:off x="374340" y="747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6" name="Textplatzhalter 69">
            <a:extLst>
              <a:ext uri="{FF2B5EF4-FFF2-40B4-BE49-F238E27FC236}">
                <a16:creationId xmlns:a16="http://schemas.microsoft.com/office/drawing/2014/main" id="{F1164463-9A41-E488-7FF9-CE385DB8561E}"/>
              </a:ext>
            </a:extLst>
          </p:cNvPr>
          <p:cNvSpPr>
            <a:spLocks noGrp="1"/>
          </p:cNvSpPr>
          <p:nvPr>
            <p:ph type="body" sz="quarter" idx="17" hasCustomPrompt="1"/>
          </p:nvPr>
        </p:nvSpPr>
        <p:spPr>
          <a:xfrm>
            <a:off x="1004328" y="747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7" name="Textplatzhalter 69">
            <a:extLst>
              <a:ext uri="{FF2B5EF4-FFF2-40B4-BE49-F238E27FC236}">
                <a16:creationId xmlns:a16="http://schemas.microsoft.com/office/drawing/2014/main" id="{13DAB594-E164-D157-BA29-882F5007E55A}"/>
              </a:ext>
            </a:extLst>
          </p:cNvPr>
          <p:cNvSpPr>
            <a:spLocks noGrp="1"/>
          </p:cNvSpPr>
          <p:nvPr>
            <p:ph type="body" sz="quarter" idx="18" hasCustomPrompt="1"/>
          </p:nvPr>
        </p:nvSpPr>
        <p:spPr>
          <a:xfrm>
            <a:off x="1649764" y="747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8" name="Textplatzhalter 69">
            <a:extLst>
              <a:ext uri="{FF2B5EF4-FFF2-40B4-BE49-F238E27FC236}">
                <a16:creationId xmlns:a16="http://schemas.microsoft.com/office/drawing/2014/main" id="{8E7476ED-3D6D-1B38-53BE-40E8CB90A6DB}"/>
              </a:ext>
            </a:extLst>
          </p:cNvPr>
          <p:cNvSpPr>
            <a:spLocks noGrp="1"/>
          </p:cNvSpPr>
          <p:nvPr>
            <p:ph type="body" sz="quarter" idx="19" hasCustomPrompt="1"/>
          </p:nvPr>
        </p:nvSpPr>
        <p:spPr>
          <a:xfrm>
            <a:off x="2288989" y="747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79" name="Textplatzhalter 69">
            <a:extLst>
              <a:ext uri="{FF2B5EF4-FFF2-40B4-BE49-F238E27FC236}">
                <a16:creationId xmlns:a16="http://schemas.microsoft.com/office/drawing/2014/main" id="{55E39AF6-2774-409E-FDEC-8373CA6F5474}"/>
              </a:ext>
            </a:extLst>
          </p:cNvPr>
          <p:cNvSpPr>
            <a:spLocks noGrp="1"/>
          </p:cNvSpPr>
          <p:nvPr>
            <p:ph type="body" sz="quarter" idx="20" hasCustomPrompt="1"/>
          </p:nvPr>
        </p:nvSpPr>
        <p:spPr>
          <a:xfrm>
            <a:off x="2928215" y="747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0" name="Textplatzhalter 69">
            <a:extLst>
              <a:ext uri="{FF2B5EF4-FFF2-40B4-BE49-F238E27FC236}">
                <a16:creationId xmlns:a16="http://schemas.microsoft.com/office/drawing/2014/main" id="{7AAC9CA4-1DF5-BAF0-2250-93DE6BF10AA2}"/>
              </a:ext>
            </a:extLst>
          </p:cNvPr>
          <p:cNvSpPr>
            <a:spLocks noGrp="1"/>
          </p:cNvSpPr>
          <p:nvPr>
            <p:ph type="body" sz="quarter" idx="21" hasCustomPrompt="1"/>
          </p:nvPr>
        </p:nvSpPr>
        <p:spPr>
          <a:xfrm>
            <a:off x="374340" y="138508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1" name="Textplatzhalter 69">
            <a:extLst>
              <a:ext uri="{FF2B5EF4-FFF2-40B4-BE49-F238E27FC236}">
                <a16:creationId xmlns:a16="http://schemas.microsoft.com/office/drawing/2014/main" id="{B760CBAF-6037-B933-F0F3-28C08BC15331}"/>
              </a:ext>
            </a:extLst>
          </p:cNvPr>
          <p:cNvSpPr>
            <a:spLocks noGrp="1"/>
          </p:cNvSpPr>
          <p:nvPr>
            <p:ph type="body" sz="quarter" idx="22" hasCustomPrompt="1"/>
          </p:nvPr>
        </p:nvSpPr>
        <p:spPr>
          <a:xfrm>
            <a:off x="1004328" y="138508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2" name="Textplatzhalter 69">
            <a:extLst>
              <a:ext uri="{FF2B5EF4-FFF2-40B4-BE49-F238E27FC236}">
                <a16:creationId xmlns:a16="http://schemas.microsoft.com/office/drawing/2014/main" id="{C5C55289-DA3A-D6D4-872C-0086F93D33FA}"/>
              </a:ext>
            </a:extLst>
          </p:cNvPr>
          <p:cNvSpPr>
            <a:spLocks noGrp="1"/>
          </p:cNvSpPr>
          <p:nvPr>
            <p:ph type="body" sz="quarter" idx="23" hasCustomPrompt="1"/>
          </p:nvPr>
        </p:nvSpPr>
        <p:spPr>
          <a:xfrm>
            <a:off x="1649764" y="138508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3" name="Textplatzhalter 69">
            <a:extLst>
              <a:ext uri="{FF2B5EF4-FFF2-40B4-BE49-F238E27FC236}">
                <a16:creationId xmlns:a16="http://schemas.microsoft.com/office/drawing/2014/main" id="{5AA4711C-6C74-E63D-3D64-11E364B3D9DA}"/>
              </a:ext>
            </a:extLst>
          </p:cNvPr>
          <p:cNvSpPr>
            <a:spLocks noGrp="1"/>
          </p:cNvSpPr>
          <p:nvPr>
            <p:ph type="body" sz="quarter" idx="24" hasCustomPrompt="1"/>
          </p:nvPr>
        </p:nvSpPr>
        <p:spPr>
          <a:xfrm>
            <a:off x="2288989" y="138508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4" name="Textplatzhalter 69">
            <a:extLst>
              <a:ext uri="{FF2B5EF4-FFF2-40B4-BE49-F238E27FC236}">
                <a16:creationId xmlns:a16="http://schemas.microsoft.com/office/drawing/2014/main" id="{05353F66-ED37-5974-D37F-9FA9FAB2A662}"/>
              </a:ext>
            </a:extLst>
          </p:cNvPr>
          <p:cNvSpPr>
            <a:spLocks noGrp="1"/>
          </p:cNvSpPr>
          <p:nvPr>
            <p:ph type="body" sz="quarter" idx="25" hasCustomPrompt="1"/>
          </p:nvPr>
        </p:nvSpPr>
        <p:spPr>
          <a:xfrm>
            <a:off x="2928215" y="138508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5" name="Textplatzhalter 69">
            <a:extLst>
              <a:ext uri="{FF2B5EF4-FFF2-40B4-BE49-F238E27FC236}">
                <a16:creationId xmlns:a16="http://schemas.microsoft.com/office/drawing/2014/main" id="{0F47BD6D-453E-BB2E-0526-28A06A1692FC}"/>
              </a:ext>
            </a:extLst>
          </p:cNvPr>
          <p:cNvSpPr>
            <a:spLocks noGrp="1"/>
          </p:cNvSpPr>
          <p:nvPr>
            <p:ph type="body" sz="quarter" idx="26" hasCustomPrompt="1"/>
          </p:nvPr>
        </p:nvSpPr>
        <p:spPr>
          <a:xfrm>
            <a:off x="374340" y="202614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6" name="Textplatzhalter 69">
            <a:extLst>
              <a:ext uri="{FF2B5EF4-FFF2-40B4-BE49-F238E27FC236}">
                <a16:creationId xmlns:a16="http://schemas.microsoft.com/office/drawing/2014/main" id="{CF0988DC-68B9-748C-096C-F0B16594E551}"/>
              </a:ext>
            </a:extLst>
          </p:cNvPr>
          <p:cNvSpPr>
            <a:spLocks noGrp="1"/>
          </p:cNvSpPr>
          <p:nvPr>
            <p:ph type="body" sz="quarter" idx="27" hasCustomPrompt="1"/>
          </p:nvPr>
        </p:nvSpPr>
        <p:spPr>
          <a:xfrm>
            <a:off x="1004328" y="202614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7" name="Textplatzhalter 69">
            <a:extLst>
              <a:ext uri="{FF2B5EF4-FFF2-40B4-BE49-F238E27FC236}">
                <a16:creationId xmlns:a16="http://schemas.microsoft.com/office/drawing/2014/main" id="{A70CFD45-3753-F88A-73B4-1FF748BDB314}"/>
              </a:ext>
            </a:extLst>
          </p:cNvPr>
          <p:cNvSpPr>
            <a:spLocks noGrp="1"/>
          </p:cNvSpPr>
          <p:nvPr>
            <p:ph type="body" sz="quarter" idx="28" hasCustomPrompt="1"/>
          </p:nvPr>
        </p:nvSpPr>
        <p:spPr>
          <a:xfrm>
            <a:off x="1649764" y="202614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8" name="Textplatzhalter 69">
            <a:extLst>
              <a:ext uri="{FF2B5EF4-FFF2-40B4-BE49-F238E27FC236}">
                <a16:creationId xmlns:a16="http://schemas.microsoft.com/office/drawing/2014/main" id="{9B130331-0D67-12E0-95CC-D1317425B389}"/>
              </a:ext>
            </a:extLst>
          </p:cNvPr>
          <p:cNvSpPr>
            <a:spLocks noGrp="1"/>
          </p:cNvSpPr>
          <p:nvPr>
            <p:ph type="body" sz="quarter" idx="29" hasCustomPrompt="1"/>
          </p:nvPr>
        </p:nvSpPr>
        <p:spPr>
          <a:xfrm>
            <a:off x="2288989" y="202614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89" name="Textplatzhalter 69">
            <a:extLst>
              <a:ext uri="{FF2B5EF4-FFF2-40B4-BE49-F238E27FC236}">
                <a16:creationId xmlns:a16="http://schemas.microsoft.com/office/drawing/2014/main" id="{8B2F7D41-4C12-727B-3E92-6FF110197A03}"/>
              </a:ext>
            </a:extLst>
          </p:cNvPr>
          <p:cNvSpPr>
            <a:spLocks noGrp="1"/>
          </p:cNvSpPr>
          <p:nvPr>
            <p:ph type="body" sz="quarter" idx="30" hasCustomPrompt="1"/>
          </p:nvPr>
        </p:nvSpPr>
        <p:spPr>
          <a:xfrm>
            <a:off x="2928215" y="202614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90" name="Textplatzhalter 69">
            <a:extLst>
              <a:ext uri="{FF2B5EF4-FFF2-40B4-BE49-F238E27FC236}">
                <a16:creationId xmlns:a16="http://schemas.microsoft.com/office/drawing/2014/main" id="{795FA03A-88FE-8EAF-9158-4C04C96C4646}"/>
              </a:ext>
            </a:extLst>
          </p:cNvPr>
          <p:cNvSpPr>
            <a:spLocks noGrp="1"/>
          </p:cNvSpPr>
          <p:nvPr>
            <p:ph type="body" sz="quarter" idx="31" hasCustomPrompt="1"/>
          </p:nvPr>
        </p:nvSpPr>
        <p:spPr>
          <a:xfrm>
            <a:off x="374340" y="266089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91" name="Textplatzhalter 69">
            <a:extLst>
              <a:ext uri="{FF2B5EF4-FFF2-40B4-BE49-F238E27FC236}">
                <a16:creationId xmlns:a16="http://schemas.microsoft.com/office/drawing/2014/main" id="{8B5E9E1B-227B-1DD2-4038-F7EB533C5579}"/>
              </a:ext>
            </a:extLst>
          </p:cNvPr>
          <p:cNvSpPr>
            <a:spLocks noGrp="1"/>
          </p:cNvSpPr>
          <p:nvPr>
            <p:ph type="body" sz="quarter" idx="32" hasCustomPrompt="1"/>
          </p:nvPr>
        </p:nvSpPr>
        <p:spPr>
          <a:xfrm>
            <a:off x="1004328" y="266089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92" name="Textplatzhalter 69">
            <a:extLst>
              <a:ext uri="{FF2B5EF4-FFF2-40B4-BE49-F238E27FC236}">
                <a16:creationId xmlns:a16="http://schemas.microsoft.com/office/drawing/2014/main" id="{9A629967-5F8E-DA01-3CB0-928256425018}"/>
              </a:ext>
            </a:extLst>
          </p:cNvPr>
          <p:cNvSpPr>
            <a:spLocks noGrp="1"/>
          </p:cNvSpPr>
          <p:nvPr>
            <p:ph type="body" sz="quarter" idx="33" hasCustomPrompt="1"/>
          </p:nvPr>
        </p:nvSpPr>
        <p:spPr>
          <a:xfrm>
            <a:off x="1649764" y="266089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93" name="Textplatzhalter 69">
            <a:extLst>
              <a:ext uri="{FF2B5EF4-FFF2-40B4-BE49-F238E27FC236}">
                <a16:creationId xmlns:a16="http://schemas.microsoft.com/office/drawing/2014/main" id="{980CC649-421B-1126-0E54-4315D3D264ED}"/>
              </a:ext>
            </a:extLst>
          </p:cNvPr>
          <p:cNvSpPr>
            <a:spLocks noGrp="1"/>
          </p:cNvSpPr>
          <p:nvPr>
            <p:ph type="body" sz="quarter" idx="34" hasCustomPrompt="1"/>
          </p:nvPr>
        </p:nvSpPr>
        <p:spPr>
          <a:xfrm>
            <a:off x="2288989" y="266089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94" name="Textplatzhalter 69">
            <a:extLst>
              <a:ext uri="{FF2B5EF4-FFF2-40B4-BE49-F238E27FC236}">
                <a16:creationId xmlns:a16="http://schemas.microsoft.com/office/drawing/2014/main" id="{33A4C659-72DF-F0D4-7190-3AA0AF3B0FA1}"/>
              </a:ext>
            </a:extLst>
          </p:cNvPr>
          <p:cNvSpPr>
            <a:spLocks noGrp="1"/>
          </p:cNvSpPr>
          <p:nvPr>
            <p:ph type="body" sz="quarter" idx="35" hasCustomPrompt="1"/>
          </p:nvPr>
        </p:nvSpPr>
        <p:spPr>
          <a:xfrm>
            <a:off x="2928215" y="266089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95" name="Rectangle 8">
            <a:extLst>
              <a:ext uri="{FF2B5EF4-FFF2-40B4-BE49-F238E27FC236}">
                <a16:creationId xmlns:a16="http://schemas.microsoft.com/office/drawing/2014/main" id="{A6CB4FE3-44F3-98CC-59B7-CFD2EF528672}"/>
              </a:ext>
            </a:extLst>
          </p:cNvPr>
          <p:cNvSpPr>
            <a:spLocks/>
          </p:cNvSpPr>
          <p:nvPr userDrawn="1"/>
        </p:nvSpPr>
        <p:spPr>
          <a:xfrm rot="5400000">
            <a:off x="3555991" y="-2740"/>
            <a:ext cx="3301200" cy="3302821"/>
          </a:xfrm>
          <a:prstGeom prst="rect">
            <a:avLst/>
          </a:prstGeom>
          <a:pattFill prst="pct60">
            <a:fgClr>
              <a:srgbClr val="4ECDC4"/>
            </a:fgClr>
            <a:bgClr>
              <a:schemeClr val="bg1"/>
            </a:bgClr>
          </a:patt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DE" sz="1800" dirty="0"/>
              <a:t> </a:t>
            </a:r>
          </a:p>
        </p:txBody>
      </p:sp>
      <p:sp>
        <p:nvSpPr>
          <p:cNvPr id="96" name="Abgerundetes Rechteck 95">
            <a:extLst>
              <a:ext uri="{FF2B5EF4-FFF2-40B4-BE49-F238E27FC236}">
                <a16:creationId xmlns:a16="http://schemas.microsoft.com/office/drawing/2014/main" id="{BAB1D271-2FB7-7366-39C2-9396AAA62728}"/>
              </a:ext>
            </a:extLst>
          </p:cNvPr>
          <p:cNvSpPr/>
          <p:nvPr userDrawn="1"/>
        </p:nvSpPr>
        <p:spPr>
          <a:xfrm>
            <a:off x="3635735" y="7816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7" name="Abgerundetes Rechteck 96">
            <a:extLst>
              <a:ext uri="{FF2B5EF4-FFF2-40B4-BE49-F238E27FC236}">
                <a16:creationId xmlns:a16="http://schemas.microsoft.com/office/drawing/2014/main" id="{83617A77-CBD6-9D26-AFAA-2D6DE7A7E1C7}"/>
              </a:ext>
            </a:extLst>
          </p:cNvPr>
          <p:cNvSpPr/>
          <p:nvPr userDrawn="1"/>
        </p:nvSpPr>
        <p:spPr>
          <a:xfrm>
            <a:off x="3635735" y="71606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8" name="Abgerundetes Rechteck 97">
            <a:extLst>
              <a:ext uri="{FF2B5EF4-FFF2-40B4-BE49-F238E27FC236}">
                <a16:creationId xmlns:a16="http://schemas.microsoft.com/office/drawing/2014/main" id="{BB757FA2-03A1-E844-49DC-A9D4D3B62A50}"/>
              </a:ext>
            </a:extLst>
          </p:cNvPr>
          <p:cNvSpPr/>
          <p:nvPr userDrawn="1"/>
        </p:nvSpPr>
        <p:spPr>
          <a:xfrm>
            <a:off x="3635735" y="135397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99" name="Abgerundetes Rechteck 98">
            <a:extLst>
              <a:ext uri="{FF2B5EF4-FFF2-40B4-BE49-F238E27FC236}">
                <a16:creationId xmlns:a16="http://schemas.microsoft.com/office/drawing/2014/main" id="{DEC2E86A-26F9-79E6-BAEE-0378DBE1C8FE}"/>
              </a:ext>
            </a:extLst>
          </p:cNvPr>
          <p:cNvSpPr/>
          <p:nvPr userDrawn="1"/>
        </p:nvSpPr>
        <p:spPr>
          <a:xfrm>
            <a:off x="3635735" y="199187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0" name="Abgerundetes Rechteck 99">
            <a:extLst>
              <a:ext uri="{FF2B5EF4-FFF2-40B4-BE49-F238E27FC236}">
                <a16:creationId xmlns:a16="http://schemas.microsoft.com/office/drawing/2014/main" id="{DF048ECC-57D4-FA42-D182-E5C13D6AC895}"/>
              </a:ext>
            </a:extLst>
          </p:cNvPr>
          <p:cNvSpPr/>
          <p:nvPr userDrawn="1"/>
        </p:nvSpPr>
        <p:spPr>
          <a:xfrm>
            <a:off x="3635735" y="262978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1" name="Abgerundetes Rechteck 100">
            <a:extLst>
              <a:ext uri="{FF2B5EF4-FFF2-40B4-BE49-F238E27FC236}">
                <a16:creationId xmlns:a16="http://schemas.microsoft.com/office/drawing/2014/main" id="{B2990460-B267-D6BF-BA0C-094BD1F67C6B}"/>
              </a:ext>
            </a:extLst>
          </p:cNvPr>
          <p:cNvSpPr/>
          <p:nvPr userDrawn="1"/>
        </p:nvSpPr>
        <p:spPr>
          <a:xfrm>
            <a:off x="6189610" y="7816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2" name="Abgerundetes Rechteck 101">
            <a:extLst>
              <a:ext uri="{FF2B5EF4-FFF2-40B4-BE49-F238E27FC236}">
                <a16:creationId xmlns:a16="http://schemas.microsoft.com/office/drawing/2014/main" id="{C9BBE660-D495-BCB6-A46F-2795C834A700}"/>
              </a:ext>
            </a:extLst>
          </p:cNvPr>
          <p:cNvSpPr/>
          <p:nvPr userDrawn="1"/>
        </p:nvSpPr>
        <p:spPr>
          <a:xfrm>
            <a:off x="6189610" y="71606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3" name="Abgerundetes Rechteck 102">
            <a:extLst>
              <a:ext uri="{FF2B5EF4-FFF2-40B4-BE49-F238E27FC236}">
                <a16:creationId xmlns:a16="http://schemas.microsoft.com/office/drawing/2014/main" id="{AEF0FF73-3B2F-BDC3-8B48-708B6EC4A80C}"/>
              </a:ext>
            </a:extLst>
          </p:cNvPr>
          <p:cNvSpPr/>
          <p:nvPr userDrawn="1"/>
        </p:nvSpPr>
        <p:spPr>
          <a:xfrm>
            <a:off x="6189610" y="135397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4" name="Abgerundetes Rechteck 103">
            <a:extLst>
              <a:ext uri="{FF2B5EF4-FFF2-40B4-BE49-F238E27FC236}">
                <a16:creationId xmlns:a16="http://schemas.microsoft.com/office/drawing/2014/main" id="{C5C67CC8-78E4-6CC6-064F-2A76DA6F468D}"/>
              </a:ext>
            </a:extLst>
          </p:cNvPr>
          <p:cNvSpPr/>
          <p:nvPr userDrawn="1"/>
        </p:nvSpPr>
        <p:spPr>
          <a:xfrm>
            <a:off x="6189610" y="199187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5" name="Abgerundetes Rechteck 104">
            <a:extLst>
              <a:ext uri="{FF2B5EF4-FFF2-40B4-BE49-F238E27FC236}">
                <a16:creationId xmlns:a16="http://schemas.microsoft.com/office/drawing/2014/main" id="{F12E8160-BE52-3EEE-FD41-25E46F28D57B}"/>
              </a:ext>
            </a:extLst>
          </p:cNvPr>
          <p:cNvSpPr/>
          <p:nvPr userDrawn="1"/>
        </p:nvSpPr>
        <p:spPr>
          <a:xfrm>
            <a:off x="6189610" y="262978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6" name="Abgerundetes Rechteck 105">
            <a:extLst>
              <a:ext uri="{FF2B5EF4-FFF2-40B4-BE49-F238E27FC236}">
                <a16:creationId xmlns:a16="http://schemas.microsoft.com/office/drawing/2014/main" id="{8C8E59D6-B298-BC00-4F5F-C75FE1D1D632}"/>
              </a:ext>
            </a:extLst>
          </p:cNvPr>
          <p:cNvSpPr/>
          <p:nvPr userDrawn="1"/>
        </p:nvSpPr>
        <p:spPr>
          <a:xfrm>
            <a:off x="4911159" y="7816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7" name="Abgerundetes Rechteck 106">
            <a:extLst>
              <a:ext uri="{FF2B5EF4-FFF2-40B4-BE49-F238E27FC236}">
                <a16:creationId xmlns:a16="http://schemas.microsoft.com/office/drawing/2014/main" id="{157FA12D-FAC7-D860-5853-C88C1032AFD3}"/>
              </a:ext>
            </a:extLst>
          </p:cNvPr>
          <p:cNvSpPr/>
          <p:nvPr userDrawn="1"/>
        </p:nvSpPr>
        <p:spPr>
          <a:xfrm>
            <a:off x="4911159" y="71606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8" name="Abgerundetes Rechteck 107">
            <a:extLst>
              <a:ext uri="{FF2B5EF4-FFF2-40B4-BE49-F238E27FC236}">
                <a16:creationId xmlns:a16="http://schemas.microsoft.com/office/drawing/2014/main" id="{86A7107D-98EE-1699-F58E-71AA583014F9}"/>
              </a:ext>
            </a:extLst>
          </p:cNvPr>
          <p:cNvSpPr/>
          <p:nvPr userDrawn="1"/>
        </p:nvSpPr>
        <p:spPr>
          <a:xfrm>
            <a:off x="4911159" y="135397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09" name="Abgerundetes Rechteck 108">
            <a:extLst>
              <a:ext uri="{FF2B5EF4-FFF2-40B4-BE49-F238E27FC236}">
                <a16:creationId xmlns:a16="http://schemas.microsoft.com/office/drawing/2014/main" id="{0CF5D510-4FB2-8284-8CE7-D8B58BFDDE66}"/>
              </a:ext>
            </a:extLst>
          </p:cNvPr>
          <p:cNvSpPr/>
          <p:nvPr userDrawn="1"/>
        </p:nvSpPr>
        <p:spPr>
          <a:xfrm>
            <a:off x="4911159" y="199187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0" name="Abgerundetes Rechteck 109">
            <a:extLst>
              <a:ext uri="{FF2B5EF4-FFF2-40B4-BE49-F238E27FC236}">
                <a16:creationId xmlns:a16="http://schemas.microsoft.com/office/drawing/2014/main" id="{43BD1822-879E-2CFB-DB54-DF6D587BA021}"/>
              </a:ext>
            </a:extLst>
          </p:cNvPr>
          <p:cNvSpPr/>
          <p:nvPr userDrawn="1"/>
        </p:nvSpPr>
        <p:spPr>
          <a:xfrm>
            <a:off x="4911159" y="262978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1" name="Abgerundetes Rechteck 110">
            <a:extLst>
              <a:ext uri="{FF2B5EF4-FFF2-40B4-BE49-F238E27FC236}">
                <a16:creationId xmlns:a16="http://schemas.microsoft.com/office/drawing/2014/main" id="{56D0EBE7-C7F4-5A0C-8CD4-1EF5B8B94564}"/>
              </a:ext>
            </a:extLst>
          </p:cNvPr>
          <p:cNvSpPr/>
          <p:nvPr userDrawn="1"/>
        </p:nvSpPr>
        <p:spPr>
          <a:xfrm>
            <a:off x="4271934" y="7816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2" name="Abgerundetes Rechteck 111">
            <a:extLst>
              <a:ext uri="{FF2B5EF4-FFF2-40B4-BE49-F238E27FC236}">
                <a16:creationId xmlns:a16="http://schemas.microsoft.com/office/drawing/2014/main" id="{0750BDBC-8D29-CA3C-1DEA-51EF24D1121F}"/>
              </a:ext>
            </a:extLst>
          </p:cNvPr>
          <p:cNvSpPr/>
          <p:nvPr userDrawn="1"/>
        </p:nvSpPr>
        <p:spPr>
          <a:xfrm>
            <a:off x="4271934" y="71606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3" name="Abgerundetes Rechteck 112">
            <a:extLst>
              <a:ext uri="{FF2B5EF4-FFF2-40B4-BE49-F238E27FC236}">
                <a16:creationId xmlns:a16="http://schemas.microsoft.com/office/drawing/2014/main" id="{7FD3B5CE-59C6-1BF2-DA18-BD2293B0938A}"/>
              </a:ext>
            </a:extLst>
          </p:cNvPr>
          <p:cNvSpPr/>
          <p:nvPr userDrawn="1"/>
        </p:nvSpPr>
        <p:spPr>
          <a:xfrm>
            <a:off x="4271934" y="135397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4" name="Abgerundetes Rechteck 113">
            <a:extLst>
              <a:ext uri="{FF2B5EF4-FFF2-40B4-BE49-F238E27FC236}">
                <a16:creationId xmlns:a16="http://schemas.microsoft.com/office/drawing/2014/main" id="{9ED44E54-EFC0-305C-1F7D-986D774E6287}"/>
              </a:ext>
            </a:extLst>
          </p:cNvPr>
          <p:cNvSpPr/>
          <p:nvPr userDrawn="1"/>
        </p:nvSpPr>
        <p:spPr>
          <a:xfrm>
            <a:off x="4271934" y="199187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5" name="Abgerundetes Rechteck 114">
            <a:extLst>
              <a:ext uri="{FF2B5EF4-FFF2-40B4-BE49-F238E27FC236}">
                <a16:creationId xmlns:a16="http://schemas.microsoft.com/office/drawing/2014/main" id="{135D3A1E-B26A-5417-C2F2-FE54CDAF8523}"/>
              </a:ext>
            </a:extLst>
          </p:cNvPr>
          <p:cNvSpPr/>
          <p:nvPr userDrawn="1"/>
        </p:nvSpPr>
        <p:spPr>
          <a:xfrm>
            <a:off x="4271934" y="262978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6" name="Abgerundetes Rechteck 115">
            <a:extLst>
              <a:ext uri="{FF2B5EF4-FFF2-40B4-BE49-F238E27FC236}">
                <a16:creationId xmlns:a16="http://schemas.microsoft.com/office/drawing/2014/main" id="{D4C57C4C-23AD-3555-81D2-83B03C1D4104}"/>
              </a:ext>
            </a:extLst>
          </p:cNvPr>
          <p:cNvSpPr/>
          <p:nvPr userDrawn="1"/>
        </p:nvSpPr>
        <p:spPr>
          <a:xfrm>
            <a:off x="5550384" y="7816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7" name="Abgerundetes Rechteck 116">
            <a:extLst>
              <a:ext uri="{FF2B5EF4-FFF2-40B4-BE49-F238E27FC236}">
                <a16:creationId xmlns:a16="http://schemas.microsoft.com/office/drawing/2014/main" id="{C935392F-27BC-F092-9005-E1D48A83CBF0}"/>
              </a:ext>
            </a:extLst>
          </p:cNvPr>
          <p:cNvSpPr/>
          <p:nvPr userDrawn="1"/>
        </p:nvSpPr>
        <p:spPr>
          <a:xfrm>
            <a:off x="5550384" y="71606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8" name="Abgerundetes Rechteck 117">
            <a:extLst>
              <a:ext uri="{FF2B5EF4-FFF2-40B4-BE49-F238E27FC236}">
                <a16:creationId xmlns:a16="http://schemas.microsoft.com/office/drawing/2014/main" id="{C8EF5C63-8886-4F99-8C0A-74D12121478D}"/>
              </a:ext>
            </a:extLst>
          </p:cNvPr>
          <p:cNvSpPr/>
          <p:nvPr userDrawn="1"/>
        </p:nvSpPr>
        <p:spPr>
          <a:xfrm>
            <a:off x="5550384" y="135397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19" name="Abgerundetes Rechteck 118">
            <a:extLst>
              <a:ext uri="{FF2B5EF4-FFF2-40B4-BE49-F238E27FC236}">
                <a16:creationId xmlns:a16="http://schemas.microsoft.com/office/drawing/2014/main" id="{3CAC9000-BF5E-6E0E-302C-71D0D4A8A8D5}"/>
              </a:ext>
            </a:extLst>
          </p:cNvPr>
          <p:cNvSpPr/>
          <p:nvPr userDrawn="1"/>
        </p:nvSpPr>
        <p:spPr>
          <a:xfrm>
            <a:off x="5550384" y="1991877"/>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0" name="Abgerundetes Rechteck 119">
            <a:extLst>
              <a:ext uri="{FF2B5EF4-FFF2-40B4-BE49-F238E27FC236}">
                <a16:creationId xmlns:a16="http://schemas.microsoft.com/office/drawing/2014/main" id="{A498D5DB-E952-3CA7-3D2B-39A7A03D5A27}"/>
              </a:ext>
            </a:extLst>
          </p:cNvPr>
          <p:cNvSpPr/>
          <p:nvPr userDrawn="1"/>
        </p:nvSpPr>
        <p:spPr>
          <a:xfrm>
            <a:off x="5550384" y="262978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21" name="Textplatzhalter 69">
            <a:extLst>
              <a:ext uri="{FF2B5EF4-FFF2-40B4-BE49-F238E27FC236}">
                <a16:creationId xmlns:a16="http://schemas.microsoft.com/office/drawing/2014/main" id="{F4464FCE-70F0-1DBE-AF7D-997470D52AE0}"/>
              </a:ext>
            </a:extLst>
          </p:cNvPr>
          <p:cNvSpPr>
            <a:spLocks noGrp="1"/>
          </p:cNvSpPr>
          <p:nvPr>
            <p:ph type="body" sz="quarter" idx="36" hasCustomPrompt="1"/>
          </p:nvPr>
        </p:nvSpPr>
        <p:spPr>
          <a:xfrm>
            <a:off x="3677165" y="13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2" name="Textplatzhalter 69">
            <a:extLst>
              <a:ext uri="{FF2B5EF4-FFF2-40B4-BE49-F238E27FC236}">
                <a16:creationId xmlns:a16="http://schemas.microsoft.com/office/drawing/2014/main" id="{518E54F0-6276-E328-C794-4931FFD48486}"/>
              </a:ext>
            </a:extLst>
          </p:cNvPr>
          <p:cNvSpPr>
            <a:spLocks noGrp="1"/>
          </p:cNvSpPr>
          <p:nvPr>
            <p:ph type="body" sz="quarter" idx="37" hasCustomPrompt="1"/>
          </p:nvPr>
        </p:nvSpPr>
        <p:spPr>
          <a:xfrm>
            <a:off x="4307153" y="13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3" name="Textplatzhalter 69">
            <a:extLst>
              <a:ext uri="{FF2B5EF4-FFF2-40B4-BE49-F238E27FC236}">
                <a16:creationId xmlns:a16="http://schemas.microsoft.com/office/drawing/2014/main" id="{60548DB8-7037-D0EF-94D9-97E76BD29FE4}"/>
              </a:ext>
            </a:extLst>
          </p:cNvPr>
          <p:cNvSpPr>
            <a:spLocks noGrp="1"/>
          </p:cNvSpPr>
          <p:nvPr>
            <p:ph type="body" sz="quarter" idx="38" hasCustomPrompt="1"/>
          </p:nvPr>
        </p:nvSpPr>
        <p:spPr>
          <a:xfrm>
            <a:off x="4952589" y="13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4" name="Textplatzhalter 69">
            <a:extLst>
              <a:ext uri="{FF2B5EF4-FFF2-40B4-BE49-F238E27FC236}">
                <a16:creationId xmlns:a16="http://schemas.microsoft.com/office/drawing/2014/main" id="{2B5CFCA9-8968-A659-C6CE-60351EF5D404}"/>
              </a:ext>
            </a:extLst>
          </p:cNvPr>
          <p:cNvSpPr>
            <a:spLocks noGrp="1"/>
          </p:cNvSpPr>
          <p:nvPr>
            <p:ph type="body" sz="quarter" idx="39" hasCustomPrompt="1"/>
          </p:nvPr>
        </p:nvSpPr>
        <p:spPr>
          <a:xfrm>
            <a:off x="5591814" y="13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5" name="Textplatzhalter 69">
            <a:extLst>
              <a:ext uri="{FF2B5EF4-FFF2-40B4-BE49-F238E27FC236}">
                <a16:creationId xmlns:a16="http://schemas.microsoft.com/office/drawing/2014/main" id="{FC13E7BC-4F36-9295-296F-DFEE2E48E78D}"/>
              </a:ext>
            </a:extLst>
          </p:cNvPr>
          <p:cNvSpPr>
            <a:spLocks noGrp="1"/>
          </p:cNvSpPr>
          <p:nvPr>
            <p:ph type="body" sz="quarter" idx="40" hasCustomPrompt="1"/>
          </p:nvPr>
        </p:nvSpPr>
        <p:spPr>
          <a:xfrm>
            <a:off x="6231040" y="13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6" name="Textplatzhalter 69">
            <a:extLst>
              <a:ext uri="{FF2B5EF4-FFF2-40B4-BE49-F238E27FC236}">
                <a16:creationId xmlns:a16="http://schemas.microsoft.com/office/drawing/2014/main" id="{E8EAD5AB-92B1-5368-1A1F-C4E8FBCC5A23}"/>
              </a:ext>
            </a:extLst>
          </p:cNvPr>
          <p:cNvSpPr>
            <a:spLocks noGrp="1"/>
          </p:cNvSpPr>
          <p:nvPr>
            <p:ph type="body" sz="quarter" idx="41" hasCustomPrompt="1"/>
          </p:nvPr>
        </p:nvSpPr>
        <p:spPr>
          <a:xfrm>
            <a:off x="3677165" y="747185"/>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7" name="Textplatzhalter 69">
            <a:extLst>
              <a:ext uri="{FF2B5EF4-FFF2-40B4-BE49-F238E27FC236}">
                <a16:creationId xmlns:a16="http://schemas.microsoft.com/office/drawing/2014/main" id="{B21197FA-0D8B-B8F8-4398-6A4AA759C926}"/>
              </a:ext>
            </a:extLst>
          </p:cNvPr>
          <p:cNvSpPr>
            <a:spLocks noGrp="1"/>
          </p:cNvSpPr>
          <p:nvPr>
            <p:ph type="body" sz="quarter" idx="42" hasCustomPrompt="1"/>
          </p:nvPr>
        </p:nvSpPr>
        <p:spPr>
          <a:xfrm>
            <a:off x="4307153" y="747185"/>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8" name="Textplatzhalter 69">
            <a:extLst>
              <a:ext uri="{FF2B5EF4-FFF2-40B4-BE49-F238E27FC236}">
                <a16:creationId xmlns:a16="http://schemas.microsoft.com/office/drawing/2014/main" id="{CA958E01-19C9-D129-5819-79C92FB10A1F}"/>
              </a:ext>
            </a:extLst>
          </p:cNvPr>
          <p:cNvSpPr>
            <a:spLocks noGrp="1"/>
          </p:cNvSpPr>
          <p:nvPr>
            <p:ph type="body" sz="quarter" idx="43" hasCustomPrompt="1"/>
          </p:nvPr>
        </p:nvSpPr>
        <p:spPr>
          <a:xfrm>
            <a:off x="4952589" y="747185"/>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29" name="Textplatzhalter 69">
            <a:extLst>
              <a:ext uri="{FF2B5EF4-FFF2-40B4-BE49-F238E27FC236}">
                <a16:creationId xmlns:a16="http://schemas.microsoft.com/office/drawing/2014/main" id="{03823DCE-E069-F553-A048-DE80B11071C0}"/>
              </a:ext>
            </a:extLst>
          </p:cNvPr>
          <p:cNvSpPr>
            <a:spLocks noGrp="1"/>
          </p:cNvSpPr>
          <p:nvPr>
            <p:ph type="body" sz="quarter" idx="44" hasCustomPrompt="1"/>
          </p:nvPr>
        </p:nvSpPr>
        <p:spPr>
          <a:xfrm>
            <a:off x="5591814" y="747185"/>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0" name="Textplatzhalter 69">
            <a:extLst>
              <a:ext uri="{FF2B5EF4-FFF2-40B4-BE49-F238E27FC236}">
                <a16:creationId xmlns:a16="http://schemas.microsoft.com/office/drawing/2014/main" id="{5A365934-D86D-ECE1-3F41-1AF57F68AAB7}"/>
              </a:ext>
            </a:extLst>
          </p:cNvPr>
          <p:cNvSpPr>
            <a:spLocks noGrp="1"/>
          </p:cNvSpPr>
          <p:nvPr>
            <p:ph type="body" sz="quarter" idx="45" hasCustomPrompt="1"/>
          </p:nvPr>
        </p:nvSpPr>
        <p:spPr>
          <a:xfrm>
            <a:off x="6231040" y="747185"/>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1" name="Textplatzhalter 69">
            <a:extLst>
              <a:ext uri="{FF2B5EF4-FFF2-40B4-BE49-F238E27FC236}">
                <a16:creationId xmlns:a16="http://schemas.microsoft.com/office/drawing/2014/main" id="{14A5B48B-7175-E0F2-325B-C7897FDEB8E1}"/>
              </a:ext>
            </a:extLst>
          </p:cNvPr>
          <p:cNvSpPr>
            <a:spLocks noGrp="1"/>
          </p:cNvSpPr>
          <p:nvPr>
            <p:ph type="body" sz="quarter" idx="46" hasCustomPrompt="1"/>
          </p:nvPr>
        </p:nvSpPr>
        <p:spPr>
          <a:xfrm>
            <a:off x="3677165" y="138509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2" name="Textplatzhalter 69">
            <a:extLst>
              <a:ext uri="{FF2B5EF4-FFF2-40B4-BE49-F238E27FC236}">
                <a16:creationId xmlns:a16="http://schemas.microsoft.com/office/drawing/2014/main" id="{C066EF21-8406-2FBF-2A19-E3BC4C55C3CB}"/>
              </a:ext>
            </a:extLst>
          </p:cNvPr>
          <p:cNvSpPr>
            <a:spLocks noGrp="1"/>
          </p:cNvSpPr>
          <p:nvPr>
            <p:ph type="body" sz="quarter" idx="47" hasCustomPrompt="1"/>
          </p:nvPr>
        </p:nvSpPr>
        <p:spPr>
          <a:xfrm>
            <a:off x="4307153" y="138509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3" name="Textplatzhalter 69">
            <a:extLst>
              <a:ext uri="{FF2B5EF4-FFF2-40B4-BE49-F238E27FC236}">
                <a16:creationId xmlns:a16="http://schemas.microsoft.com/office/drawing/2014/main" id="{38018939-5481-F9F6-0AE3-19943419DC47}"/>
              </a:ext>
            </a:extLst>
          </p:cNvPr>
          <p:cNvSpPr>
            <a:spLocks noGrp="1"/>
          </p:cNvSpPr>
          <p:nvPr>
            <p:ph type="body" sz="quarter" idx="48" hasCustomPrompt="1"/>
          </p:nvPr>
        </p:nvSpPr>
        <p:spPr>
          <a:xfrm>
            <a:off x="4952589" y="138509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4" name="Textplatzhalter 69">
            <a:extLst>
              <a:ext uri="{FF2B5EF4-FFF2-40B4-BE49-F238E27FC236}">
                <a16:creationId xmlns:a16="http://schemas.microsoft.com/office/drawing/2014/main" id="{3E2A0D8A-23EA-01D4-3989-3F10EEE9C487}"/>
              </a:ext>
            </a:extLst>
          </p:cNvPr>
          <p:cNvSpPr>
            <a:spLocks noGrp="1"/>
          </p:cNvSpPr>
          <p:nvPr>
            <p:ph type="body" sz="quarter" idx="49" hasCustomPrompt="1"/>
          </p:nvPr>
        </p:nvSpPr>
        <p:spPr>
          <a:xfrm>
            <a:off x="5591814" y="138509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5" name="Textplatzhalter 69">
            <a:extLst>
              <a:ext uri="{FF2B5EF4-FFF2-40B4-BE49-F238E27FC236}">
                <a16:creationId xmlns:a16="http://schemas.microsoft.com/office/drawing/2014/main" id="{65A7F018-3CAB-9BF8-B249-26E924D46230}"/>
              </a:ext>
            </a:extLst>
          </p:cNvPr>
          <p:cNvSpPr>
            <a:spLocks noGrp="1"/>
          </p:cNvSpPr>
          <p:nvPr>
            <p:ph type="body" sz="quarter" idx="50" hasCustomPrompt="1"/>
          </p:nvPr>
        </p:nvSpPr>
        <p:spPr>
          <a:xfrm>
            <a:off x="6231040" y="138509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6" name="Textplatzhalter 69">
            <a:extLst>
              <a:ext uri="{FF2B5EF4-FFF2-40B4-BE49-F238E27FC236}">
                <a16:creationId xmlns:a16="http://schemas.microsoft.com/office/drawing/2014/main" id="{1EE2A5E8-85B3-70B8-2EDB-6684EDDD586C}"/>
              </a:ext>
            </a:extLst>
          </p:cNvPr>
          <p:cNvSpPr>
            <a:spLocks noGrp="1"/>
          </p:cNvSpPr>
          <p:nvPr>
            <p:ph type="body" sz="quarter" idx="51" hasCustomPrompt="1"/>
          </p:nvPr>
        </p:nvSpPr>
        <p:spPr>
          <a:xfrm>
            <a:off x="3677165" y="202615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7" name="Textplatzhalter 69">
            <a:extLst>
              <a:ext uri="{FF2B5EF4-FFF2-40B4-BE49-F238E27FC236}">
                <a16:creationId xmlns:a16="http://schemas.microsoft.com/office/drawing/2014/main" id="{6157BA31-A0AB-23FD-9B1A-B4A8AD99CE87}"/>
              </a:ext>
            </a:extLst>
          </p:cNvPr>
          <p:cNvSpPr>
            <a:spLocks noGrp="1"/>
          </p:cNvSpPr>
          <p:nvPr>
            <p:ph type="body" sz="quarter" idx="52" hasCustomPrompt="1"/>
          </p:nvPr>
        </p:nvSpPr>
        <p:spPr>
          <a:xfrm>
            <a:off x="4307153" y="202615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8" name="Textplatzhalter 69">
            <a:extLst>
              <a:ext uri="{FF2B5EF4-FFF2-40B4-BE49-F238E27FC236}">
                <a16:creationId xmlns:a16="http://schemas.microsoft.com/office/drawing/2014/main" id="{D7333D46-0326-F604-85AC-DA7E6ED7030E}"/>
              </a:ext>
            </a:extLst>
          </p:cNvPr>
          <p:cNvSpPr>
            <a:spLocks noGrp="1"/>
          </p:cNvSpPr>
          <p:nvPr>
            <p:ph type="body" sz="quarter" idx="53" hasCustomPrompt="1"/>
          </p:nvPr>
        </p:nvSpPr>
        <p:spPr>
          <a:xfrm>
            <a:off x="4952589" y="202615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39" name="Textplatzhalter 69">
            <a:extLst>
              <a:ext uri="{FF2B5EF4-FFF2-40B4-BE49-F238E27FC236}">
                <a16:creationId xmlns:a16="http://schemas.microsoft.com/office/drawing/2014/main" id="{30D787AD-37CA-2F94-D81B-DA21E148C180}"/>
              </a:ext>
            </a:extLst>
          </p:cNvPr>
          <p:cNvSpPr>
            <a:spLocks noGrp="1"/>
          </p:cNvSpPr>
          <p:nvPr>
            <p:ph type="body" sz="quarter" idx="54" hasCustomPrompt="1"/>
          </p:nvPr>
        </p:nvSpPr>
        <p:spPr>
          <a:xfrm>
            <a:off x="5591814" y="202615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40" name="Textplatzhalter 69">
            <a:extLst>
              <a:ext uri="{FF2B5EF4-FFF2-40B4-BE49-F238E27FC236}">
                <a16:creationId xmlns:a16="http://schemas.microsoft.com/office/drawing/2014/main" id="{07306644-CA20-0134-4AF7-772B8756C76A}"/>
              </a:ext>
            </a:extLst>
          </p:cNvPr>
          <p:cNvSpPr>
            <a:spLocks noGrp="1"/>
          </p:cNvSpPr>
          <p:nvPr>
            <p:ph type="body" sz="quarter" idx="55" hasCustomPrompt="1"/>
          </p:nvPr>
        </p:nvSpPr>
        <p:spPr>
          <a:xfrm>
            <a:off x="6231040" y="202615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41" name="Textplatzhalter 69">
            <a:extLst>
              <a:ext uri="{FF2B5EF4-FFF2-40B4-BE49-F238E27FC236}">
                <a16:creationId xmlns:a16="http://schemas.microsoft.com/office/drawing/2014/main" id="{981ABB1D-F620-329C-9B2B-526AB3EB60C8}"/>
              </a:ext>
            </a:extLst>
          </p:cNvPr>
          <p:cNvSpPr>
            <a:spLocks noGrp="1"/>
          </p:cNvSpPr>
          <p:nvPr>
            <p:ph type="body" sz="quarter" idx="56" hasCustomPrompt="1"/>
          </p:nvPr>
        </p:nvSpPr>
        <p:spPr>
          <a:xfrm>
            <a:off x="3677165" y="266089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42" name="Textplatzhalter 69">
            <a:extLst>
              <a:ext uri="{FF2B5EF4-FFF2-40B4-BE49-F238E27FC236}">
                <a16:creationId xmlns:a16="http://schemas.microsoft.com/office/drawing/2014/main" id="{2C1ED496-01E6-7141-57CE-09597D5CE1D3}"/>
              </a:ext>
            </a:extLst>
          </p:cNvPr>
          <p:cNvSpPr>
            <a:spLocks noGrp="1"/>
          </p:cNvSpPr>
          <p:nvPr>
            <p:ph type="body" sz="quarter" idx="57" hasCustomPrompt="1"/>
          </p:nvPr>
        </p:nvSpPr>
        <p:spPr>
          <a:xfrm>
            <a:off x="4307153" y="266089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43" name="Textplatzhalter 69">
            <a:extLst>
              <a:ext uri="{FF2B5EF4-FFF2-40B4-BE49-F238E27FC236}">
                <a16:creationId xmlns:a16="http://schemas.microsoft.com/office/drawing/2014/main" id="{4C7D944A-C8ED-E912-EA33-53FCC36D2B5C}"/>
              </a:ext>
            </a:extLst>
          </p:cNvPr>
          <p:cNvSpPr>
            <a:spLocks noGrp="1"/>
          </p:cNvSpPr>
          <p:nvPr>
            <p:ph type="body" sz="quarter" idx="58" hasCustomPrompt="1"/>
          </p:nvPr>
        </p:nvSpPr>
        <p:spPr>
          <a:xfrm>
            <a:off x="4952589" y="266089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44" name="Textplatzhalter 69">
            <a:extLst>
              <a:ext uri="{FF2B5EF4-FFF2-40B4-BE49-F238E27FC236}">
                <a16:creationId xmlns:a16="http://schemas.microsoft.com/office/drawing/2014/main" id="{82473B1A-7CA5-ACC4-F132-02DDAFB51F62}"/>
              </a:ext>
            </a:extLst>
          </p:cNvPr>
          <p:cNvSpPr>
            <a:spLocks noGrp="1"/>
          </p:cNvSpPr>
          <p:nvPr>
            <p:ph type="body" sz="quarter" idx="59" hasCustomPrompt="1"/>
          </p:nvPr>
        </p:nvSpPr>
        <p:spPr>
          <a:xfrm>
            <a:off x="5591814" y="266089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45" name="Textplatzhalter 69">
            <a:extLst>
              <a:ext uri="{FF2B5EF4-FFF2-40B4-BE49-F238E27FC236}">
                <a16:creationId xmlns:a16="http://schemas.microsoft.com/office/drawing/2014/main" id="{641404D5-14EE-2CC0-041B-DA0E16EC6979}"/>
              </a:ext>
            </a:extLst>
          </p:cNvPr>
          <p:cNvSpPr>
            <a:spLocks noGrp="1"/>
          </p:cNvSpPr>
          <p:nvPr>
            <p:ph type="body" sz="quarter" idx="60" hasCustomPrompt="1"/>
          </p:nvPr>
        </p:nvSpPr>
        <p:spPr>
          <a:xfrm>
            <a:off x="6231040" y="266089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46" name="Rectangle 8">
            <a:extLst>
              <a:ext uri="{FF2B5EF4-FFF2-40B4-BE49-F238E27FC236}">
                <a16:creationId xmlns:a16="http://schemas.microsoft.com/office/drawing/2014/main" id="{43071A12-592F-8337-1F9C-43E53769A58E}"/>
              </a:ext>
            </a:extLst>
          </p:cNvPr>
          <p:cNvSpPr>
            <a:spLocks/>
          </p:cNvSpPr>
          <p:nvPr userDrawn="1"/>
        </p:nvSpPr>
        <p:spPr>
          <a:xfrm rot="5400000">
            <a:off x="3555990" y="3298461"/>
            <a:ext cx="3301200" cy="3302821"/>
          </a:xfrm>
          <a:prstGeom prst="rect">
            <a:avLst/>
          </a:prstGeom>
          <a:pattFill prst="pct60">
            <a:fgClr>
              <a:srgbClr val="4ECDC4"/>
            </a:fgClr>
            <a:bgClr>
              <a:schemeClr val="bg1"/>
            </a:bgClr>
          </a:patt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DE" sz="1800" dirty="0"/>
              <a:t> </a:t>
            </a:r>
          </a:p>
        </p:txBody>
      </p:sp>
      <p:sp>
        <p:nvSpPr>
          <p:cNvPr id="147" name="Abgerundetes Rechteck 146">
            <a:extLst>
              <a:ext uri="{FF2B5EF4-FFF2-40B4-BE49-F238E27FC236}">
                <a16:creationId xmlns:a16="http://schemas.microsoft.com/office/drawing/2014/main" id="{20073B0F-2643-0C07-0CFD-B16037FB12C7}"/>
              </a:ext>
            </a:extLst>
          </p:cNvPr>
          <p:cNvSpPr/>
          <p:nvPr userDrawn="1"/>
        </p:nvSpPr>
        <p:spPr>
          <a:xfrm>
            <a:off x="3635736" y="337743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8" name="Abgerundetes Rechteck 147">
            <a:extLst>
              <a:ext uri="{FF2B5EF4-FFF2-40B4-BE49-F238E27FC236}">
                <a16:creationId xmlns:a16="http://schemas.microsoft.com/office/drawing/2014/main" id="{E280E983-F8E9-E2B7-3AF5-71E0A5C05294}"/>
              </a:ext>
            </a:extLst>
          </p:cNvPr>
          <p:cNvSpPr/>
          <p:nvPr userDrawn="1"/>
        </p:nvSpPr>
        <p:spPr>
          <a:xfrm>
            <a:off x="3635736" y="401533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49" name="Abgerundetes Rechteck 148">
            <a:extLst>
              <a:ext uri="{FF2B5EF4-FFF2-40B4-BE49-F238E27FC236}">
                <a16:creationId xmlns:a16="http://schemas.microsoft.com/office/drawing/2014/main" id="{BCBCBB1F-E5D2-20EF-6BA6-F568F5898420}"/>
              </a:ext>
            </a:extLst>
          </p:cNvPr>
          <p:cNvSpPr/>
          <p:nvPr userDrawn="1"/>
        </p:nvSpPr>
        <p:spPr>
          <a:xfrm>
            <a:off x="3635736" y="465324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0" name="Abgerundetes Rechteck 149">
            <a:extLst>
              <a:ext uri="{FF2B5EF4-FFF2-40B4-BE49-F238E27FC236}">
                <a16:creationId xmlns:a16="http://schemas.microsoft.com/office/drawing/2014/main" id="{E63142D6-98CA-1863-551F-0FE9702B8489}"/>
              </a:ext>
            </a:extLst>
          </p:cNvPr>
          <p:cNvSpPr/>
          <p:nvPr userDrawn="1"/>
        </p:nvSpPr>
        <p:spPr>
          <a:xfrm>
            <a:off x="3635736" y="529114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1" name="Abgerundetes Rechteck 150">
            <a:extLst>
              <a:ext uri="{FF2B5EF4-FFF2-40B4-BE49-F238E27FC236}">
                <a16:creationId xmlns:a16="http://schemas.microsoft.com/office/drawing/2014/main" id="{2898863E-EF2E-7E5A-6E78-31E4727FB82F}"/>
              </a:ext>
            </a:extLst>
          </p:cNvPr>
          <p:cNvSpPr/>
          <p:nvPr userDrawn="1"/>
        </p:nvSpPr>
        <p:spPr>
          <a:xfrm>
            <a:off x="3635736" y="592905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2" name="Abgerundetes Rechteck 151">
            <a:extLst>
              <a:ext uri="{FF2B5EF4-FFF2-40B4-BE49-F238E27FC236}">
                <a16:creationId xmlns:a16="http://schemas.microsoft.com/office/drawing/2014/main" id="{F52DD1D7-7245-68FE-991C-5871027168CB}"/>
              </a:ext>
            </a:extLst>
          </p:cNvPr>
          <p:cNvSpPr/>
          <p:nvPr userDrawn="1"/>
        </p:nvSpPr>
        <p:spPr>
          <a:xfrm>
            <a:off x="6189611" y="337743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3" name="Abgerundetes Rechteck 152">
            <a:extLst>
              <a:ext uri="{FF2B5EF4-FFF2-40B4-BE49-F238E27FC236}">
                <a16:creationId xmlns:a16="http://schemas.microsoft.com/office/drawing/2014/main" id="{2D5733AD-7F11-1132-660C-0D5F4E17BE42}"/>
              </a:ext>
            </a:extLst>
          </p:cNvPr>
          <p:cNvSpPr/>
          <p:nvPr userDrawn="1"/>
        </p:nvSpPr>
        <p:spPr>
          <a:xfrm>
            <a:off x="6189611" y="401533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4" name="Abgerundetes Rechteck 153">
            <a:extLst>
              <a:ext uri="{FF2B5EF4-FFF2-40B4-BE49-F238E27FC236}">
                <a16:creationId xmlns:a16="http://schemas.microsoft.com/office/drawing/2014/main" id="{821886B8-0B1B-3865-D44F-3CA91123C107}"/>
              </a:ext>
            </a:extLst>
          </p:cNvPr>
          <p:cNvSpPr/>
          <p:nvPr userDrawn="1"/>
        </p:nvSpPr>
        <p:spPr>
          <a:xfrm>
            <a:off x="6189611" y="465324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5" name="Abgerundetes Rechteck 154">
            <a:extLst>
              <a:ext uri="{FF2B5EF4-FFF2-40B4-BE49-F238E27FC236}">
                <a16:creationId xmlns:a16="http://schemas.microsoft.com/office/drawing/2014/main" id="{9FAE87E1-990F-48DA-3683-0784A7BE7031}"/>
              </a:ext>
            </a:extLst>
          </p:cNvPr>
          <p:cNvSpPr/>
          <p:nvPr userDrawn="1"/>
        </p:nvSpPr>
        <p:spPr>
          <a:xfrm>
            <a:off x="6189611" y="529114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6" name="Abgerundetes Rechteck 155">
            <a:extLst>
              <a:ext uri="{FF2B5EF4-FFF2-40B4-BE49-F238E27FC236}">
                <a16:creationId xmlns:a16="http://schemas.microsoft.com/office/drawing/2014/main" id="{F56A9FF0-0C2A-90E6-786F-8CCD604BD66A}"/>
              </a:ext>
            </a:extLst>
          </p:cNvPr>
          <p:cNvSpPr/>
          <p:nvPr userDrawn="1"/>
        </p:nvSpPr>
        <p:spPr>
          <a:xfrm>
            <a:off x="6189611" y="592905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7" name="Abgerundetes Rechteck 156">
            <a:extLst>
              <a:ext uri="{FF2B5EF4-FFF2-40B4-BE49-F238E27FC236}">
                <a16:creationId xmlns:a16="http://schemas.microsoft.com/office/drawing/2014/main" id="{7293FA2D-B6CC-A202-869B-8574A41F3434}"/>
              </a:ext>
            </a:extLst>
          </p:cNvPr>
          <p:cNvSpPr/>
          <p:nvPr userDrawn="1"/>
        </p:nvSpPr>
        <p:spPr>
          <a:xfrm>
            <a:off x="4911160" y="337743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8" name="Abgerundetes Rechteck 157">
            <a:extLst>
              <a:ext uri="{FF2B5EF4-FFF2-40B4-BE49-F238E27FC236}">
                <a16:creationId xmlns:a16="http://schemas.microsoft.com/office/drawing/2014/main" id="{D4198681-8894-6AFD-509F-85E8E4B3D1C4}"/>
              </a:ext>
            </a:extLst>
          </p:cNvPr>
          <p:cNvSpPr/>
          <p:nvPr userDrawn="1"/>
        </p:nvSpPr>
        <p:spPr>
          <a:xfrm>
            <a:off x="4911160" y="401533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59" name="Abgerundetes Rechteck 158">
            <a:extLst>
              <a:ext uri="{FF2B5EF4-FFF2-40B4-BE49-F238E27FC236}">
                <a16:creationId xmlns:a16="http://schemas.microsoft.com/office/drawing/2014/main" id="{F7947288-DB7A-295A-E951-CFE33D6E8543}"/>
              </a:ext>
            </a:extLst>
          </p:cNvPr>
          <p:cNvSpPr/>
          <p:nvPr userDrawn="1"/>
        </p:nvSpPr>
        <p:spPr>
          <a:xfrm>
            <a:off x="4911160" y="465324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0" name="Abgerundetes Rechteck 159">
            <a:extLst>
              <a:ext uri="{FF2B5EF4-FFF2-40B4-BE49-F238E27FC236}">
                <a16:creationId xmlns:a16="http://schemas.microsoft.com/office/drawing/2014/main" id="{D618BCE7-5D5E-D296-49A0-495BFBBD5F7B}"/>
              </a:ext>
            </a:extLst>
          </p:cNvPr>
          <p:cNvSpPr/>
          <p:nvPr userDrawn="1"/>
        </p:nvSpPr>
        <p:spPr>
          <a:xfrm>
            <a:off x="4911160" y="529114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1" name="Abgerundetes Rechteck 160">
            <a:extLst>
              <a:ext uri="{FF2B5EF4-FFF2-40B4-BE49-F238E27FC236}">
                <a16:creationId xmlns:a16="http://schemas.microsoft.com/office/drawing/2014/main" id="{25C07C34-A095-D81A-0D64-4143A6028BED}"/>
              </a:ext>
            </a:extLst>
          </p:cNvPr>
          <p:cNvSpPr/>
          <p:nvPr userDrawn="1"/>
        </p:nvSpPr>
        <p:spPr>
          <a:xfrm>
            <a:off x="4911160" y="592905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2" name="Abgerundetes Rechteck 161">
            <a:extLst>
              <a:ext uri="{FF2B5EF4-FFF2-40B4-BE49-F238E27FC236}">
                <a16:creationId xmlns:a16="http://schemas.microsoft.com/office/drawing/2014/main" id="{49158377-8DE6-561E-07C7-B43931D878A8}"/>
              </a:ext>
            </a:extLst>
          </p:cNvPr>
          <p:cNvSpPr/>
          <p:nvPr userDrawn="1"/>
        </p:nvSpPr>
        <p:spPr>
          <a:xfrm>
            <a:off x="4271935" y="337743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3" name="Abgerundetes Rechteck 162">
            <a:extLst>
              <a:ext uri="{FF2B5EF4-FFF2-40B4-BE49-F238E27FC236}">
                <a16:creationId xmlns:a16="http://schemas.microsoft.com/office/drawing/2014/main" id="{65637870-4487-C70A-EF38-E92FE0F119C5}"/>
              </a:ext>
            </a:extLst>
          </p:cNvPr>
          <p:cNvSpPr/>
          <p:nvPr userDrawn="1"/>
        </p:nvSpPr>
        <p:spPr>
          <a:xfrm>
            <a:off x="4271935" y="401533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4" name="Abgerundetes Rechteck 163">
            <a:extLst>
              <a:ext uri="{FF2B5EF4-FFF2-40B4-BE49-F238E27FC236}">
                <a16:creationId xmlns:a16="http://schemas.microsoft.com/office/drawing/2014/main" id="{86C7E5B2-5CD8-756A-D526-1501D81E2268}"/>
              </a:ext>
            </a:extLst>
          </p:cNvPr>
          <p:cNvSpPr/>
          <p:nvPr userDrawn="1"/>
        </p:nvSpPr>
        <p:spPr>
          <a:xfrm>
            <a:off x="4271935" y="465324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5" name="Abgerundetes Rechteck 164">
            <a:extLst>
              <a:ext uri="{FF2B5EF4-FFF2-40B4-BE49-F238E27FC236}">
                <a16:creationId xmlns:a16="http://schemas.microsoft.com/office/drawing/2014/main" id="{D394A7BB-E543-C346-AD42-DFAD68D804E4}"/>
              </a:ext>
            </a:extLst>
          </p:cNvPr>
          <p:cNvSpPr/>
          <p:nvPr userDrawn="1"/>
        </p:nvSpPr>
        <p:spPr>
          <a:xfrm>
            <a:off x="4271935" y="529114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6" name="Abgerundetes Rechteck 165">
            <a:extLst>
              <a:ext uri="{FF2B5EF4-FFF2-40B4-BE49-F238E27FC236}">
                <a16:creationId xmlns:a16="http://schemas.microsoft.com/office/drawing/2014/main" id="{0BCF5052-F090-6A80-C457-DD484B51EB59}"/>
              </a:ext>
            </a:extLst>
          </p:cNvPr>
          <p:cNvSpPr/>
          <p:nvPr userDrawn="1"/>
        </p:nvSpPr>
        <p:spPr>
          <a:xfrm>
            <a:off x="4271935" y="592905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7" name="Abgerundetes Rechteck 166">
            <a:extLst>
              <a:ext uri="{FF2B5EF4-FFF2-40B4-BE49-F238E27FC236}">
                <a16:creationId xmlns:a16="http://schemas.microsoft.com/office/drawing/2014/main" id="{D8D6F301-230F-B8AD-EB72-C07DF8CF1E94}"/>
              </a:ext>
            </a:extLst>
          </p:cNvPr>
          <p:cNvSpPr/>
          <p:nvPr userDrawn="1"/>
        </p:nvSpPr>
        <p:spPr>
          <a:xfrm>
            <a:off x="5550385" y="337743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8" name="Abgerundetes Rechteck 167">
            <a:extLst>
              <a:ext uri="{FF2B5EF4-FFF2-40B4-BE49-F238E27FC236}">
                <a16:creationId xmlns:a16="http://schemas.microsoft.com/office/drawing/2014/main" id="{D41BBF3D-472C-1DB9-B62A-BD6820393A6F}"/>
              </a:ext>
            </a:extLst>
          </p:cNvPr>
          <p:cNvSpPr/>
          <p:nvPr userDrawn="1"/>
        </p:nvSpPr>
        <p:spPr>
          <a:xfrm>
            <a:off x="5550385" y="401533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69" name="Abgerundetes Rechteck 168">
            <a:extLst>
              <a:ext uri="{FF2B5EF4-FFF2-40B4-BE49-F238E27FC236}">
                <a16:creationId xmlns:a16="http://schemas.microsoft.com/office/drawing/2014/main" id="{E3894B09-3793-1480-3D3A-34DD361323DC}"/>
              </a:ext>
            </a:extLst>
          </p:cNvPr>
          <p:cNvSpPr/>
          <p:nvPr userDrawn="1"/>
        </p:nvSpPr>
        <p:spPr>
          <a:xfrm>
            <a:off x="5550385" y="465324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0" name="Abgerundetes Rechteck 169">
            <a:extLst>
              <a:ext uri="{FF2B5EF4-FFF2-40B4-BE49-F238E27FC236}">
                <a16:creationId xmlns:a16="http://schemas.microsoft.com/office/drawing/2014/main" id="{C94FC789-E772-96F0-613D-7554C1376332}"/>
              </a:ext>
            </a:extLst>
          </p:cNvPr>
          <p:cNvSpPr/>
          <p:nvPr userDrawn="1"/>
        </p:nvSpPr>
        <p:spPr>
          <a:xfrm>
            <a:off x="5550385" y="529114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1" name="Abgerundetes Rechteck 170">
            <a:extLst>
              <a:ext uri="{FF2B5EF4-FFF2-40B4-BE49-F238E27FC236}">
                <a16:creationId xmlns:a16="http://schemas.microsoft.com/office/drawing/2014/main" id="{59C41BC2-13CE-13A5-6090-361F336DA22D}"/>
              </a:ext>
            </a:extLst>
          </p:cNvPr>
          <p:cNvSpPr/>
          <p:nvPr userDrawn="1"/>
        </p:nvSpPr>
        <p:spPr>
          <a:xfrm>
            <a:off x="5550385" y="592905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72" name="Textplatzhalter 69">
            <a:extLst>
              <a:ext uri="{FF2B5EF4-FFF2-40B4-BE49-F238E27FC236}">
                <a16:creationId xmlns:a16="http://schemas.microsoft.com/office/drawing/2014/main" id="{A665E34D-28FA-1E05-06E2-2A70214E5722}"/>
              </a:ext>
            </a:extLst>
          </p:cNvPr>
          <p:cNvSpPr>
            <a:spLocks noGrp="1"/>
          </p:cNvSpPr>
          <p:nvPr>
            <p:ph type="body" sz="quarter" idx="61" hasCustomPrompt="1"/>
          </p:nvPr>
        </p:nvSpPr>
        <p:spPr>
          <a:xfrm>
            <a:off x="3677166" y="343572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73" name="Textplatzhalter 69">
            <a:extLst>
              <a:ext uri="{FF2B5EF4-FFF2-40B4-BE49-F238E27FC236}">
                <a16:creationId xmlns:a16="http://schemas.microsoft.com/office/drawing/2014/main" id="{75EDE84F-F92E-587D-DFEA-DCCF06611BFB}"/>
              </a:ext>
            </a:extLst>
          </p:cNvPr>
          <p:cNvSpPr>
            <a:spLocks noGrp="1"/>
          </p:cNvSpPr>
          <p:nvPr>
            <p:ph type="body" sz="quarter" idx="62" hasCustomPrompt="1"/>
          </p:nvPr>
        </p:nvSpPr>
        <p:spPr>
          <a:xfrm>
            <a:off x="4307154" y="343572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74" name="Textplatzhalter 69">
            <a:extLst>
              <a:ext uri="{FF2B5EF4-FFF2-40B4-BE49-F238E27FC236}">
                <a16:creationId xmlns:a16="http://schemas.microsoft.com/office/drawing/2014/main" id="{CF41BDA4-33ED-45DE-7F5C-52B49AD17070}"/>
              </a:ext>
            </a:extLst>
          </p:cNvPr>
          <p:cNvSpPr>
            <a:spLocks noGrp="1"/>
          </p:cNvSpPr>
          <p:nvPr>
            <p:ph type="body" sz="quarter" idx="63" hasCustomPrompt="1"/>
          </p:nvPr>
        </p:nvSpPr>
        <p:spPr>
          <a:xfrm>
            <a:off x="4952590" y="343572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75" name="Textplatzhalter 69">
            <a:extLst>
              <a:ext uri="{FF2B5EF4-FFF2-40B4-BE49-F238E27FC236}">
                <a16:creationId xmlns:a16="http://schemas.microsoft.com/office/drawing/2014/main" id="{7A5AE36B-0443-BE28-B403-9A1F0D9704F4}"/>
              </a:ext>
            </a:extLst>
          </p:cNvPr>
          <p:cNvSpPr>
            <a:spLocks noGrp="1"/>
          </p:cNvSpPr>
          <p:nvPr>
            <p:ph type="body" sz="quarter" idx="64" hasCustomPrompt="1"/>
          </p:nvPr>
        </p:nvSpPr>
        <p:spPr>
          <a:xfrm>
            <a:off x="5591815" y="343572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76" name="Textplatzhalter 69">
            <a:extLst>
              <a:ext uri="{FF2B5EF4-FFF2-40B4-BE49-F238E27FC236}">
                <a16:creationId xmlns:a16="http://schemas.microsoft.com/office/drawing/2014/main" id="{95C56263-12F8-CD83-0627-221D16D59202}"/>
              </a:ext>
            </a:extLst>
          </p:cNvPr>
          <p:cNvSpPr>
            <a:spLocks noGrp="1"/>
          </p:cNvSpPr>
          <p:nvPr>
            <p:ph type="body" sz="quarter" idx="65" hasCustomPrompt="1"/>
          </p:nvPr>
        </p:nvSpPr>
        <p:spPr>
          <a:xfrm>
            <a:off x="6231041" y="343572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77" name="Textplatzhalter 69">
            <a:extLst>
              <a:ext uri="{FF2B5EF4-FFF2-40B4-BE49-F238E27FC236}">
                <a16:creationId xmlns:a16="http://schemas.microsoft.com/office/drawing/2014/main" id="{F488A791-B1D9-3320-1D11-2C502765C9F4}"/>
              </a:ext>
            </a:extLst>
          </p:cNvPr>
          <p:cNvSpPr>
            <a:spLocks noGrp="1"/>
          </p:cNvSpPr>
          <p:nvPr>
            <p:ph type="body" sz="quarter" idx="66" hasCustomPrompt="1"/>
          </p:nvPr>
        </p:nvSpPr>
        <p:spPr>
          <a:xfrm>
            <a:off x="3677166" y="404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78" name="Textplatzhalter 69">
            <a:extLst>
              <a:ext uri="{FF2B5EF4-FFF2-40B4-BE49-F238E27FC236}">
                <a16:creationId xmlns:a16="http://schemas.microsoft.com/office/drawing/2014/main" id="{781B02F4-32AA-C9B8-FD98-887B5E82CFF1}"/>
              </a:ext>
            </a:extLst>
          </p:cNvPr>
          <p:cNvSpPr>
            <a:spLocks noGrp="1"/>
          </p:cNvSpPr>
          <p:nvPr>
            <p:ph type="body" sz="quarter" idx="67" hasCustomPrompt="1"/>
          </p:nvPr>
        </p:nvSpPr>
        <p:spPr>
          <a:xfrm>
            <a:off x="4307154" y="404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79" name="Textplatzhalter 69">
            <a:extLst>
              <a:ext uri="{FF2B5EF4-FFF2-40B4-BE49-F238E27FC236}">
                <a16:creationId xmlns:a16="http://schemas.microsoft.com/office/drawing/2014/main" id="{F26756AC-D976-5E23-E5A8-A108EA5785C0}"/>
              </a:ext>
            </a:extLst>
          </p:cNvPr>
          <p:cNvSpPr>
            <a:spLocks noGrp="1"/>
          </p:cNvSpPr>
          <p:nvPr>
            <p:ph type="body" sz="quarter" idx="68" hasCustomPrompt="1"/>
          </p:nvPr>
        </p:nvSpPr>
        <p:spPr>
          <a:xfrm>
            <a:off x="4952590" y="404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0" name="Textplatzhalter 69">
            <a:extLst>
              <a:ext uri="{FF2B5EF4-FFF2-40B4-BE49-F238E27FC236}">
                <a16:creationId xmlns:a16="http://schemas.microsoft.com/office/drawing/2014/main" id="{D8184E3E-18F0-1DE8-C847-CEBA141045C7}"/>
              </a:ext>
            </a:extLst>
          </p:cNvPr>
          <p:cNvSpPr>
            <a:spLocks noGrp="1"/>
          </p:cNvSpPr>
          <p:nvPr>
            <p:ph type="body" sz="quarter" idx="69" hasCustomPrompt="1"/>
          </p:nvPr>
        </p:nvSpPr>
        <p:spPr>
          <a:xfrm>
            <a:off x="5591815" y="404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1" name="Textplatzhalter 69">
            <a:extLst>
              <a:ext uri="{FF2B5EF4-FFF2-40B4-BE49-F238E27FC236}">
                <a16:creationId xmlns:a16="http://schemas.microsoft.com/office/drawing/2014/main" id="{B93608E1-35C1-E88D-532C-177623C87E28}"/>
              </a:ext>
            </a:extLst>
          </p:cNvPr>
          <p:cNvSpPr>
            <a:spLocks noGrp="1"/>
          </p:cNvSpPr>
          <p:nvPr>
            <p:ph type="body" sz="quarter" idx="70" hasCustomPrompt="1"/>
          </p:nvPr>
        </p:nvSpPr>
        <p:spPr>
          <a:xfrm>
            <a:off x="6231041" y="40464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2" name="Textplatzhalter 69">
            <a:extLst>
              <a:ext uri="{FF2B5EF4-FFF2-40B4-BE49-F238E27FC236}">
                <a16:creationId xmlns:a16="http://schemas.microsoft.com/office/drawing/2014/main" id="{B9E9EDE2-27C9-233E-80C7-2F14DB720D69}"/>
              </a:ext>
            </a:extLst>
          </p:cNvPr>
          <p:cNvSpPr>
            <a:spLocks noGrp="1"/>
          </p:cNvSpPr>
          <p:nvPr>
            <p:ph type="body" sz="quarter" idx="71" hasCustomPrompt="1"/>
          </p:nvPr>
        </p:nvSpPr>
        <p:spPr>
          <a:xfrm>
            <a:off x="3677166" y="468435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3" name="Textplatzhalter 69">
            <a:extLst>
              <a:ext uri="{FF2B5EF4-FFF2-40B4-BE49-F238E27FC236}">
                <a16:creationId xmlns:a16="http://schemas.microsoft.com/office/drawing/2014/main" id="{1F5CC5A0-F995-D3BE-F732-057B0D18AE97}"/>
              </a:ext>
            </a:extLst>
          </p:cNvPr>
          <p:cNvSpPr>
            <a:spLocks noGrp="1"/>
          </p:cNvSpPr>
          <p:nvPr>
            <p:ph type="body" sz="quarter" idx="72" hasCustomPrompt="1"/>
          </p:nvPr>
        </p:nvSpPr>
        <p:spPr>
          <a:xfrm>
            <a:off x="4307154" y="468435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4" name="Textplatzhalter 69">
            <a:extLst>
              <a:ext uri="{FF2B5EF4-FFF2-40B4-BE49-F238E27FC236}">
                <a16:creationId xmlns:a16="http://schemas.microsoft.com/office/drawing/2014/main" id="{54E92708-56FF-1858-6EB5-331822808AF3}"/>
              </a:ext>
            </a:extLst>
          </p:cNvPr>
          <p:cNvSpPr>
            <a:spLocks noGrp="1"/>
          </p:cNvSpPr>
          <p:nvPr>
            <p:ph type="body" sz="quarter" idx="73" hasCustomPrompt="1"/>
          </p:nvPr>
        </p:nvSpPr>
        <p:spPr>
          <a:xfrm>
            <a:off x="4952590" y="468435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5" name="Textplatzhalter 69">
            <a:extLst>
              <a:ext uri="{FF2B5EF4-FFF2-40B4-BE49-F238E27FC236}">
                <a16:creationId xmlns:a16="http://schemas.microsoft.com/office/drawing/2014/main" id="{A924DFEE-65E5-5008-C519-D05875A8693E}"/>
              </a:ext>
            </a:extLst>
          </p:cNvPr>
          <p:cNvSpPr>
            <a:spLocks noGrp="1"/>
          </p:cNvSpPr>
          <p:nvPr>
            <p:ph type="body" sz="quarter" idx="74" hasCustomPrompt="1"/>
          </p:nvPr>
        </p:nvSpPr>
        <p:spPr>
          <a:xfrm>
            <a:off x="5591815" y="468435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6" name="Textplatzhalter 69">
            <a:extLst>
              <a:ext uri="{FF2B5EF4-FFF2-40B4-BE49-F238E27FC236}">
                <a16:creationId xmlns:a16="http://schemas.microsoft.com/office/drawing/2014/main" id="{BC919CAE-744E-CC1E-F3BF-2B4770D0A819}"/>
              </a:ext>
            </a:extLst>
          </p:cNvPr>
          <p:cNvSpPr>
            <a:spLocks noGrp="1"/>
          </p:cNvSpPr>
          <p:nvPr>
            <p:ph type="body" sz="quarter" idx="75" hasCustomPrompt="1"/>
          </p:nvPr>
        </p:nvSpPr>
        <p:spPr>
          <a:xfrm>
            <a:off x="6231041" y="468435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7" name="Textplatzhalter 69">
            <a:extLst>
              <a:ext uri="{FF2B5EF4-FFF2-40B4-BE49-F238E27FC236}">
                <a16:creationId xmlns:a16="http://schemas.microsoft.com/office/drawing/2014/main" id="{8BE3537F-A2E5-A17B-A8D8-E72A0A0CA90E}"/>
              </a:ext>
            </a:extLst>
          </p:cNvPr>
          <p:cNvSpPr>
            <a:spLocks noGrp="1"/>
          </p:cNvSpPr>
          <p:nvPr>
            <p:ph type="body" sz="quarter" idx="76" hasCustomPrompt="1"/>
          </p:nvPr>
        </p:nvSpPr>
        <p:spPr>
          <a:xfrm>
            <a:off x="3677166" y="532542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8" name="Textplatzhalter 69">
            <a:extLst>
              <a:ext uri="{FF2B5EF4-FFF2-40B4-BE49-F238E27FC236}">
                <a16:creationId xmlns:a16="http://schemas.microsoft.com/office/drawing/2014/main" id="{0C17AD69-3B53-3A23-31AF-7E2533D8A5A7}"/>
              </a:ext>
            </a:extLst>
          </p:cNvPr>
          <p:cNvSpPr>
            <a:spLocks noGrp="1"/>
          </p:cNvSpPr>
          <p:nvPr>
            <p:ph type="body" sz="quarter" idx="77" hasCustomPrompt="1"/>
          </p:nvPr>
        </p:nvSpPr>
        <p:spPr>
          <a:xfrm>
            <a:off x="4307154" y="532542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89" name="Textplatzhalter 69">
            <a:extLst>
              <a:ext uri="{FF2B5EF4-FFF2-40B4-BE49-F238E27FC236}">
                <a16:creationId xmlns:a16="http://schemas.microsoft.com/office/drawing/2014/main" id="{FEE136FE-56FD-FCBE-66A9-B3AA92A0E4CF}"/>
              </a:ext>
            </a:extLst>
          </p:cNvPr>
          <p:cNvSpPr>
            <a:spLocks noGrp="1"/>
          </p:cNvSpPr>
          <p:nvPr>
            <p:ph type="body" sz="quarter" idx="78" hasCustomPrompt="1"/>
          </p:nvPr>
        </p:nvSpPr>
        <p:spPr>
          <a:xfrm>
            <a:off x="4952590" y="532542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0" name="Textplatzhalter 69">
            <a:extLst>
              <a:ext uri="{FF2B5EF4-FFF2-40B4-BE49-F238E27FC236}">
                <a16:creationId xmlns:a16="http://schemas.microsoft.com/office/drawing/2014/main" id="{76843FDA-7699-563B-BE73-7A3E63BB1B08}"/>
              </a:ext>
            </a:extLst>
          </p:cNvPr>
          <p:cNvSpPr>
            <a:spLocks noGrp="1"/>
          </p:cNvSpPr>
          <p:nvPr>
            <p:ph type="body" sz="quarter" idx="79" hasCustomPrompt="1"/>
          </p:nvPr>
        </p:nvSpPr>
        <p:spPr>
          <a:xfrm>
            <a:off x="5591815" y="532542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1" name="Textplatzhalter 69">
            <a:extLst>
              <a:ext uri="{FF2B5EF4-FFF2-40B4-BE49-F238E27FC236}">
                <a16:creationId xmlns:a16="http://schemas.microsoft.com/office/drawing/2014/main" id="{4FD68A34-2362-6D61-146A-3E6DF0453385}"/>
              </a:ext>
            </a:extLst>
          </p:cNvPr>
          <p:cNvSpPr>
            <a:spLocks noGrp="1"/>
          </p:cNvSpPr>
          <p:nvPr>
            <p:ph type="body" sz="quarter" idx="80" hasCustomPrompt="1"/>
          </p:nvPr>
        </p:nvSpPr>
        <p:spPr>
          <a:xfrm>
            <a:off x="6231041" y="532542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2" name="Textplatzhalter 69">
            <a:extLst>
              <a:ext uri="{FF2B5EF4-FFF2-40B4-BE49-F238E27FC236}">
                <a16:creationId xmlns:a16="http://schemas.microsoft.com/office/drawing/2014/main" id="{77A5BE36-7DB2-9E9E-F546-AA93CCA697F6}"/>
              </a:ext>
            </a:extLst>
          </p:cNvPr>
          <p:cNvSpPr>
            <a:spLocks noGrp="1"/>
          </p:cNvSpPr>
          <p:nvPr>
            <p:ph type="body" sz="quarter" idx="81" hasCustomPrompt="1"/>
          </p:nvPr>
        </p:nvSpPr>
        <p:spPr>
          <a:xfrm>
            <a:off x="3677166" y="596016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3" name="Textplatzhalter 69">
            <a:extLst>
              <a:ext uri="{FF2B5EF4-FFF2-40B4-BE49-F238E27FC236}">
                <a16:creationId xmlns:a16="http://schemas.microsoft.com/office/drawing/2014/main" id="{29FB4A77-4C32-F833-BDED-D56DA26779FD}"/>
              </a:ext>
            </a:extLst>
          </p:cNvPr>
          <p:cNvSpPr>
            <a:spLocks noGrp="1"/>
          </p:cNvSpPr>
          <p:nvPr>
            <p:ph type="body" sz="quarter" idx="82" hasCustomPrompt="1"/>
          </p:nvPr>
        </p:nvSpPr>
        <p:spPr>
          <a:xfrm>
            <a:off x="4307154" y="596016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4" name="Textplatzhalter 69">
            <a:extLst>
              <a:ext uri="{FF2B5EF4-FFF2-40B4-BE49-F238E27FC236}">
                <a16:creationId xmlns:a16="http://schemas.microsoft.com/office/drawing/2014/main" id="{846102C7-0882-75D4-D1BE-EE2A10B10B88}"/>
              </a:ext>
            </a:extLst>
          </p:cNvPr>
          <p:cNvSpPr>
            <a:spLocks noGrp="1"/>
          </p:cNvSpPr>
          <p:nvPr>
            <p:ph type="body" sz="quarter" idx="83" hasCustomPrompt="1"/>
          </p:nvPr>
        </p:nvSpPr>
        <p:spPr>
          <a:xfrm>
            <a:off x="4952590" y="596016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5" name="Textplatzhalter 69">
            <a:extLst>
              <a:ext uri="{FF2B5EF4-FFF2-40B4-BE49-F238E27FC236}">
                <a16:creationId xmlns:a16="http://schemas.microsoft.com/office/drawing/2014/main" id="{4342CDF5-D829-2992-C897-CBB2447CC7BF}"/>
              </a:ext>
            </a:extLst>
          </p:cNvPr>
          <p:cNvSpPr>
            <a:spLocks noGrp="1"/>
          </p:cNvSpPr>
          <p:nvPr>
            <p:ph type="body" sz="quarter" idx="84" hasCustomPrompt="1"/>
          </p:nvPr>
        </p:nvSpPr>
        <p:spPr>
          <a:xfrm>
            <a:off x="5591815" y="596016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6" name="Textplatzhalter 69">
            <a:extLst>
              <a:ext uri="{FF2B5EF4-FFF2-40B4-BE49-F238E27FC236}">
                <a16:creationId xmlns:a16="http://schemas.microsoft.com/office/drawing/2014/main" id="{0A6D22D6-05D4-8951-589F-F580E6CF54D1}"/>
              </a:ext>
            </a:extLst>
          </p:cNvPr>
          <p:cNvSpPr>
            <a:spLocks noGrp="1"/>
          </p:cNvSpPr>
          <p:nvPr>
            <p:ph type="body" sz="quarter" idx="85" hasCustomPrompt="1"/>
          </p:nvPr>
        </p:nvSpPr>
        <p:spPr>
          <a:xfrm>
            <a:off x="6231041" y="596016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197" name="Rectangle 8">
            <a:extLst>
              <a:ext uri="{FF2B5EF4-FFF2-40B4-BE49-F238E27FC236}">
                <a16:creationId xmlns:a16="http://schemas.microsoft.com/office/drawing/2014/main" id="{7E3D4D85-7102-EAC5-2700-6FEA7B3F1BA8}"/>
              </a:ext>
            </a:extLst>
          </p:cNvPr>
          <p:cNvSpPr>
            <a:spLocks/>
          </p:cNvSpPr>
          <p:nvPr userDrawn="1"/>
        </p:nvSpPr>
        <p:spPr>
          <a:xfrm rot="5400000">
            <a:off x="3555990" y="6605920"/>
            <a:ext cx="3301200" cy="3302821"/>
          </a:xfrm>
          <a:prstGeom prst="rect">
            <a:avLst/>
          </a:prstGeom>
          <a:pattFill prst="pct60">
            <a:fgClr>
              <a:srgbClr val="4ECDC4"/>
            </a:fgClr>
            <a:bgClr>
              <a:schemeClr val="bg1"/>
            </a:bgClr>
          </a:patt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DE" sz="1800" dirty="0"/>
              <a:t> </a:t>
            </a:r>
          </a:p>
        </p:txBody>
      </p:sp>
      <p:sp>
        <p:nvSpPr>
          <p:cNvPr id="198" name="Abgerundetes Rechteck 197">
            <a:extLst>
              <a:ext uri="{FF2B5EF4-FFF2-40B4-BE49-F238E27FC236}">
                <a16:creationId xmlns:a16="http://schemas.microsoft.com/office/drawing/2014/main" id="{86DE1CB5-67C9-C3AC-C66E-9D7906927972}"/>
              </a:ext>
            </a:extLst>
          </p:cNvPr>
          <p:cNvSpPr/>
          <p:nvPr userDrawn="1"/>
        </p:nvSpPr>
        <p:spPr>
          <a:xfrm>
            <a:off x="3635736" y="668489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199" name="Abgerundetes Rechteck 198">
            <a:extLst>
              <a:ext uri="{FF2B5EF4-FFF2-40B4-BE49-F238E27FC236}">
                <a16:creationId xmlns:a16="http://schemas.microsoft.com/office/drawing/2014/main" id="{DBE031D3-545D-CA73-6683-13A5B67EEEBB}"/>
              </a:ext>
            </a:extLst>
          </p:cNvPr>
          <p:cNvSpPr/>
          <p:nvPr userDrawn="1"/>
        </p:nvSpPr>
        <p:spPr>
          <a:xfrm>
            <a:off x="3635736" y="732279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0" name="Abgerundetes Rechteck 199">
            <a:extLst>
              <a:ext uri="{FF2B5EF4-FFF2-40B4-BE49-F238E27FC236}">
                <a16:creationId xmlns:a16="http://schemas.microsoft.com/office/drawing/2014/main" id="{BA0B5864-F91E-F4B1-A669-9AB47BF1D61C}"/>
              </a:ext>
            </a:extLst>
          </p:cNvPr>
          <p:cNvSpPr/>
          <p:nvPr userDrawn="1"/>
        </p:nvSpPr>
        <p:spPr>
          <a:xfrm>
            <a:off x="3635736" y="796070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1" name="Abgerundetes Rechteck 200">
            <a:extLst>
              <a:ext uri="{FF2B5EF4-FFF2-40B4-BE49-F238E27FC236}">
                <a16:creationId xmlns:a16="http://schemas.microsoft.com/office/drawing/2014/main" id="{97341445-19EB-188D-1A3F-8CB608561C61}"/>
              </a:ext>
            </a:extLst>
          </p:cNvPr>
          <p:cNvSpPr/>
          <p:nvPr userDrawn="1"/>
        </p:nvSpPr>
        <p:spPr>
          <a:xfrm>
            <a:off x="3635736" y="859860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2" name="Abgerundetes Rechteck 201">
            <a:extLst>
              <a:ext uri="{FF2B5EF4-FFF2-40B4-BE49-F238E27FC236}">
                <a16:creationId xmlns:a16="http://schemas.microsoft.com/office/drawing/2014/main" id="{918A0A73-6DB7-A53C-EF59-CD94D2C03F28}"/>
              </a:ext>
            </a:extLst>
          </p:cNvPr>
          <p:cNvSpPr/>
          <p:nvPr userDrawn="1"/>
        </p:nvSpPr>
        <p:spPr>
          <a:xfrm>
            <a:off x="3635736" y="923651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3" name="Abgerundetes Rechteck 202">
            <a:extLst>
              <a:ext uri="{FF2B5EF4-FFF2-40B4-BE49-F238E27FC236}">
                <a16:creationId xmlns:a16="http://schemas.microsoft.com/office/drawing/2014/main" id="{4AB3F1D5-30BC-2238-E28E-B04F3DC8CE9D}"/>
              </a:ext>
            </a:extLst>
          </p:cNvPr>
          <p:cNvSpPr/>
          <p:nvPr userDrawn="1"/>
        </p:nvSpPr>
        <p:spPr>
          <a:xfrm>
            <a:off x="6189611" y="668489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4" name="Abgerundetes Rechteck 203">
            <a:extLst>
              <a:ext uri="{FF2B5EF4-FFF2-40B4-BE49-F238E27FC236}">
                <a16:creationId xmlns:a16="http://schemas.microsoft.com/office/drawing/2014/main" id="{B760409F-FEF1-1C55-09D9-F034C7D56547}"/>
              </a:ext>
            </a:extLst>
          </p:cNvPr>
          <p:cNvSpPr/>
          <p:nvPr userDrawn="1"/>
        </p:nvSpPr>
        <p:spPr>
          <a:xfrm>
            <a:off x="6189611" y="732279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5" name="Abgerundetes Rechteck 204">
            <a:extLst>
              <a:ext uri="{FF2B5EF4-FFF2-40B4-BE49-F238E27FC236}">
                <a16:creationId xmlns:a16="http://schemas.microsoft.com/office/drawing/2014/main" id="{89636820-CCB4-920C-CD02-EE66A42E3997}"/>
              </a:ext>
            </a:extLst>
          </p:cNvPr>
          <p:cNvSpPr/>
          <p:nvPr userDrawn="1"/>
        </p:nvSpPr>
        <p:spPr>
          <a:xfrm>
            <a:off x="6189611" y="796070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6" name="Abgerundetes Rechteck 205">
            <a:extLst>
              <a:ext uri="{FF2B5EF4-FFF2-40B4-BE49-F238E27FC236}">
                <a16:creationId xmlns:a16="http://schemas.microsoft.com/office/drawing/2014/main" id="{52BF7CFA-0961-FCAE-6CB7-240333450898}"/>
              </a:ext>
            </a:extLst>
          </p:cNvPr>
          <p:cNvSpPr/>
          <p:nvPr userDrawn="1"/>
        </p:nvSpPr>
        <p:spPr>
          <a:xfrm>
            <a:off x="6189611" y="859860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7" name="Abgerundetes Rechteck 206">
            <a:extLst>
              <a:ext uri="{FF2B5EF4-FFF2-40B4-BE49-F238E27FC236}">
                <a16:creationId xmlns:a16="http://schemas.microsoft.com/office/drawing/2014/main" id="{4187C4B4-7136-FC18-3E8B-D951044526B9}"/>
              </a:ext>
            </a:extLst>
          </p:cNvPr>
          <p:cNvSpPr/>
          <p:nvPr userDrawn="1"/>
        </p:nvSpPr>
        <p:spPr>
          <a:xfrm>
            <a:off x="6189611" y="923651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8" name="Abgerundetes Rechteck 207">
            <a:extLst>
              <a:ext uri="{FF2B5EF4-FFF2-40B4-BE49-F238E27FC236}">
                <a16:creationId xmlns:a16="http://schemas.microsoft.com/office/drawing/2014/main" id="{7E3126D7-2932-6E58-144D-30D38C2A5CE3}"/>
              </a:ext>
            </a:extLst>
          </p:cNvPr>
          <p:cNvSpPr/>
          <p:nvPr userDrawn="1"/>
        </p:nvSpPr>
        <p:spPr>
          <a:xfrm>
            <a:off x="4911160" y="668489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9" name="Abgerundetes Rechteck 208">
            <a:extLst>
              <a:ext uri="{FF2B5EF4-FFF2-40B4-BE49-F238E27FC236}">
                <a16:creationId xmlns:a16="http://schemas.microsoft.com/office/drawing/2014/main" id="{007FBDA1-9B80-9042-0370-8E899E9DB85C}"/>
              </a:ext>
            </a:extLst>
          </p:cNvPr>
          <p:cNvSpPr/>
          <p:nvPr userDrawn="1"/>
        </p:nvSpPr>
        <p:spPr>
          <a:xfrm>
            <a:off x="4911160" y="732279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0" name="Abgerundetes Rechteck 209">
            <a:extLst>
              <a:ext uri="{FF2B5EF4-FFF2-40B4-BE49-F238E27FC236}">
                <a16:creationId xmlns:a16="http://schemas.microsoft.com/office/drawing/2014/main" id="{FF8C2CE9-D0F1-B6C4-CBE6-C08094B81466}"/>
              </a:ext>
            </a:extLst>
          </p:cNvPr>
          <p:cNvSpPr/>
          <p:nvPr userDrawn="1"/>
        </p:nvSpPr>
        <p:spPr>
          <a:xfrm>
            <a:off x="4911160" y="796070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1" name="Abgerundetes Rechteck 210">
            <a:extLst>
              <a:ext uri="{FF2B5EF4-FFF2-40B4-BE49-F238E27FC236}">
                <a16:creationId xmlns:a16="http://schemas.microsoft.com/office/drawing/2014/main" id="{723A33FA-C2F1-039E-AB0B-C463F885C7CA}"/>
              </a:ext>
            </a:extLst>
          </p:cNvPr>
          <p:cNvSpPr/>
          <p:nvPr userDrawn="1"/>
        </p:nvSpPr>
        <p:spPr>
          <a:xfrm>
            <a:off x="4911160" y="859860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2" name="Abgerundetes Rechteck 211">
            <a:extLst>
              <a:ext uri="{FF2B5EF4-FFF2-40B4-BE49-F238E27FC236}">
                <a16:creationId xmlns:a16="http://schemas.microsoft.com/office/drawing/2014/main" id="{8BBC6302-AFFD-5E42-23B2-6A126FF04CCD}"/>
              </a:ext>
            </a:extLst>
          </p:cNvPr>
          <p:cNvSpPr/>
          <p:nvPr userDrawn="1"/>
        </p:nvSpPr>
        <p:spPr>
          <a:xfrm>
            <a:off x="4911160" y="923651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3" name="Abgerundetes Rechteck 212">
            <a:extLst>
              <a:ext uri="{FF2B5EF4-FFF2-40B4-BE49-F238E27FC236}">
                <a16:creationId xmlns:a16="http://schemas.microsoft.com/office/drawing/2014/main" id="{A66D1AC4-1571-685E-FD5C-9A75F0650F19}"/>
              </a:ext>
            </a:extLst>
          </p:cNvPr>
          <p:cNvSpPr/>
          <p:nvPr userDrawn="1"/>
        </p:nvSpPr>
        <p:spPr>
          <a:xfrm>
            <a:off x="4271935" y="668489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4" name="Abgerundetes Rechteck 213">
            <a:extLst>
              <a:ext uri="{FF2B5EF4-FFF2-40B4-BE49-F238E27FC236}">
                <a16:creationId xmlns:a16="http://schemas.microsoft.com/office/drawing/2014/main" id="{C8323E98-F95F-C03F-3C7C-E2CB30994487}"/>
              </a:ext>
            </a:extLst>
          </p:cNvPr>
          <p:cNvSpPr/>
          <p:nvPr userDrawn="1"/>
        </p:nvSpPr>
        <p:spPr>
          <a:xfrm>
            <a:off x="4271935" y="732279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5" name="Abgerundetes Rechteck 214">
            <a:extLst>
              <a:ext uri="{FF2B5EF4-FFF2-40B4-BE49-F238E27FC236}">
                <a16:creationId xmlns:a16="http://schemas.microsoft.com/office/drawing/2014/main" id="{DA5199A6-A6A9-DB94-9C39-C366B3F31329}"/>
              </a:ext>
            </a:extLst>
          </p:cNvPr>
          <p:cNvSpPr/>
          <p:nvPr userDrawn="1"/>
        </p:nvSpPr>
        <p:spPr>
          <a:xfrm>
            <a:off x="4271935" y="796070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6" name="Abgerundetes Rechteck 215">
            <a:extLst>
              <a:ext uri="{FF2B5EF4-FFF2-40B4-BE49-F238E27FC236}">
                <a16:creationId xmlns:a16="http://schemas.microsoft.com/office/drawing/2014/main" id="{F811B5D6-AE30-676D-3C21-C33B93CB9D9A}"/>
              </a:ext>
            </a:extLst>
          </p:cNvPr>
          <p:cNvSpPr/>
          <p:nvPr userDrawn="1"/>
        </p:nvSpPr>
        <p:spPr>
          <a:xfrm>
            <a:off x="4271935" y="859860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7" name="Abgerundetes Rechteck 216">
            <a:extLst>
              <a:ext uri="{FF2B5EF4-FFF2-40B4-BE49-F238E27FC236}">
                <a16:creationId xmlns:a16="http://schemas.microsoft.com/office/drawing/2014/main" id="{30401175-1563-1469-FB06-13071EEF6C76}"/>
              </a:ext>
            </a:extLst>
          </p:cNvPr>
          <p:cNvSpPr/>
          <p:nvPr userDrawn="1"/>
        </p:nvSpPr>
        <p:spPr>
          <a:xfrm>
            <a:off x="4271935" y="923651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8" name="Abgerundetes Rechteck 217">
            <a:extLst>
              <a:ext uri="{FF2B5EF4-FFF2-40B4-BE49-F238E27FC236}">
                <a16:creationId xmlns:a16="http://schemas.microsoft.com/office/drawing/2014/main" id="{4B8FB6B0-ECE8-87CD-76FB-037E08B07EF9}"/>
              </a:ext>
            </a:extLst>
          </p:cNvPr>
          <p:cNvSpPr/>
          <p:nvPr userDrawn="1"/>
        </p:nvSpPr>
        <p:spPr>
          <a:xfrm>
            <a:off x="5550385" y="668489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19" name="Abgerundetes Rechteck 218">
            <a:extLst>
              <a:ext uri="{FF2B5EF4-FFF2-40B4-BE49-F238E27FC236}">
                <a16:creationId xmlns:a16="http://schemas.microsoft.com/office/drawing/2014/main" id="{1A502A03-2E7A-64C8-79ED-3C7ACF567281}"/>
              </a:ext>
            </a:extLst>
          </p:cNvPr>
          <p:cNvSpPr/>
          <p:nvPr userDrawn="1"/>
        </p:nvSpPr>
        <p:spPr>
          <a:xfrm>
            <a:off x="5550385" y="732279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0" name="Abgerundetes Rechteck 219">
            <a:extLst>
              <a:ext uri="{FF2B5EF4-FFF2-40B4-BE49-F238E27FC236}">
                <a16:creationId xmlns:a16="http://schemas.microsoft.com/office/drawing/2014/main" id="{55C7A679-D780-1870-7C23-59E517F64258}"/>
              </a:ext>
            </a:extLst>
          </p:cNvPr>
          <p:cNvSpPr/>
          <p:nvPr userDrawn="1"/>
        </p:nvSpPr>
        <p:spPr>
          <a:xfrm>
            <a:off x="5550385" y="796070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1" name="Abgerundetes Rechteck 220">
            <a:extLst>
              <a:ext uri="{FF2B5EF4-FFF2-40B4-BE49-F238E27FC236}">
                <a16:creationId xmlns:a16="http://schemas.microsoft.com/office/drawing/2014/main" id="{30A736F3-8F7F-B87B-52DA-F6FC982006FE}"/>
              </a:ext>
            </a:extLst>
          </p:cNvPr>
          <p:cNvSpPr/>
          <p:nvPr userDrawn="1"/>
        </p:nvSpPr>
        <p:spPr>
          <a:xfrm>
            <a:off x="5550385" y="8598605"/>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2" name="Abgerundetes Rechteck 221">
            <a:extLst>
              <a:ext uri="{FF2B5EF4-FFF2-40B4-BE49-F238E27FC236}">
                <a16:creationId xmlns:a16="http://schemas.microsoft.com/office/drawing/2014/main" id="{1D0807BB-32DD-65FA-FACE-C40AD96F9DD8}"/>
              </a:ext>
            </a:extLst>
          </p:cNvPr>
          <p:cNvSpPr/>
          <p:nvPr userDrawn="1"/>
        </p:nvSpPr>
        <p:spPr>
          <a:xfrm>
            <a:off x="5550385" y="9236510"/>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23" name="Textplatzhalter 69">
            <a:extLst>
              <a:ext uri="{FF2B5EF4-FFF2-40B4-BE49-F238E27FC236}">
                <a16:creationId xmlns:a16="http://schemas.microsoft.com/office/drawing/2014/main" id="{F0AE2D65-3B9A-690A-E2D4-28D0834BCBDD}"/>
              </a:ext>
            </a:extLst>
          </p:cNvPr>
          <p:cNvSpPr>
            <a:spLocks noGrp="1"/>
          </p:cNvSpPr>
          <p:nvPr>
            <p:ph type="body" sz="quarter" idx="86" hasCustomPrompt="1"/>
          </p:nvPr>
        </p:nvSpPr>
        <p:spPr>
          <a:xfrm>
            <a:off x="3677166" y="674318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24" name="Textplatzhalter 69">
            <a:extLst>
              <a:ext uri="{FF2B5EF4-FFF2-40B4-BE49-F238E27FC236}">
                <a16:creationId xmlns:a16="http://schemas.microsoft.com/office/drawing/2014/main" id="{A1B632E2-C648-9C62-0E39-F35F0CAB049A}"/>
              </a:ext>
            </a:extLst>
          </p:cNvPr>
          <p:cNvSpPr>
            <a:spLocks noGrp="1"/>
          </p:cNvSpPr>
          <p:nvPr>
            <p:ph type="body" sz="quarter" idx="87" hasCustomPrompt="1"/>
          </p:nvPr>
        </p:nvSpPr>
        <p:spPr>
          <a:xfrm>
            <a:off x="4307154" y="674318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25" name="Textplatzhalter 69">
            <a:extLst>
              <a:ext uri="{FF2B5EF4-FFF2-40B4-BE49-F238E27FC236}">
                <a16:creationId xmlns:a16="http://schemas.microsoft.com/office/drawing/2014/main" id="{639D8F34-77CC-8698-4B06-C42D5ACBBB6E}"/>
              </a:ext>
            </a:extLst>
          </p:cNvPr>
          <p:cNvSpPr>
            <a:spLocks noGrp="1"/>
          </p:cNvSpPr>
          <p:nvPr>
            <p:ph type="body" sz="quarter" idx="88" hasCustomPrompt="1"/>
          </p:nvPr>
        </p:nvSpPr>
        <p:spPr>
          <a:xfrm>
            <a:off x="4952590" y="674318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26" name="Textplatzhalter 69">
            <a:extLst>
              <a:ext uri="{FF2B5EF4-FFF2-40B4-BE49-F238E27FC236}">
                <a16:creationId xmlns:a16="http://schemas.microsoft.com/office/drawing/2014/main" id="{ADBE0930-7C22-87F2-D68C-765DE4D18E26}"/>
              </a:ext>
            </a:extLst>
          </p:cNvPr>
          <p:cNvSpPr>
            <a:spLocks noGrp="1"/>
          </p:cNvSpPr>
          <p:nvPr>
            <p:ph type="body" sz="quarter" idx="89" hasCustomPrompt="1"/>
          </p:nvPr>
        </p:nvSpPr>
        <p:spPr>
          <a:xfrm>
            <a:off x="5591815" y="674318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27" name="Textplatzhalter 69">
            <a:extLst>
              <a:ext uri="{FF2B5EF4-FFF2-40B4-BE49-F238E27FC236}">
                <a16:creationId xmlns:a16="http://schemas.microsoft.com/office/drawing/2014/main" id="{3070C166-C2C7-A6ED-351E-EFE9E659CFDA}"/>
              </a:ext>
            </a:extLst>
          </p:cNvPr>
          <p:cNvSpPr>
            <a:spLocks noGrp="1"/>
          </p:cNvSpPr>
          <p:nvPr>
            <p:ph type="body" sz="quarter" idx="90" hasCustomPrompt="1"/>
          </p:nvPr>
        </p:nvSpPr>
        <p:spPr>
          <a:xfrm>
            <a:off x="6231041" y="6743182"/>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28" name="Textplatzhalter 69">
            <a:extLst>
              <a:ext uri="{FF2B5EF4-FFF2-40B4-BE49-F238E27FC236}">
                <a16:creationId xmlns:a16="http://schemas.microsoft.com/office/drawing/2014/main" id="{5ACBAE04-F51F-1345-FFC3-6381700AB53E}"/>
              </a:ext>
            </a:extLst>
          </p:cNvPr>
          <p:cNvSpPr>
            <a:spLocks noGrp="1"/>
          </p:cNvSpPr>
          <p:nvPr>
            <p:ph type="body" sz="quarter" idx="91" hasCustomPrompt="1"/>
          </p:nvPr>
        </p:nvSpPr>
        <p:spPr>
          <a:xfrm>
            <a:off x="3677166" y="735391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29" name="Textplatzhalter 69">
            <a:extLst>
              <a:ext uri="{FF2B5EF4-FFF2-40B4-BE49-F238E27FC236}">
                <a16:creationId xmlns:a16="http://schemas.microsoft.com/office/drawing/2014/main" id="{DA86ADB6-07B9-546D-DB47-8392667424CB}"/>
              </a:ext>
            </a:extLst>
          </p:cNvPr>
          <p:cNvSpPr>
            <a:spLocks noGrp="1"/>
          </p:cNvSpPr>
          <p:nvPr>
            <p:ph type="body" sz="quarter" idx="92" hasCustomPrompt="1"/>
          </p:nvPr>
        </p:nvSpPr>
        <p:spPr>
          <a:xfrm>
            <a:off x="4307154" y="735391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0" name="Textplatzhalter 69">
            <a:extLst>
              <a:ext uri="{FF2B5EF4-FFF2-40B4-BE49-F238E27FC236}">
                <a16:creationId xmlns:a16="http://schemas.microsoft.com/office/drawing/2014/main" id="{819BB0DC-E54E-CCC8-1E95-5A0BB8FC43B1}"/>
              </a:ext>
            </a:extLst>
          </p:cNvPr>
          <p:cNvSpPr>
            <a:spLocks noGrp="1"/>
          </p:cNvSpPr>
          <p:nvPr>
            <p:ph type="body" sz="quarter" idx="93" hasCustomPrompt="1"/>
          </p:nvPr>
        </p:nvSpPr>
        <p:spPr>
          <a:xfrm>
            <a:off x="4952590" y="735391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1" name="Textplatzhalter 69">
            <a:extLst>
              <a:ext uri="{FF2B5EF4-FFF2-40B4-BE49-F238E27FC236}">
                <a16:creationId xmlns:a16="http://schemas.microsoft.com/office/drawing/2014/main" id="{AFE2B90A-4CDE-6488-E14B-35473F7987B2}"/>
              </a:ext>
            </a:extLst>
          </p:cNvPr>
          <p:cNvSpPr>
            <a:spLocks noGrp="1"/>
          </p:cNvSpPr>
          <p:nvPr>
            <p:ph type="body" sz="quarter" idx="94" hasCustomPrompt="1"/>
          </p:nvPr>
        </p:nvSpPr>
        <p:spPr>
          <a:xfrm>
            <a:off x="5591815" y="735391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2" name="Textplatzhalter 69">
            <a:extLst>
              <a:ext uri="{FF2B5EF4-FFF2-40B4-BE49-F238E27FC236}">
                <a16:creationId xmlns:a16="http://schemas.microsoft.com/office/drawing/2014/main" id="{77A55741-DAC9-0E5B-AA16-E622B657F009}"/>
              </a:ext>
            </a:extLst>
          </p:cNvPr>
          <p:cNvSpPr>
            <a:spLocks noGrp="1"/>
          </p:cNvSpPr>
          <p:nvPr>
            <p:ph type="body" sz="quarter" idx="95" hasCustomPrompt="1"/>
          </p:nvPr>
        </p:nvSpPr>
        <p:spPr>
          <a:xfrm>
            <a:off x="6231041" y="735391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3" name="Textplatzhalter 69">
            <a:extLst>
              <a:ext uri="{FF2B5EF4-FFF2-40B4-BE49-F238E27FC236}">
                <a16:creationId xmlns:a16="http://schemas.microsoft.com/office/drawing/2014/main" id="{1005B28E-8793-157E-126C-209C921D8FF0}"/>
              </a:ext>
            </a:extLst>
          </p:cNvPr>
          <p:cNvSpPr>
            <a:spLocks noGrp="1"/>
          </p:cNvSpPr>
          <p:nvPr>
            <p:ph type="body" sz="quarter" idx="96" hasCustomPrompt="1"/>
          </p:nvPr>
        </p:nvSpPr>
        <p:spPr>
          <a:xfrm>
            <a:off x="3677166" y="799181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4" name="Textplatzhalter 69">
            <a:extLst>
              <a:ext uri="{FF2B5EF4-FFF2-40B4-BE49-F238E27FC236}">
                <a16:creationId xmlns:a16="http://schemas.microsoft.com/office/drawing/2014/main" id="{EE7B0815-11A3-3085-FB6D-81C6CE6D5705}"/>
              </a:ext>
            </a:extLst>
          </p:cNvPr>
          <p:cNvSpPr>
            <a:spLocks noGrp="1"/>
          </p:cNvSpPr>
          <p:nvPr>
            <p:ph type="body" sz="quarter" idx="97" hasCustomPrompt="1"/>
          </p:nvPr>
        </p:nvSpPr>
        <p:spPr>
          <a:xfrm>
            <a:off x="4307154" y="799181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5" name="Textplatzhalter 69">
            <a:extLst>
              <a:ext uri="{FF2B5EF4-FFF2-40B4-BE49-F238E27FC236}">
                <a16:creationId xmlns:a16="http://schemas.microsoft.com/office/drawing/2014/main" id="{3FC6BA2F-1028-3FCC-1BF2-B41F0DC0B11F}"/>
              </a:ext>
            </a:extLst>
          </p:cNvPr>
          <p:cNvSpPr>
            <a:spLocks noGrp="1"/>
          </p:cNvSpPr>
          <p:nvPr>
            <p:ph type="body" sz="quarter" idx="98" hasCustomPrompt="1"/>
          </p:nvPr>
        </p:nvSpPr>
        <p:spPr>
          <a:xfrm>
            <a:off x="4952590" y="799181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6" name="Textplatzhalter 69">
            <a:extLst>
              <a:ext uri="{FF2B5EF4-FFF2-40B4-BE49-F238E27FC236}">
                <a16:creationId xmlns:a16="http://schemas.microsoft.com/office/drawing/2014/main" id="{D9737011-EDE5-93F8-F5BC-6848FADD582F}"/>
              </a:ext>
            </a:extLst>
          </p:cNvPr>
          <p:cNvSpPr>
            <a:spLocks noGrp="1"/>
          </p:cNvSpPr>
          <p:nvPr>
            <p:ph type="body" sz="quarter" idx="99" hasCustomPrompt="1"/>
          </p:nvPr>
        </p:nvSpPr>
        <p:spPr>
          <a:xfrm>
            <a:off x="5591815" y="799181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7" name="Textplatzhalter 69">
            <a:extLst>
              <a:ext uri="{FF2B5EF4-FFF2-40B4-BE49-F238E27FC236}">
                <a16:creationId xmlns:a16="http://schemas.microsoft.com/office/drawing/2014/main" id="{1870312B-08CA-4960-AA57-3043EEC77721}"/>
              </a:ext>
            </a:extLst>
          </p:cNvPr>
          <p:cNvSpPr>
            <a:spLocks noGrp="1"/>
          </p:cNvSpPr>
          <p:nvPr>
            <p:ph type="body" sz="quarter" idx="100" hasCustomPrompt="1"/>
          </p:nvPr>
        </p:nvSpPr>
        <p:spPr>
          <a:xfrm>
            <a:off x="6231041" y="7991818"/>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8" name="Textplatzhalter 69">
            <a:extLst>
              <a:ext uri="{FF2B5EF4-FFF2-40B4-BE49-F238E27FC236}">
                <a16:creationId xmlns:a16="http://schemas.microsoft.com/office/drawing/2014/main" id="{0A32EAFD-D9EE-EB57-0A50-82E1417E9C22}"/>
              </a:ext>
            </a:extLst>
          </p:cNvPr>
          <p:cNvSpPr>
            <a:spLocks noGrp="1"/>
          </p:cNvSpPr>
          <p:nvPr>
            <p:ph type="body" sz="quarter" idx="101" hasCustomPrompt="1"/>
          </p:nvPr>
        </p:nvSpPr>
        <p:spPr>
          <a:xfrm>
            <a:off x="3677166" y="863287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39" name="Textplatzhalter 69">
            <a:extLst>
              <a:ext uri="{FF2B5EF4-FFF2-40B4-BE49-F238E27FC236}">
                <a16:creationId xmlns:a16="http://schemas.microsoft.com/office/drawing/2014/main" id="{987A74DD-9646-8862-DADF-311BE699F94A}"/>
              </a:ext>
            </a:extLst>
          </p:cNvPr>
          <p:cNvSpPr>
            <a:spLocks noGrp="1"/>
          </p:cNvSpPr>
          <p:nvPr>
            <p:ph type="body" sz="quarter" idx="102" hasCustomPrompt="1"/>
          </p:nvPr>
        </p:nvSpPr>
        <p:spPr>
          <a:xfrm>
            <a:off x="4307154" y="863287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0" name="Textplatzhalter 69">
            <a:extLst>
              <a:ext uri="{FF2B5EF4-FFF2-40B4-BE49-F238E27FC236}">
                <a16:creationId xmlns:a16="http://schemas.microsoft.com/office/drawing/2014/main" id="{50925FC7-2605-9C8F-2A82-66434B823A5A}"/>
              </a:ext>
            </a:extLst>
          </p:cNvPr>
          <p:cNvSpPr>
            <a:spLocks noGrp="1"/>
          </p:cNvSpPr>
          <p:nvPr>
            <p:ph type="body" sz="quarter" idx="103" hasCustomPrompt="1"/>
          </p:nvPr>
        </p:nvSpPr>
        <p:spPr>
          <a:xfrm>
            <a:off x="4952590" y="863287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1" name="Textplatzhalter 69">
            <a:extLst>
              <a:ext uri="{FF2B5EF4-FFF2-40B4-BE49-F238E27FC236}">
                <a16:creationId xmlns:a16="http://schemas.microsoft.com/office/drawing/2014/main" id="{525F4631-C620-52C6-C734-838FC7B37453}"/>
              </a:ext>
            </a:extLst>
          </p:cNvPr>
          <p:cNvSpPr>
            <a:spLocks noGrp="1"/>
          </p:cNvSpPr>
          <p:nvPr>
            <p:ph type="body" sz="quarter" idx="104" hasCustomPrompt="1"/>
          </p:nvPr>
        </p:nvSpPr>
        <p:spPr>
          <a:xfrm>
            <a:off x="5591815" y="863287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2" name="Textplatzhalter 69">
            <a:extLst>
              <a:ext uri="{FF2B5EF4-FFF2-40B4-BE49-F238E27FC236}">
                <a16:creationId xmlns:a16="http://schemas.microsoft.com/office/drawing/2014/main" id="{61195648-1051-52FB-19DA-3F784DBA8BF5}"/>
              </a:ext>
            </a:extLst>
          </p:cNvPr>
          <p:cNvSpPr>
            <a:spLocks noGrp="1"/>
          </p:cNvSpPr>
          <p:nvPr>
            <p:ph type="body" sz="quarter" idx="105" hasCustomPrompt="1"/>
          </p:nvPr>
        </p:nvSpPr>
        <p:spPr>
          <a:xfrm>
            <a:off x="6231041" y="863287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3" name="Textplatzhalter 69">
            <a:extLst>
              <a:ext uri="{FF2B5EF4-FFF2-40B4-BE49-F238E27FC236}">
                <a16:creationId xmlns:a16="http://schemas.microsoft.com/office/drawing/2014/main" id="{D83FBA39-BCBB-BA93-C840-7B8241FF90A3}"/>
              </a:ext>
            </a:extLst>
          </p:cNvPr>
          <p:cNvSpPr>
            <a:spLocks noGrp="1"/>
          </p:cNvSpPr>
          <p:nvPr>
            <p:ph type="body" sz="quarter" idx="106" hasCustomPrompt="1"/>
          </p:nvPr>
        </p:nvSpPr>
        <p:spPr>
          <a:xfrm>
            <a:off x="3677166" y="926762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4" name="Textplatzhalter 69">
            <a:extLst>
              <a:ext uri="{FF2B5EF4-FFF2-40B4-BE49-F238E27FC236}">
                <a16:creationId xmlns:a16="http://schemas.microsoft.com/office/drawing/2014/main" id="{8698BF89-59FD-683E-2246-844A9EA0325E}"/>
              </a:ext>
            </a:extLst>
          </p:cNvPr>
          <p:cNvSpPr>
            <a:spLocks noGrp="1"/>
          </p:cNvSpPr>
          <p:nvPr>
            <p:ph type="body" sz="quarter" idx="107" hasCustomPrompt="1"/>
          </p:nvPr>
        </p:nvSpPr>
        <p:spPr>
          <a:xfrm>
            <a:off x="4307154" y="926762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5" name="Textplatzhalter 69">
            <a:extLst>
              <a:ext uri="{FF2B5EF4-FFF2-40B4-BE49-F238E27FC236}">
                <a16:creationId xmlns:a16="http://schemas.microsoft.com/office/drawing/2014/main" id="{6379B6FE-00D2-7413-91D1-25E93AFCD2EF}"/>
              </a:ext>
            </a:extLst>
          </p:cNvPr>
          <p:cNvSpPr>
            <a:spLocks noGrp="1"/>
          </p:cNvSpPr>
          <p:nvPr>
            <p:ph type="body" sz="quarter" idx="108" hasCustomPrompt="1"/>
          </p:nvPr>
        </p:nvSpPr>
        <p:spPr>
          <a:xfrm>
            <a:off x="4952590" y="926762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6" name="Textplatzhalter 69">
            <a:extLst>
              <a:ext uri="{FF2B5EF4-FFF2-40B4-BE49-F238E27FC236}">
                <a16:creationId xmlns:a16="http://schemas.microsoft.com/office/drawing/2014/main" id="{3FFFC768-A394-4AE5-C941-3627D75A8A46}"/>
              </a:ext>
            </a:extLst>
          </p:cNvPr>
          <p:cNvSpPr>
            <a:spLocks noGrp="1"/>
          </p:cNvSpPr>
          <p:nvPr>
            <p:ph type="body" sz="quarter" idx="109" hasCustomPrompt="1"/>
          </p:nvPr>
        </p:nvSpPr>
        <p:spPr>
          <a:xfrm>
            <a:off x="5591815" y="926762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7" name="Textplatzhalter 69">
            <a:extLst>
              <a:ext uri="{FF2B5EF4-FFF2-40B4-BE49-F238E27FC236}">
                <a16:creationId xmlns:a16="http://schemas.microsoft.com/office/drawing/2014/main" id="{61D761E5-E933-CA66-159D-6F47D802285A}"/>
              </a:ext>
            </a:extLst>
          </p:cNvPr>
          <p:cNvSpPr>
            <a:spLocks noGrp="1"/>
          </p:cNvSpPr>
          <p:nvPr>
            <p:ph type="body" sz="quarter" idx="110" hasCustomPrompt="1"/>
          </p:nvPr>
        </p:nvSpPr>
        <p:spPr>
          <a:xfrm>
            <a:off x="6231041" y="926762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48" name="Rectangle 8">
            <a:extLst>
              <a:ext uri="{FF2B5EF4-FFF2-40B4-BE49-F238E27FC236}">
                <a16:creationId xmlns:a16="http://schemas.microsoft.com/office/drawing/2014/main" id="{3DEC01B8-2F18-0BD5-87BE-93BBB2EF54B9}"/>
              </a:ext>
            </a:extLst>
          </p:cNvPr>
          <p:cNvSpPr>
            <a:spLocks/>
          </p:cNvSpPr>
          <p:nvPr userDrawn="1"/>
        </p:nvSpPr>
        <p:spPr>
          <a:xfrm rot="5400000">
            <a:off x="250824" y="6605921"/>
            <a:ext cx="3301200" cy="3302821"/>
          </a:xfrm>
          <a:prstGeom prst="rect">
            <a:avLst/>
          </a:prstGeom>
          <a:pattFill prst="pct60">
            <a:fgClr>
              <a:srgbClr val="4ECDC4"/>
            </a:fgClr>
            <a:bgClr>
              <a:schemeClr val="bg1"/>
            </a:bgClr>
          </a:patt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DE" sz="1800" dirty="0"/>
              <a:t> </a:t>
            </a:r>
          </a:p>
        </p:txBody>
      </p:sp>
      <p:sp>
        <p:nvSpPr>
          <p:cNvPr id="249" name="Abgerundetes Rechteck 248">
            <a:extLst>
              <a:ext uri="{FF2B5EF4-FFF2-40B4-BE49-F238E27FC236}">
                <a16:creationId xmlns:a16="http://schemas.microsoft.com/office/drawing/2014/main" id="{B638534E-5A5A-2DDF-BCB4-14FD074B3822}"/>
              </a:ext>
            </a:extLst>
          </p:cNvPr>
          <p:cNvSpPr/>
          <p:nvPr userDrawn="1"/>
        </p:nvSpPr>
        <p:spPr>
          <a:xfrm>
            <a:off x="330570" y="668489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0" name="Abgerundetes Rechteck 249">
            <a:extLst>
              <a:ext uri="{FF2B5EF4-FFF2-40B4-BE49-F238E27FC236}">
                <a16:creationId xmlns:a16="http://schemas.microsoft.com/office/drawing/2014/main" id="{76B27CDF-E5C5-3494-98F2-16035B29DF00}"/>
              </a:ext>
            </a:extLst>
          </p:cNvPr>
          <p:cNvSpPr/>
          <p:nvPr userDrawn="1"/>
        </p:nvSpPr>
        <p:spPr>
          <a:xfrm>
            <a:off x="330570" y="732279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1" name="Abgerundetes Rechteck 250">
            <a:extLst>
              <a:ext uri="{FF2B5EF4-FFF2-40B4-BE49-F238E27FC236}">
                <a16:creationId xmlns:a16="http://schemas.microsoft.com/office/drawing/2014/main" id="{53C294DA-E92E-35EE-ADE4-A50DF6065D00}"/>
              </a:ext>
            </a:extLst>
          </p:cNvPr>
          <p:cNvSpPr/>
          <p:nvPr userDrawn="1"/>
        </p:nvSpPr>
        <p:spPr>
          <a:xfrm>
            <a:off x="330570" y="796070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2" name="Abgerundetes Rechteck 251">
            <a:extLst>
              <a:ext uri="{FF2B5EF4-FFF2-40B4-BE49-F238E27FC236}">
                <a16:creationId xmlns:a16="http://schemas.microsoft.com/office/drawing/2014/main" id="{03EEC5B1-E724-2759-8604-CB27C4325AB8}"/>
              </a:ext>
            </a:extLst>
          </p:cNvPr>
          <p:cNvSpPr/>
          <p:nvPr userDrawn="1"/>
        </p:nvSpPr>
        <p:spPr>
          <a:xfrm>
            <a:off x="330570" y="859860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3" name="Abgerundetes Rechteck 252">
            <a:extLst>
              <a:ext uri="{FF2B5EF4-FFF2-40B4-BE49-F238E27FC236}">
                <a16:creationId xmlns:a16="http://schemas.microsoft.com/office/drawing/2014/main" id="{9580C298-7765-F3CC-0A74-362689D6099A}"/>
              </a:ext>
            </a:extLst>
          </p:cNvPr>
          <p:cNvSpPr/>
          <p:nvPr userDrawn="1"/>
        </p:nvSpPr>
        <p:spPr>
          <a:xfrm>
            <a:off x="330570" y="923651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4" name="Abgerundetes Rechteck 253">
            <a:extLst>
              <a:ext uri="{FF2B5EF4-FFF2-40B4-BE49-F238E27FC236}">
                <a16:creationId xmlns:a16="http://schemas.microsoft.com/office/drawing/2014/main" id="{9A6CA879-7FEC-4C05-2C7F-471DD2AD5172}"/>
              </a:ext>
            </a:extLst>
          </p:cNvPr>
          <p:cNvSpPr/>
          <p:nvPr userDrawn="1"/>
        </p:nvSpPr>
        <p:spPr>
          <a:xfrm>
            <a:off x="2884445" y="668489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5" name="Abgerundetes Rechteck 254">
            <a:extLst>
              <a:ext uri="{FF2B5EF4-FFF2-40B4-BE49-F238E27FC236}">
                <a16:creationId xmlns:a16="http://schemas.microsoft.com/office/drawing/2014/main" id="{9700052A-75B2-D15A-C2DC-BB7D5B2CB52E}"/>
              </a:ext>
            </a:extLst>
          </p:cNvPr>
          <p:cNvSpPr/>
          <p:nvPr userDrawn="1"/>
        </p:nvSpPr>
        <p:spPr>
          <a:xfrm>
            <a:off x="2884445" y="732279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6" name="Abgerundetes Rechteck 255">
            <a:extLst>
              <a:ext uri="{FF2B5EF4-FFF2-40B4-BE49-F238E27FC236}">
                <a16:creationId xmlns:a16="http://schemas.microsoft.com/office/drawing/2014/main" id="{45605F09-7DD9-7FEC-0418-1C4803171680}"/>
              </a:ext>
            </a:extLst>
          </p:cNvPr>
          <p:cNvSpPr/>
          <p:nvPr userDrawn="1"/>
        </p:nvSpPr>
        <p:spPr>
          <a:xfrm>
            <a:off x="2884445" y="796070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7" name="Abgerundetes Rechteck 256">
            <a:extLst>
              <a:ext uri="{FF2B5EF4-FFF2-40B4-BE49-F238E27FC236}">
                <a16:creationId xmlns:a16="http://schemas.microsoft.com/office/drawing/2014/main" id="{59F175D0-268B-1C78-8F6A-F192AEB04778}"/>
              </a:ext>
            </a:extLst>
          </p:cNvPr>
          <p:cNvSpPr/>
          <p:nvPr userDrawn="1"/>
        </p:nvSpPr>
        <p:spPr>
          <a:xfrm>
            <a:off x="2884445" y="859860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8" name="Abgerundetes Rechteck 257">
            <a:extLst>
              <a:ext uri="{FF2B5EF4-FFF2-40B4-BE49-F238E27FC236}">
                <a16:creationId xmlns:a16="http://schemas.microsoft.com/office/drawing/2014/main" id="{4F42981D-FCD1-0AAD-F3DD-61837220E77F}"/>
              </a:ext>
            </a:extLst>
          </p:cNvPr>
          <p:cNvSpPr/>
          <p:nvPr userDrawn="1"/>
        </p:nvSpPr>
        <p:spPr>
          <a:xfrm>
            <a:off x="2884445" y="923651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59" name="Abgerundetes Rechteck 258">
            <a:extLst>
              <a:ext uri="{FF2B5EF4-FFF2-40B4-BE49-F238E27FC236}">
                <a16:creationId xmlns:a16="http://schemas.microsoft.com/office/drawing/2014/main" id="{201A40A7-5A7C-C048-EDFB-F0F5C6841837}"/>
              </a:ext>
            </a:extLst>
          </p:cNvPr>
          <p:cNvSpPr/>
          <p:nvPr userDrawn="1"/>
        </p:nvSpPr>
        <p:spPr>
          <a:xfrm>
            <a:off x="1605994" y="668489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0" name="Abgerundetes Rechteck 259">
            <a:extLst>
              <a:ext uri="{FF2B5EF4-FFF2-40B4-BE49-F238E27FC236}">
                <a16:creationId xmlns:a16="http://schemas.microsoft.com/office/drawing/2014/main" id="{5032716F-F2BD-DB4C-7AFD-CAF6A482566B}"/>
              </a:ext>
            </a:extLst>
          </p:cNvPr>
          <p:cNvSpPr/>
          <p:nvPr userDrawn="1"/>
        </p:nvSpPr>
        <p:spPr>
          <a:xfrm>
            <a:off x="1605994" y="732279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1" name="Abgerundetes Rechteck 260">
            <a:extLst>
              <a:ext uri="{FF2B5EF4-FFF2-40B4-BE49-F238E27FC236}">
                <a16:creationId xmlns:a16="http://schemas.microsoft.com/office/drawing/2014/main" id="{635D4614-B03A-1175-7D0D-596D2ACBC0BD}"/>
              </a:ext>
            </a:extLst>
          </p:cNvPr>
          <p:cNvSpPr/>
          <p:nvPr userDrawn="1"/>
        </p:nvSpPr>
        <p:spPr>
          <a:xfrm>
            <a:off x="1605994" y="796070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2" name="Abgerundetes Rechteck 261">
            <a:extLst>
              <a:ext uri="{FF2B5EF4-FFF2-40B4-BE49-F238E27FC236}">
                <a16:creationId xmlns:a16="http://schemas.microsoft.com/office/drawing/2014/main" id="{736391C2-DA1B-BAB7-10DB-C3AF05C63539}"/>
              </a:ext>
            </a:extLst>
          </p:cNvPr>
          <p:cNvSpPr/>
          <p:nvPr userDrawn="1"/>
        </p:nvSpPr>
        <p:spPr>
          <a:xfrm>
            <a:off x="1605994" y="859860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3" name="Abgerundetes Rechteck 262">
            <a:extLst>
              <a:ext uri="{FF2B5EF4-FFF2-40B4-BE49-F238E27FC236}">
                <a16:creationId xmlns:a16="http://schemas.microsoft.com/office/drawing/2014/main" id="{0DF2130D-7BB8-4411-5816-2CC7EB350A18}"/>
              </a:ext>
            </a:extLst>
          </p:cNvPr>
          <p:cNvSpPr/>
          <p:nvPr userDrawn="1"/>
        </p:nvSpPr>
        <p:spPr>
          <a:xfrm>
            <a:off x="1605994" y="923651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4" name="Abgerundetes Rechteck 263">
            <a:extLst>
              <a:ext uri="{FF2B5EF4-FFF2-40B4-BE49-F238E27FC236}">
                <a16:creationId xmlns:a16="http://schemas.microsoft.com/office/drawing/2014/main" id="{534EE1DA-73CF-23AF-4419-0E2068B4CF99}"/>
              </a:ext>
            </a:extLst>
          </p:cNvPr>
          <p:cNvSpPr/>
          <p:nvPr userDrawn="1"/>
        </p:nvSpPr>
        <p:spPr>
          <a:xfrm>
            <a:off x="966769" y="668489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5" name="Abgerundetes Rechteck 264">
            <a:extLst>
              <a:ext uri="{FF2B5EF4-FFF2-40B4-BE49-F238E27FC236}">
                <a16:creationId xmlns:a16="http://schemas.microsoft.com/office/drawing/2014/main" id="{38F00648-9C94-CD12-3C58-CAACDD82540B}"/>
              </a:ext>
            </a:extLst>
          </p:cNvPr>
          <p:cNvSpPr/>
          <p:nvPr userDrawn="1"/>
        </p:nvSpPr>
        <p:spPr>
          <a:xfrm>
            <a:off x="966769" y="732279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6" name="Abgerundetes Rechteck 265">
            <a:extLst>
              <a:ext uri="{FF2B5EF4-FFF2-40B4-BE49-F238E27FC236}">
                <a16:creationId xmlns:a16="http://schemas.microsoft.com/office/drawing/2014/main" id="{78289F55-360C-AA0E-848D-ED7F60D5FB47}"/>
              </a:ext>
            </a:extLst>
          </p:cNvPr>
          <p:cNvSpPr/>
          <p:nvPr userDrawn="1"/>
        </p:nvSpPr>
        <p:spPr>
          <a:xfrm>
            <a:off x="966769" y="796070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7" name="Abgerundetes Rechteck 266">
            <a:extLst>
              <a:ext uri="{FF2B5EF4-FFF2-40B4-BE49-F238E27FC236}">
                <a16:creationId xmlns:a16="http://schemas.microsoft.com/office/drawing/2014/main" id="{462B1844-A15A-4986-F66C-5696EBFAF341}"/>
              </a:ext>
            </a:extLst>
          </p:cNvPr>
          <p:cNvSpPr/>
          <p:nvPr userDrawn="1"/>
        </p:nvSpPr>
        <p:spPr>
          <a:xfrm>
            <a:off x="966769" y="859860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8" name="Abgerundetes Rechteck 267">
            <a:extLst>
              <a:ext uri="{FF2B5EF4-FFF2-40B4-BE49-F238E27FC236}">
                <a16:creationId xmlns:a16="http://schemas.microsoft.com/office/drawing/2014/main" id="{D5752414-DF05-0430-DEE8-DE8C98A4942F}"/>
              </a:ext>
            </a:extLst>
          </p:cNvPr>
          <p:cNvSpPr/>
          <p:nvPr userDrawn="1"/>
        </p:nvSpPr>
        <p:spPr>
          <a:xfrm>
            <a:off x="966769" y="923651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9" name="Abgerundetes Rechteck 268">
            <a:extLst>
              <a:ext uri="{FF2B5EF4-FFF2-40B4-BE49-F238E27FC236}">
                <a16:creationId xmlns:a16="http://schemas.microsoft.com/office/drawing/2014/main" id="{0919E8B0-DF00-0BA6-C2F7-13FAE249BF76}"/>
              </a:ext>
            </a:extLst>
          </p:cNvPr>
          <p:cNvSpPr/>
          <p:nvPr userDrawn="1"/>
        </p:nvSpPr>
        <p:spPr>
          <a:xfrm>
            <a:off x="2245219" y="6684892"/>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0" name="Abgerundetes Rechteck 269">
            <a:extLst>
              <a:ext uri="{FF2B5EF4-FFF2-40B4-BE49-F238E27FC236}">
                <a16:creationId xmlns:a16="http://schemas.microsoft.com/office/drawing/2014/main" id="{8ED3A060-4397-3C26-E62E-E9527071448A}"/>
              </a:ext>
            </a:extLst>
          </p:cNvPr>
          <p:cNvSpPr/>
          <p:nvPr userDrawn="1"/>
        </p:nvSpPr>
        <p:spPr>
          <a:xfrm>
            <a:off x="2245219" y="732279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1" name="Abgerundetes Rechteck 270">
            <a:extLst>
              <a:ext uri="{FF2B5EF4-FFF2-40B4-BE49-F238E27FC236}">
                <a16:creationId xmlns:a16="http://schemas.microsoft.com/office/drawing/2014/main" id="{2A185EEA-72DC-D37E-65FA-0D163F2215A0}"/>
              </a:ext>
            </a:extLst>
          </p:cNvPr>
          <p:cNvSpPr/>
          <p:nvPr userDrawn="1"/>
        </p:nvSpPr>
        <p:spPr>
          <a:xfrm>
            <a:off x="2245219" y="796070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2" name="Abgerundetes Rechteck 271">
            <a:extLst>
              <a:ext uri="{FF2B5EF4-FFF2-40B4-BE49-F238E27FC236}">
                <a16:creationId xmlns:a16="http://schemas.microsoft.com/office/drawing/2014/main" id="{21136396-34DD-AB73-9480-1B2A14C7BFCE}"/>
              </a:ext>
            </a:extLst>
          </p:cNvPr>
          <p:cNvSpPr/>
          <p:nvPr userDrawn="1"/>
        </p:nvSpPr>
        <p:spPr>
          <a:xfrm>
            <a:off x="2245219" y="8598606"/>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3" name="Abgerundetes Rechteck 272">
            <a:extLst>
              <a:ext uri="{FF2B5EF4-FFF2-40B4-BE49-F238E27FC236}">
                <a16:creationId xmlns:a16="http://schemas.microsoft.com/office/drawing/2014/main" id="{2E11EA5F-C901-6645-CF2C-468D84BE832B}"/>
              </a:ext>
            </a:extLst>
          </p:cNvPr>
          <p:cNvSpPr/>
          <p:nvPr userDrawn="1"/>
        </p:nvSpPr>
        <p:spPr>
          <a:xfrm>
            <a:off x="2245219" y="9236511"/>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74" name="Textplatzhalter 69">
            <a:extLst>
              <a:ext uri="{FF2B5EF4-FFF2-40B4-BE49-F238E27FC236}">
                <a16:creationId xmlns:a16="http://schemas.microsoft.com/office/drawing/2014/main" id="{5A15C743-CFF3-A04A-1062-F0DD77640465}"/>
              </a:ext>
            </a:extLst>
          </p:cNvPr>
          <p:cNvSpPr>
            <a:spLocks noGrp="1"/>
          </p:cNvSpPr>
          <p:nvPr>
            <p:ph type="body" sz="quarter" idx="111" hasCustomPrompt="1"/>
          </p:nvPr>
        </p:nvSpPr>
        <p:spPr>
          <a:xfrm>
            <a:off x="372000" y="6743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75" name="Textplatzhalter 69">
            <a:extLst>
              <a:ext uri="{FF2B5EF4-FFF2-40B4-BE49-F238E27FC236}">
                <a16:creationId xmlns:a16="http://schemas.microsoft.com/office/drawing/2014/main" id="{B02D39E1-4449-005F-4D6A-FAB8DF38F03F}"/>
              </a:ext>
            </a:extLst>
          </p:cNvPr>
          <p:cNvSpPr>
            <a:spLocks noGrp="1"/>
          </p:cNvSpPr>
          <p:nvPr>
            <p:ph type="body" sz="quarter" idx="112" hasCustomPrompt="1"/>
          </p:nvPr>
        </p:nvSpPr>
        <p:spPr>
          <a:xfrm>
            <a:off x="1001988" y="6743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76" name="Textplatzhalter 69">
            <a:extLst>
              <a:ext uri="{FF2B5EF4-FFF2-40B4-BE49-F238E27FC236}">
                <a16:creationId xmlns:a16="http://schemas.microsoft.com/office/drawing/2014/main" id="{4528342B-FFC4-EBDB-4730-22EAC64B47D2}"/>
              </a:ext>
            </a:extLst>
          </p:cNvPr>
          <p:cNvSpPr>
            <a:spLocks noGrp="1"/>
          </p:cNvSpPr>
          <p:nvPr>
            <p:ph type="body" sz="quarter" idx="113" hasCustomPrompt="1"/>
          </p:nvPr>
        </p:nvSpPr>
        <p:spPr>
          <a:xfrm>
            <a:off x="1647424" y="6743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77" name="Textplatzhalter 69">
            <a:extLst>
              <a:ext uri="{FF2B5EF4-FFF2-40B4-BE49-F238E27FC236}">
                <a16:creationId xmlns:a16="http://schemas.microsoft.com/office/drawing/2014/main" id="{A725E82D-23B0-5564-5A8F-40E3A7440931}"/>
              </a:ext>
            </a:extLst>
          </p:cNvPr>
          <p:cNvSpPr>
            <a:spLocks noGrp="1"/>
          </p:cNvSpPr>
          <p:nvPr>
            <p:ph type="body" sz="quarter" idx="114" hasCustomPrompt="1"/>
          </p:nvPr>
        </p:nvSpPr>
        <p:spPr>
          <a:xfrm>
            <a:off x="2286649" y="6743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78" name="Textplatzhalter 69">
            <a:extLst>
              <a:ext uri="{FF2B5EF4-FFF2-40B4-BE49-F238E27FC236}">
                <a16:creationId xmlns:a16="http://schemas.microsoft.com/office/drawing/2014/main" id="{AF7C6153-3631-AEB9-CBE1-8318935AD111}"/>
              </a:ext>
            </a:extLst>
          </p:cNvPr>
          <p:cNvSpPr>
            <a:spLocks noGrp="1"/>
          </p:cNvSpPr>
          <p:nvPr>
            <p:ph type="body" sz="quarter" idx="115" hasCustomPrompt="1"/>
          </p:nvPr>
        </p:nvSpPr>
        <p:spPr>
          <a:xfrm>
            <a:off x="2925875" y="6743183"/>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79" name="Textplatzhalter 69">
            <a:extLst>
              <a:ext uri="{FF2B5EF4-FFF2-40B4-BE49-F238E27FC236}">
                <a16:creationId xmlns:a16="http://schemas.microsoft.com/office/drawing/2014/main" id="{AD450FE0-8199-9A67-2590-5F7295E52FF0}"/>
              </a:ext>
            </a:extLst>
          </p:cNvPr>
          <p:cNvSpPr>
            <a:spLocks noGrp="1"/>
          </p:cNvSpPr>
          <p:nvPr>
            <p:ph type="body" sz="quarter" idx="116" hasCustomPrompt="1"/>
          </p:nvPr>
        </p:nvSpPr>
        <p:spPr>
          <a:xfrm>
            <a:off x="372000" y="735391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0" name="Textplatzhalter 69">
            <a:extLst>
              <a:ext uri="{FF2B5EF4-FFF2-40B4-BE49-F238E27FC236}">
                <a16:creationId xmlns:a16="http://schemas.microsoft.com/office/drawing/2014/main" id="{3052114C-2496-CB9C-507B-7CBB03E3D7E7}"/>
              </a:ext>
            </a:extLst>
          </p:cNvPr>
          <p:cNvSpPr>
            <a:spLocks noGrp="1"/>
          </p:cNvSpPr>
          <p:nvPr>
            <p:ph type="body" sz="quarter" idx="117" hasCustomPrompt="1"/>
          </p:nvPr>
        </p:nvSpPr>
        <p:spPr>
          <a:xfrm>
            <a:off x="1001988" y="735391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1" name="Textplatzhalter 69">
            <a:extLst>
              <a:ext uri="{FF2B5EF4-FFF2-40B4-BE49-F238E27FC236}">
                <a16:creationId xmlns:a16="http://schemas.microsoft.com/office/drawing/2014/main" id="{9933EC83-6764-AB9D-96AC-D694EB4783C8}"/>
              </a:ext>
            </a:extLst>
          </p:cNvPr>
          <p:cNvSpPr>
            <a:spLocks noGrp="1"/>
          </p:cNvSpPr>
          <p:nvPr>
            <p:ph type="body" sz="quarter" idx="118" hasCustomPrompt="1"/>
          </p:nvPr>
        </p:nvSpPr>
        <p:spPr>
          <a:xfrm>
            <a:off x="1647424" y="735391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2" name="Textplatzhalter 69">
            <a:extLst>
              <a:ext uri="{FF2B5EF4-FFF2-40B4-BE49-F238E27FC236}">
                <a16:creationId xmlns:a16="http://schemas.microsoft.com/office/drawing/2014/main" id="{4B98BAF5-AF08-1FCF-9982-845CF73D0FD8}"/>
              </a:ext>
            </a:extLst>
          </p:cNvPr>
          <p:cNvSpPr>
            <a:spLocks noGrp="1"/>
          </p:cNvSpPr>
          <p:nvPr>
            <p:ph type="body" sz="quarter" idx="119" hasCustomPrompt="1"/>
          </p:nvPr>
        </p:nvSpPr>
        <p:spPr>
          <a:xfrm>
            <a:off x="2286649" y="735391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3" name="Textplatzhalter 69">
            <a:extLst>
              <a:ext uri="{FF2B5EF4-FFF2-40B4-BE49-F238E27FC236}">
                <a16:creationId xmlns:a16="http://schemas.microsoft.com/office/drawing/2014/main" id="{51CF5AEE-6E31-098C-103D-59B3D6CD5082}"/>
              </a:ext>
            </a:extLst>
          </p:cNvPr>
          <p:cNvSpPr>
            <a:spLocks noGrp="1"/>
          </p:cNvSpPr>
          <p:nvPr>
            <p:ph type="body" sz="quarter" idx="120" hasCustomPrompt="1"/>
          </p:nvPr>
        </p:nvSpPr>
        <p:spPr>
          <a:xfrm>
            <a:off x="2925875" y="735391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4" name="Textplatzhalter 69">
            <a:extLst>
              <a:ext uri="{FF2B5EF4-FFF2-40B4-BE49-F238E27FC236}">
                <a16:creationId xmlns:a16="http://schemas.microsoft.com/office/drawing/2014/main" id="{B6B0BA31-BAA9-6350-927E-A415D74CCCD7}"/>
              </a:ext>
            </a:extLst>
          </p:cNvPr>
          <p:cNvSpPr>
            <a:spLocks noGrp="1"/>
          </p:cNvSpPr>
          <p:nvPr>
            <p:ph type="body" sz="quarter" idx="121" hasCustomPrompt="1"/>
          </p:nvPr>
        </p:nvSpPr>
        <p:spPr>
          <a:xfrm>
            <a:off x="372000" y="799181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5" name="Textplatzhalter 69">
            <a:extLst>
              <a:ext uri="{FF2B5EF4-FFF2-40B4-BE49-F238E27FC236}">
                <a16:creationId xmlns:a16="http://schemas.microsoft.com/office/drawing/2014/main" id="{14533FA8-1C64-4FD3-DBA5-44F5C8AF734C}"/>
              </a:ext>
            </a:extLst>
          </p:cNvPr>
          <p:cNvSpPr>
            <a:spLocks noGrp="1"/>
          </p:cNvSpPr>
          <p:nvPr>
            <p:ph type="body" sz="quarter" idx="122" hasCustomPrompt="1"/>
          </p:nvPr>
        </p:nvSpPr>
        <p:spPr>
          <a:xfrm>
            <a:off x="1001988" y="799181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6" name="Textplatzhalter 69">
            <a:extLst>
              <a:ext uri="{FF2B5EF4-FFF2-40B4-BE49-F238E27FC236}">
                <a16:creationId xmlns:a16="http://schemas.microsoft.com/office/drawing/2014/main" id="{1310CD9E-F5F3-B0FF-9F2F-0D33C9E564B4}"/>
              </a:ext>
            </a:extLst>
          </p:cNvPr>
          <p:cNvSpPr>
            <a:spLocks noGrp="1"/>
          </p:cNvSpPr>
          <p:nvPr>
            <p:ph type="body" sz="quarter" idx="123" hasCustomPrompt="1"/>
          </p:nvPr>
        </p:nvSpPr>
        <p:spPr>
          <a:xfrm>
            <a:off x="1647424" y="799181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7" name="Textplatzhalter 69">
            <a:extLst>
              <a:ext uri="{FF2B5EF4-FFF2-40B4-BE49-F238E27FC236}">
                <a16:creationId xmlns:a16="http://schemas.microsoft.com/office/drawing/2014/main" id="{B8A29CAD-CCD7-8301-C4E8-D748F6394330}"/>
              </a:ext>
            </a:extLst>
          </p:cNvPr>
          <p:cNvSpPr>
            <a:spLocks noGrp="1"/>
          </p:cNvSpPr>
          <p:nvPr>
            <p:ph type="body" sz="quarter" idx="124" hasCustomPrompt="1"/>
          </p:nvPr>
        </p:nvSpPr>
        <p:spPr>
          <a:xfrm>
            <a:off x="2286649" y="799181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8" name="Textplatzhalter 69">
            <a:extLst>
              <a:ext uri="{FF2B5EF4-FFF2-40B4-BE49-F238E27FC236}">
                <a16:creationId xmlns:a16="http://schemas.microsoft.com/office/drawing/2014/main" id="{5A70F44F-CC35-38E9-BB08-295D9ABE22C4}"/>
              </a:ext>
            </a:extLst>
          </p:cNvPr>
          <p:cNvSpPr>
            <a:spLocks noGrp="1"/>
          </p:cNvSpPr>
          <p:nvPr>
            <p:ph type="body" sz="quarter" idx="125" hasCustomPrompt="1"/>
          </p:nvPr>
        </p:nvSpPr>
        <p:spPr>
          <a:xfrm>
            <a:off x="2925875" y="7991819"/>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89" name="Textplatzhalter 69">
            <a:extLst>
              <a:ext uri="{FF2B5EF4-FFF2-40B4-BE49-F238E27FC236}">
                <a16:creationId xmlns:a16="http://schemas.microsoft.com/office/drawing/2014/main" id="{4145B82A-B2EE-0F7D-AE6D-02F77825C603}"/>
              </a:ext>
            </a:extLst>
          </p:cNvPr>
          <p:cNvSpPr>
            <a:spLocks noGrp="1"/>
          </p:cNvSpPr>
          <p:nvPr>
            <p:ph type="body" sz="quarter" idx="126" hasCustomPrompt="1"/>
          </p:nvPr>
        </p:nvSpPr>
        <p:spPr>
          <a:xfrm>
            <a:off x="372000" y="863288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0" name="Textplatzhalter 69">
            <a:extLst>
              <a:ext uri="{FF2B5EF4-FFF2-40B4-BE49-F238E27FC236}">
                <a16:creationId xmlns:a16="http://schemas.microsoft.com/office/drawing/2014/main" id="{55B147D2-C80A-55C7-5AE6-E5B756E63EF1}"/>
              </a:ext>
            </a:extLst>
          </p:cNvPr>
          <p:cNvSpPr>
            <a:spLocks noGrp="1"/>
          </p:cNvSpPr>
          <p:nvPr>
            <p:ph type="body" sz="quarter" idx="127" hasCustomPrompt="1"/>
          </p:nvPr>
        </p:nvSpPr>
        <p:spPr>
          <a:xfrm>
            <a:off x="1001988" y="863288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1" name="Textplatzhalter 69">
            <a:extLst>
              <a:ext uri="{FF2B5EF4-FFF2-40B4-BE49-F238E27FC236}">
                <a16:creationId xmlns:a16="http://schemas.microsoft.com/office/drawing/2014/main" id="{75EEF93A-A994-6CFB-3343-39C1C492F64C}"/>
              </a:ext>
            </a:extLst>
          </p:cNvPr>
          <p:cNvSpPr>
            <a:spLocks noGrp="1"/>
          </p:cNvSpPr>
          <p:nvPr>
            <p:ph type="body" sz="quarter" idx="128" hasCustomPrompt="1"/>
          </p:nvPr>
        </p:nvSpPr>
        <p:spPr>
          <a:xfrm>
            <a:off x="1647424" y="863288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2" name="Textplatzhalter 69">
            <a:extLst>
              <a:ext uri="{FF2B5EF4-FFF2-40B4-BE49-F238E27FC236}">
                <a16:creationId xmlns:a16="http://schemas.microsoft.com/office/drawing/2014/main" id="{35864E69-3C3E-994B-8260-EF1D43C491B4}"/>
              </a:ext>
            </a:extLst>
          </p:cNvPr>
          <p:cNvSpPr>
            <a:spLocks noGrp="1"/>
          </p:cNvSpPr>
          <p:nvPr>
            <p:ph type="body" sz="quarter" idx="129" hasCustomPrompt="1"/>
          </p:nvPr>
        </p:nvSpPr>
        <p:spPr>
          <a:xfrm>
            <a:off x="2286649" y="863288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3" name="Textplatzhalter 69">
            <a:extLst>
              <a:ext uri="{FF2B5EF4-FFF2-40B4-BE49-F238E27FC236}">
                <a16:creationId xmlns:a16="http://schemas.microsoft.com/office/drawing/2014/main" id="{36586B6E-13E1-F14B-D660-C45F57E257BC}"/>
              </a:ext>
            </a:extLst>
          </p:cNvPr>
          <p:cNvSpPr>
            <a:spLocks noGrp="1"/>
          </p:cNvSpPr>
          <p:nvPr>
            <p:ph type="body" sz="quarter" idx="130" hasCustomPrompt="1"/>
          </p:nvPr>
        </p:nvSpPr>
        <p:spPr>
          <a:xfrm>
            <a:off x="2925875" y="863288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4" name="Textplatzhalter 69">
            <a:extLst>
              <a:ext uri="{FF2B5EF4-FFF2-40B4-BE49-F238E27FC236}">
                <a16:creationId xmlns:a16="http://schemas.microsoft.com/office/drawing/2014/main" id="{425F647A-3169-D4D7-7378-AE9E500288C5}"/>
              </a:ext>
            </a:extLst>
          </p:cNvPr>
          <p:cNvSpPr>
            <a:spLocks noGrp="1"/>
          </p:cNvSpPr>
          <p:nvPr>
            <p:ph type="body" sz="quarter" idx="131" hasCustomPrompt="1"/>
          </p:nvPr>
        </p:nvSpPr>
        <p:spPr>
          <a:xfrm>
            <a:off x="372000" y="926762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5" name="Textplatzhalter 69">
            <a:extLst>
              <a:ext uri="{FF2B5EF4-FFF2-40B4-BE49-F238E27FC236}">
                <a16:creationId xmlns:a16="http://schemas.microsoft.com/office/drawing/2014/main" id="{BE837A23-31B0-11BF-D2AD-CCE3588A3F37}"/>
              </a:ext>
            </a:extLst>
          </p:cNvPr>
          <p:cNvSpPr>
            <a:spLocks noGrp="1"/>
          </p:cNvSpPr>
          <p:nvPr>
            <p:ph type="body" sz="quarter" idx="132" hasCustomPrompt="1"/>
          </p:nvPr>
        </p:nvSpPr>
        <p:spPr>
          <a:xfrm>
            <a:off x="1001988" y="926762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6" name="Textplatzhalter 69">
            <a:extLst>
              <a:ext uri="{FF2B5EF4-FFF2-40B4-BE49-F238E27FC236}">
                <a16:creationId xmlns:a16="http://schemas.microsoft.com/office/drawing/2014/main" id="{AC7B9784-E712-BFD5-D673-46C312FCE2BA}"/>
              </a:ext>
            </a:extLst>
          </p:cNvPr>
          <p:cNvSpPr>
            <a:spLocks noGrp="1"/>
          </p:cNvSpPr>
          <p:nvPr>
            <p:ph type="body" sz="quarter" idx="133" hasCustomPrompt="1"/>
          </p:nvPr>
        </p:nvSpPr>
        <p:spPr>
          <a:xfrm>
            <a:off x="1647424" y="926762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7" name="Textplatzhalter 69">
            <a:extLst>
              <a:ext uri="{FF2B5EF4-FFF2-40B4-BE49-F238E27FC236}">
                <a16:creationId xmlns:a16="http://schemas.microsoft.com/office/drawing/2014/main" id="{5841847F-52FD-48E7-FA20-AB4357B10CD7}"/>
              </a:ext>
            </a:extLst>
          </p:cNvPr>
          <p:cNvSpPr>
            <a:spLocks noGrp="1"/>
          </p:cNvSpPr>
          <p:nvPr>
            <p:ph type="body" sz="quarter" idx="134" hasCustomPrompt="1"/>
          </p:nvPr>
        </p:nvSpPr>
        <p:spPr>
          <a:xfrm>
            <a:off x="2286649" y="926762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8" name="Textplatzhalter 69">
            <a:extLst>
              <a:ext uri="{FF2B5EF4-FFF2-40B4-BE49-F238E27FC236}">
                <a16:creationId xmlns:a16="http://schemas.microsoft.com/office/drawing/2014/main" id="{E20787B8-7997-6CD4-3675-36C817C6C5E6}"/>
              </a:ext>
            </a:extLst>
          </p:cNvPr>
          <p:cNvSpPr>
            <a:spLocks noGrp="1"/>
          </p:cNvSpPr>
          <p:nvPr>
            <p:ph type="body" sz="quarter" idx="135" hasCustomPrompt="1"/>
          </p:nvPr>
        </p:nvSpPr>
        <p:spPr>
          <a:xfrm>
            <a:off x="2925875" y="926762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299" name="Rectangle 8">
            <a:extLst>
              <a:ext uri="{FF2B5EF4-FFF2-40B4-BE49-F238E27FC236}">
                <a16:creationId xmlns:a16="http://schemas.microsoft.com/office/drawing/2014/main" id="{7E68A9B5-873A-4FFD-D895-92429A2F1D27}"/>
              </a:ext>
            </a:extLst>
          </p:cNvPr>
          <p:cNvSpPr>
            <a:spLocks/>
          </p:cNvSpPr>
          <p:nvPr userDrawn="1"/>
        </p:nvSpPr>
        <p:spPr>
          <a:xfrm rot="5400000">
            <a:off x="250825" y="3306648"/>
            <a:ext cx="3301200" cy="3302821"/>
          </a:xfrm>
          <a:prstGeom prst="rect">
            <a:avLst/>
          </a:prstGeom>
          <a:pattFill prst="pct60">
            <a:fgClr>
              <a:srgbClr val="4ECDC4"/>
            </a:fgClr>
            <a:bgClr>
              <a:schemeClr val="bg1"/>
            </a:bgClr>
          </a:pattFill>
          <a:ln w="952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DE" sz="1800" dirty="0"/>
              <a:t> </a:t>
            </a:r>
          </a:p>
        </p:txBody>
      </p:sp>
      <p:sp>
        <p:nvSpPr>
          <p:cNvPr id="300" name="Abgerundetes Rechteck 299">
            <a:extLst>
              <a:ext uri="{FF2B5EF4-FFF2-40B4-BE49-F238E27FC236}">
                <a16:creationId xmlns:a16="http://schemas.microsoft.com/office/drawing/2014/main" id="{6F15D3CA-CFA4-73F7-2BC7-69C2F2F074B0}"/>
              </a:ext>
            </a:extLst>
          </p:cNvPr>
          <p:cNvSpPr/>
          <p:nvPr userDrawn="1"/>
        </p:nvSpPr>
        <p:spPr>
          <a:xfrm>
            <a:off x="330571" y="3385619"/>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1" name="Abgerundetes Rechteck 300">
            <a:extLst>
              <a:ext uri="{FF2B5EF4-FFF2-40B4-BE49-F238E27FC236}">
                <a16:creationId xmlns:a16="http://schemas.microsoft.com/office/drawing/2014/main" id="{1E9193C7-AB13-5222-423B-DBB0C935530C}"/>
              </a:ext>
            </a:extLst>
          </p:cNvPr>
          <p:cNvSpPr/>
          <p:nvPr userDrawn="1"/>
        </p:nvSpPr>
        <p:spPr>
          <a:xfrm>
            <a:off x="330571" y="402352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2" name="Abgerundetes Rechteck 301">
            <a:extLst>
              <a:ext uri="{FF2B5EF4-FFF2-40B4-BE49-F238E27FC236}">
                <a16:creationId xmlns:a16="http://schemas.microsoft.com/office/drawing/2014/main" id="{4C360EA9-B35C-B8FB-469B-A2A71560F728}"/>
              </a:ext>
            </a:extLst>
          </p:cNvPr>
          <p:cNvSpPr/>
          <p:nvPr userDrawn="1"/>
        </p:nvSpPr>
        <p:spPr>
          <a:xfrm>
            <a:off x="330571" y="466142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3" name="Abgerundetes Rechteck 302">
            <a:extLst>
              <a:ext uri="{FF2B5EF4-FFF2-40B4-BE49-F238E27FC236}">
                <a16:creationId xmlns:a16="http://schemas.microsoft.com/office/drawing/2014/main" id="{F1F5375D-E627-5F54-8219-782EA714545E}"/>
              </a:ext>
            </a:extLst>
          </p:cNvPr>
          <p:cNvSpPr/>
          <p:nvPr userDrawn="1"/>
        </p:nvSpPr>
        <p:spPr>
          <a:xfrm>
            <a:off x="330571" y="529933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4" name="Abgerundetes Rechteck 303">
            <a:extLst>
              <a:ext uri="{FF2B5EF4-FFF2-40B4-BE49-F238E27FC236}">
                <a16:creationId xmlns:a16="http://schemas.microsoft.com/office/drawing/2014/main" id="{E6D92D21-DAAD-BD83-8738-1712926B6345}"/>
              </a:ext>
            </a:extLst>
          </p:cNvPr>
          <p:cNvSpPr/>
          <p:nvPr userDrawn="1"/>
        </p:nvSpPr>
        <p:spPr>
          <a:xfrm>
            <a:off x="330571" y="593723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5" name="Abgerundetes Rechteck 304">
            <a:extLst>
              <a:ext uri="{FF2B5EF4-FFF2-40B4-BE49-F238E27FC236}">
                <a16:creationId xmlns:a16="http://schemas.microsoft.com/office/drawing/2014/main" id="{E3C58BE6-D8C1-BF44-3016-CAC1D8D9604A}"/>
              </a:ext>
            </a:extLst>
          </p:cNvPr>
          <p:cNvSpPr/>
          <p:nvPr userDrawn="1"/>
        </p:nvSpPr>
        <p:spPr>
          <a:xfrm>
            <a:off x="2884446" y="3385619"/>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6" name="Abgerundetes Rechteck 305">
            <a:extLst>
              <a:ext uri="{FF2B5EF4-FFF2-40B4-BE49-F238E27FC236}">
                <a16:creationId xmlns:a16="http://schemas.microsoft.com/office/drawing/2014/main" id="{7477B111-8922-9814-C33E-B0A5C4411EA4}"/>
              </a:ext>
            </a:extLst>
          </p:cNvPr>
          <p:cNvSpPr/>
          <p:nvPr userDrawn="1"/>
        </p:nvSpPr>
        <p:spPr>
          <a:xfrm>
            <a:off x="2884446" y="402352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7" name="Abgerundetes Rechteck 306">
            <a:extLst>
              <a:ext uri="{FF2B5EF4-FFF2-40B4-BE49-F238E27FC236}">
                <a16:creationId xmlns:a16="http://schemas.microsoft.com/office/drawing/2014/main" id="{17CA3C21-CD8C-14F1-7A5C-235925346251}"/>
              </a:ext>
            </a:extLst>
          </p:cNvPr>
          <p:cNvSpPr/>
          <p:nvPr userDrawn="1"/>
        </p:nvSpPr>
        <p:spPr>
          <a:xfrm>
            <a:off x="2884446" y="466142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8" name="Abgerundetes Rechteck 307">
            <a:extLst>
              <a:ext uri="{FF2B5EF4-FFF2-40B4-BE49-F238E27FC236}">
                <a16:creationId xmlns:a16="http://schemas.microsoft.com/office/drawing/2014/main" id="{920BA96B-DF75-520B-F6EF-B171C41F71BB}"/>
              </a:ext>
            </a:extLst>
          </p:cNvPr>
          <p:cNvSpPr/>
          <p:nvPr userDrawn="1"/>
        </p:nvSpPr>
        <p:spPr>
          <a:xfrm>
            <a:off x="2884446" y="529933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09" name="Abgerundetes Rechteck 308">
            <a:extLst>
              <a:ext uri="{FF2B5EF4-FFF2-40B4-BE49-F238E27FC236}">
                <a16:creationId xmlns:a16="http://schemas.microsoft.com/office/drawing/2014/main" id="{3C6F3F06-CBAB-C928-2C95-DB4BCF8F80AE}"/>
              </a:ext>
            </a:extLst>
          </p:cNvPr>
          <p:cNvSpPr/>
          <p:nvPr userDrawn="1"/>
        </p:nvSpPr>
        <p:spPr>
          <a:xfrm>
            <a:off x="2884446" y="593723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0" name="Abgerundetes Rechteck 309">
            <a:extLst>
              <a:ext uri="{FF2B5EF4-FFF2-40B4-BE49-F238E27FC236}">
                <a16:creationId xmlns:a16="http://schemas.microsoft.com/office/drawing/2014/main" id="{C5723A81-658E-AC0D-B2E4-2AC31BAA49E6}"/>
              </a:ext>
            </a:extLst>
          </p:cNvPr>
          <p:cNvSpPr/>
          <p:nvPr userDrawn="1"/>
        </p:nvSpPr>
        <p:spPr>
          <a:xfrm>
            <a:off x="1605995" y="3385619"/>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1" name="Abgerundetes Rechteck 310">
            <a:extLst>
              <a:ext uri="{FF2B5EF4-FFF2-40B4-BE49-F238E27FC236}">
                <a16:creationId xmlns:a16="http://schemas.microsoft.com/office/drawing/2014/main" id="{782FF657-5F00-CF83-D497-3284E360C3E2}"/>
              </a:ext>
            </a:extLst>
          </p:cNvPr>
          <p:cNvSpPr/>
          <p:nvPr userDrawn="1"/>
        </p:nvSpPr>
        <p:spPr>
          <a:xfrm>
            <a:off x="1605995" y="402352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2" name="Abgerundetes Rechteck 311">
            <a:extLst>
              <a:ext uri="{FF2B5EF4-FFF2-40B4-BE49-F238E27FC236}">
                <a16:creationId xmlns:a16="http://schemas.microsoft.com/office/drawing/2014/main" id="{A6F9860F-95E1-E6A3-E9C2-580D8B649CDD}"/>
              </a:ext>
            </a:extLst>
          </p:cNvPr>
          <p:cNvSpPr/>
          <p:nvPr userDrawn="1"/>
        </p:nvSpPr>
        <p:spPr>
          <a:xfrm>
            <a:off x="1605995" y="466142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3" name="Abgerundetes Rechteck 312">
            <a:extLst>
              <a:ext uri="{FF2B5EF4-FFF2-40B4-BE49-F238E27FC236}">
                <a16:creationId xmlns:a16="http://schemas.microsoft.com/office/drawing/2014/main" id="{2B42555F-7DC2-CE4A-EB7E-57BDD4BD7CBE}"/>
              </a:ext>
            </a:extLst>
          </p:cNvPr>
          <p:cNvSpPr/>
          <p:nvPr userDrawn="1"/>
        </p:nvSpPr>
        <p:spPr>
          <a:xfrm>
            <a:off x="1605995" y="529933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4" name="Abgerundetes Rechteck 313">
            <a:extLst>
              <a:ext uri="{FF2B5EF4-FFF2-40B4-BE49-F238E27FC236}">
                <a16:creationId xmlns:a16="http://schemas.microsoft.com/office/drawing/2014/main" id="{B3C8EB1E-8AD6-2A30-B7C2-59AD6E50E3BF}"/>
              </a:ext>
            </a:extLst>
          </p:cNvPr>
          <p:cNvSpPr/>
          <p:nvPr userDrawn="1"/>
        </p:nvSpPr>
        <p:spPr>
          <a:xfrm>
            <a:off x="1605995" y="593723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5" name="Abgerundetes Rechteck 314">
            <a:extLst>
              <a:ext uri="{FF2B5EF4-FFF2-40B4-BE49-F238E27FC236}">
                <a16:creationId xmlns:a16="http://schemas.microsoft.com/office/drawing/2014/main" id="{24345949-5281-C30E-1B95-349D9768D581}"/>
              </a:ext>
            </a:extLst>
          </p:cNvPr>
          <p:cNvSpPr/>
          <p:nvPr userDrawn="1"/>
        </p:nvSpPr>
        <p:spPr>
          <a:xfrm>
            <a:off x="966770" y="3385619"/>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6" name="Abgerundetes Rechteck 315">
            <a:extLst>
              <a:ext uri="{FF2B5EF4-FFF2-40B4-BE49-F238E27FC236}">
                <a16:creationId xmlns:a16="http://schemas.microsoft.com/office/drawing/2014/main" id="{94A25F78-D0BF-ECE9-F7DA-33089A473A30}"/>
              </a:ext>
            </a:extLst>
          </p:cNvPr>
          <p:cNvSpPr/>
          <p:nvPr userDrawn="1"/>
        </p:nvSpPr>
        <p:spPr>
          <a:xfrm>
            <a:off x="966770" y="402352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7" name="Abgerundetes Rechteck 316">
            <a:extLst>
              <a:ext uri="{FF2B5EF4-FFF2-40B4-BE49-F238E27FC236}">
                <a16:creationId xmlns:a16="http://schemas.microsoft.com/office/drawing/2014/main" id="{201A036E-6083-96D3-4478-67C8525B9710}"/>
              </a:ext>
            </a:extLst>
          </p:cNvPr>
          <p:cNvSpPr/>
          <p:nvPr userDrawn="1"/>
        </p:nvSpPr>
        <p:spPr>
          <a:xfrm>
            <a:off x="966770" y="466142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8" name="Abgerundetes Rechteck 317">
            <a:extLst>
              <a:ext uri="{FF2B5EF4-FFF2-40B4-BE49-F238E27FC236}">
                <a16:creationId xmlns:a16="http://schemas.microsoft.com/office/drawing/2014/main" id="{B19D7CDC-5334-C1E4-02BC-26A725B1A1F2}"/>
              </a:ext>
            </a:extLst>
          </p:cNvPr>
          <p:cNvSpPr/>
          <p:nvPr userDrawn="1"/>
        </p:nvSpPr>
        <p:spPr>
          <a:xfrm>
            <a:off x="966770" y="529933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19" name="Abgerundetes Rechteck 318">
            <a:extLst>
              <a:ext uri="{FF2B5EF4-FFF2-40B4-BE49-F238E27FC236}">
                <a16:creationId xmlns:a16="http://schemas.microsoft.com/office/drawing/2014/main" id="{669159D9-785E-F8D1-6C1B-BC1CF8D95B1B}"/>
              </a:ext>
            </a:extLst>
          </p:cNvPr>
          <p:cNvSpPr/>
          <p:nvPr userDrawn="1"/>
        </p:nvSpPr>
        <p:spPr>
          <a:xfrm>
            <a:off x="966770" y="593723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0" name="Abgerundetes Rechteck 319">
            <a:extLst>
              <a:ext uri="{FF2B5EF4-FFF2-40B4-BE49-F238E27FC236}">
                <a16:creationId xmlns:a16="http://schemas.microsoft.com/office/drawing/2014/main" id="{60C7ECDD-63FF-7D8D-8CDF-A218A2DC1C7B}"/>
              </a:ext>
            </a:extLst>
          </p:cNvPr>
          <p:cNvSpPr/>
          <p:nvPr userDrawn="1"/>
        </p:nvSpPr>
        <p:spPr>
          <a:xfrm>
            <a:off x="2245220" y="3385619"/>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1" name="Abgerundetes Rechteck 320">
            <a:extLst>
              <a:ext uri="{FF2B5EF4-FFF2-40B4-BE49-F238E27FC236}">
                <a16:creationId xmlns:a16="http://schemas.microsoft.com/office/drawing/2014/main" id="{7AC06003-83D4-67FA-B4C5-893711B289E7}"/>
              </a:ext>
            </a:extLst>
          </p:cNvPr>
          <p:cNvSpPr/>
          <p:nvPr userDrawn="1"/>
        </p:nvSpPr>
        <p:spPr>
          <a:xfrm>
            <a:off x="2245220" y="402352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2" name="Abgerundetes Rechteck 321">
            <a:extLst>
              <a:ext uri="{FF2B5EF4-FFF2-40B4-BE49-F238E27FC236}">
                <a16:creationId xmlns:a16="http://schemas.microsoft.com/office/drawing/2014/main" id="{3660468B-81D3-C250-527A-38ADFC7D8926}"/>
              </a:ext>
            </a:extLst>
          </p:cNvPr>
          <p:cNvSpPr/>
          <p:nvPr userDrawn="1"/>
        </p:nvSpPr>
        <p:spPr>
          <a:xfrm>
            <a:off x="2245220" y="466142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3" name="Abgerundetes Rechteck 322">
            <a:extLst>
              <a:ext uri="{FF2B5EF4-FFF2-40B4-BE49-F238E27FC236}">
                <a16:creationId xmlns:a16="http://schemas.microsoft.com/office/drawing/2014/main" id="{DE233F92-DA39-127F-F3BD-16315CDE6A13}"/>
              </a:ext>
            </a:extLst>
          </p:cNvPr>
          <p:cNvSpPr/>
          <p:nvPr userDrawn="1"/>
        </p:nvSpPr>
        <p:spPr>
          <a:xfrm>
            <a:off x="2245220" y="5299333"/>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4" name="Abgerundetes Rechteck 323">
            <a:extLst>
              <a:ext uri="{FF2B5EF4-FFF2-40B4-BE49-F238E27FC236}">
                <a16:creationId xmlns:a16="http://schemas.microsoft.com/office/drawing/2014/main" id="{0A410683-78EA-64D9-CEFA-CAF0BDD11095}"/>
              </a:ext>
            </a:extLst>
          </p:cNvPr>
          <p:cNvSpPr/>
          <p:nvPr userDrawn="1"/>
        </p:nvSpPr>
        <p:spPr>
          <a:xfrm>
            <a:off x="2245220" y="5937238"/>
            <a:ext cx="590861" cy="59086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325" name="Textplatzhalter 69">
            <a:extLst>
              <a:ext uri="{FF2B5EF4-FFF2-40B4-BE49-F238E27FC236}">
                <a16:creationId xmlns:a16="http://schemas.microsoft.com/office/drawing/2014/main" id="{615A8301-AC0D-D533-02EE-45BF487E32E8}"/>
              </a:ext>
            </a:extLst>
          </p:cNvPr>
          <p:cNvSpPr>
            <a:spLocks noGrp="1"/>
          </p:cNvSpPr>
          <p:nvPr>
            <p:ph type="body" sz="quarter" idx="136" hasCustomPrompt="1"/>
          </p:nvPr>
        </p:nvSpPr>
        <p:spPr>
          <a:xfrm>
            <a:off x="372001" y="344391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26" name="Textplatzhalter 69">
            <a:extLst>
              <a:ext uri="{FF2B5EF4-FFF2-40B4-BE49-F238E27FC236}">
                <a16:creationId xmlns:a16="http://schemas.microsoft.com/office/drawing/2014/main" id="{AE4C4ABC-C24E-67BC-2085-AFB57B107DBA}"/>
              </a:ext>
            </a:extLst>
          </p:cNvPr>
          <p:cNvSpPr>
            <a:spLocks noGrp="1"/>
          </p:cNvSpPr>
          <p:nvPr>
            <p:ph type="body" sz="quarter" idx="137" hasCustomPrompt="1"/>
          </p:nvPr>
        </p:nvSpPr>
        <p:spPr>
          <a:xfrm>
            <a:off x="1001989" y="344391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27" name="Textplatzhalter 69">
            <a:extLst>
              <a:ext uri="{FF2B5EF4-FFF2-40B4-BE49-F238E27FC236}">
                <a16:creationId xmlns:a16="http://schemas.microsoft.com/office/drawing/2014/main" id="{08278D4C-0F31-3998-34D7-3DC438F112F3}"/>
              </a:ext>
            </a:extLst>
          </p:cNvPr>
          <p:cNvSpPr>
            <a:spLocks noGrp="1"/>
          </p:cNvSpPr>
          <p:nvPr>
            <p:ph type="body" sz="quarter" idx="138" hasCustomPrompt="1"/>
          </p:nvPr>
        </p:nvSpPr>
        <p:spPr>
          <a:xfrm>
            <a:off x="1647425" y="344391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28" name="Textplatzhalter 69">
            <a:extLst>
              <a:ext uri="{FF2B5EF4-FFF2-40B4-BE49-F238E27FC236}">
                <a16:creationId xmlns:a16="http://schemas.microsoft.com/office/drawing/2014/main" id="{42EFC4E9-A45B-0135-9571-C1F2DD6EC4BD}"/>
              </a:ext>
            </a:extLst>
          </p:cNvPr>
          <p:cNvSpPr>
            <a:spLocks noGrp="1"/>
          </p:cNvSpPr>
          <p:nvPr>
            <p:ph type="body" sz="quarter" idx="139" hasCustomPrompt="1"/>
          </p:nvPr>
        </p:nvSpPr>
        <p:spPr>
          <a:xfrm>
            <a:off x="2286650" y="344391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29" name="Textplatzhalter 69">
            <a:extLst>
              <a:ext uri="{FF2B5EF4-FFF2-40B4-BE49-F238E27FC236}">
                <a16:creationId xmlns:a16="http://schemas.microsoft.com/office/drawing/2014/main" id="{A4FA9C81-5875-E3A5-29D5-FF6D6EF70CC2}"/>
              </a:ext>
            </a:extLst>
          </p:cNvPr>
          <p:cNvSpPr>
            <a:spLocks noGrp="1"/>
          </p:cNvSpPr>
          <p:nvPr>
            <p:ph type="body" sz="quarter" idx="140" hasCustomPrompt="1"/>
          </p:nvPr>
        </p:nvSpPr>
        <p:spPr>
          <a:xfrm>
            <a:off x="2925876" y="3443910"/>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0" name="Textplatzhalter 69">
            <a:extLst>
              <a:ext uri="{FF2B5EF4-FFF2-40B4-BE49-F238E27FC236}">
                <a16:creationId xmlns:a16="http://schemas.microsoft.com/office/drawing/2014/main" id="{76AF278B-25A7-9035-B8C6-1E05AF33871F}"/>
              </a:ext>
            </a:extLst>
          </p:cNvPr>
          <p:cNvSpPr>
            <a:spLocks noGrp="1"/>
          </p:cNvSpPr>
          <p:nvPr>
            <p:ph type="body" sz="quarter" idx="141" hasCustomPrompt="1"/>
          </p:nvPr>
        </p:nvSpPr>
        <p:spPr>
          <a:xfrm>
            <a:off x="372001" y="405464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1" name="Textplatzhalter 69">
            <a:extLst>
              <a:ext uri="{FF2B5EF4-FFF2-40B4-BE49-F238E27FC236}">
                <a16:creationId xmlns:a16="http://schemas.microsoft.com/office/drawing/2014/main" id="{A48E2512-61E7-48CE-08C0-78EBF76F4442}"/>
              </a:ext>
            </a:extLst>
          </p:cNvPr>
          <p:cNvSpPr>
            <a:spLocks noGrp="1"/>
          </p:cNvSpPr>
          <p:nvPr>
            <p:ph type="body" sz="quarter" idx="142" hasCustomPrompt="1"/>
          </p:nvPr>
        </p:nvSpPr>
        <p:spPr>
          <a:xfrm>
            <a:off x="1001989" y="405464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2" name="Textplatzhalter 69">
            <a:extLst>
              <a:ext uri="{FF2B5EF4-FFF2-40B4-BE49-F238E27FC236}">
                <a16:creationId xmlns:a16="http://schemas.microsoft.com/office/drawing/2014/main" id="{BC0E6EA1-7325-A84B-EC64-0983DB33EC41}"/>
              </a:ext>
            </a:extLst>
          </p:cNvPr>
          <p:cNvSpPr>
            <a:spLocks noGrp="1"/>
          </p:cNvSpPr>
          <p:nvPr>
            <p:ph type="body" sz="quarter" idx="143" hasCustomPrompt="1"/>
          </p:nvPr>
        </p:nvSpPr>
        <p:spPr>
          <a:xfrm>
            <a:off x="1647425" y="405464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3" name="Textplatzhalter 69">
            <a:extLst>
              <a:ext uri="{FF2B5EF4-FFF2-40B4-BE49-F238E27FC236}">
                <a16:creationId xmlns:a16="http://schemas.microsoft.com/office/drawing/2014/main" id="{05480331-ACEC-272C-7899-9D3B441811C1}"/>
              </a:ext>
            </a:extLst>
          </p:cNvPr>
          <p:cNvSpPr>
            <a:spLocks noGrp="1"/>
          </p:cNvSpPr>
          <p:nvPr>
            <p:ph type="body" sz="quarter" idx="144" hasCustomPrompt="1"/>
          </p:nvPr>
        </p:nvSpPr>
        <p:spPr>
          <a:xfrm>
            <a:off x="2286650" y="405464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4" name="Textplatzhalter 69">
            <a:extLst>
              <a:ext uri="{FF2B5EF4-FFF2-40B4-BE49-F238E27FC236}">
                <a16:creationId xmlns:a16="http://schemas.microsoft.com/office/drawing/2014/main" id="{124DBC79-13A4-964B-6897-C8659E29D456}"/>
              </a:ext>
            </a:extLst>
          </p:cNvPr>
          <p:cNvSpPr>
            <a:spLocks noGrp="1"/>
          </p:cNvSpPr>
          <p:nvPr>
            <p:ph type="body" sz="quarter" idx="145" hasCustomPrompt="1"/>
          </p:nvPr>
        </p:nvSpPr>
        <p:spPr>
          <a:xfrm>
            <a:off x="2925876" y="4054641"/>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5" name="Textplatzhalter 69">
            <a:extLst>
              <a:ext uri="{FF2B5EF4-FFF2-40B4-BE49-F238E27FC236}">
                <a16:creationId xmlns:a16="http://schemas.microsoft.com/office/drawing/2014/main" id="{FF85B7F1-3D3E-D6A9-600F-BDF2238191CE}"/>
              </a:ext>
            </a:extLst>
          </p:cNvPr>
          <p:cNvSpPr>
            <a:spLocks noGrp="1"/>
          </p:cNvSpPr>
          <p:nvPr>
            <p:ph type="body" sz="quarter" idx="146" hasCustomPrompt="1"/>
          </p:nvPr>
        </p:nvSpPr>
        <p:spPr>
          <a:xfrm>
            <a:off x="372001" y="469254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6" name="Textplatzhalter 69">
            <a:extLst>
              <a:ext uri="{FF2B5EF4-FFF2-40B4-BE49-F238E27FC236}">
                <a16:creationId xmlns:a16="http://schemas.microsoft.com/office/drawing/2014/main" id="{708D42E4-CFD0-02AD-2B8A-5F7E4173009A}"/>
              </a:ext>
            </a:extLst>
          </p:cNvPr>
          <p:cNvSpPr>
            <a:spLocks noGrp="1"/>
          </p:cNvSpPr>
          <p:nvPr>
            <p:ph type="body" sz="quarter" idx="147" hasCustomPrompt="1"/>
          </p:nvPr>
        </p:nvSpPr>
        <p:spPr>
          <a:xfrm>
            <a:off x="1001989" y="469254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7" name="Textplatzhalter 69">
            <a:extLst>
              <a:ext uri="{FF2B5EF4-FFF2-40B4-BE49-F238E27FC236}">
                <a16:creationId xmlns:a16="http://schemas.microsoft.com/office/drawing/2014/main" id="{F1621E96-5D01-D289-9C96-95FEA9C96989}"/>
              </a:ext>
            </a:extLst>
          </p:cNvPr>
          <p:cNvSpPr>
            <a:spLocks noGrp="1"/>
          </p:cNvSpPr>
          <p:nvPr>
            <p:ph type="body" sz="quarter" idx="148" hasCustomPrompt="1"/>
          </p:nvPr>
        </p:nvSpPr>
        <p:spPr>
          <a:xfrm>
            <a:off x="1647425" y="469254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8" name="Textplatzhalter 69">
            <a:extLst>
              <a:ext uri="{FF2B5EF4-FFF2-40B4-BE49-F238E27FC236}">
                <a16:creationId xmlns:a16="http://schemas.microsoft.com/office/drawing/2014/main" id="{97040F55-940F-A6AB-5AF4-EEA25D7112AA}"/>
              </a:ext>
            </a:extLst>
          </p:cNvPr>
          <p:cNvSpPr>
            <a:spLocks noGrp="1"/>
          </p:cNvSpPr>
          <p:nvPr>
            <p:ph type="body" sz="quarter" idx="149" hasCustomPrompt="1"/>
          </p:nvPr>
        </p:nvSpPr>
        <p:spPr>
          <a:xfrm>
            <a:off x="2286650" y="469254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39" name="Textplatzhalter 69">
            <a:extLst>
              <a:ext uri="{FF2B5EF4-FFF2-40B4-BE49-F238E27FC236}">
                <a16:creationId xmlns:a16="http://schemas.microsoft.com/office/drawing/2014/main" id="{9EC7040C-3F89-6CBF-FD75-76B51E227DEB}"/>
              </a:ext>
            </a:extLst>
          </p:cNvPr>
          <p:cNvSpPr>
            <a:spLocks noGrp="1"/>
          </p:cNvSpPr>
          <p:nvPr>
            <p:ph type="body" sz="quarter" idx="150" hasCustomPrompt="1"/>
          </p:nvPr>
        </p:nvSpPr>
        <p:spPr>
          <a:xfrm>
            <a:off x="2925876" y="4692546"/>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0" name="Textplatzhalter 69">
            <a:extLst>
              <a:ext uri="{FF2B5EF4-FFF2-40B4-BE49-F238E27FC236}">
                <a16:creationId xmlns:a16="http://schemas.microsoft.com/office/drawing/2014/main" id="{EC85D546-B424-88B9-9CAD-93CBC6D414FB}"/>
              </a:ext>
            </a:extLst>
          </p:cNvPr>
          <p:cNvSpPr>
            <a:spLocks noGrp="1"/>
          </p:cNvSpPr>
          <p:nvPr>
            <p:ph type="body" sz="quarter" idx="151" hasCustomPrompt="1"/>
          </p:nvPr>
        </p:nvSpPr>
        <p:spPr>
          <a:xfrm>
            <a:off x="372001" y="533360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1" name="Textplatzhalter 69">
            <a:extLst>
              <a:ext uri="{FF2B5EF4-FFF2-40B4-BE49-F238E27FC236}">
                <a16:creationId xmlns:a16="http://schemas.microsoft.com/office/drawing/2014/main" id="{5F28EC8F-F5E2-05B2-4880-7AECA29007F0}"/>
              </a:ext>
            </a:extLst>
          </p:cNvPr>
          <p:cNvSpPr>
            <a:spLocks noGrp="1"/>
          </p:cNvSpPr>
          <p:nvPr>
            <p:ph type="body" sz="quarter" idx="152" hasCustomPrompt="1"/>
          </p:nvPr>
        </p:nvSpPr>
        <p:spPr>
          <a:xfrm>
            <a:off x="1001989" y="533360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2" name="Textplatzhalter 69">
            <a:extLst>
              <a:ext uri="{FF2B5EF4-FFF2-40B4-BE49-F238E27FC236}">
                <a16:creationId xmlns:a16="http://schemas.microsoft.com/office/drawing/2014/main" id="{EB84C1F1-43ED-5E4D-53A2-03335552786A}"/>
              </a:ext>
            </a:extLst>
          </p:cNvPr>
          <p:cNvSpPr>
            <a:spLocks noGrp="1"/>
          </p:cNvSpPr>
          <p:nvPr>
            <p:ph type="body" sz="quarter" idx="153" hasCustomPrompt="1"/>
          </p:nvPr>
        </p:nvSpPr>
        <p:spPr>
          <a:xfrm>
            <a:off x="1647425" y="533360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3" name="Textplatzhalter 69">
            <a:extLst>
              <a:ext uri="{FF2B5EF4-FFF2-40B4-BE49-F238E27FC236}">
                <a16:creationId xmlns:a16="http://schemas.microsoft.com/office/drawing/2014/main" id="{77E85B76-61B9-27D6-E3D1-63EF57B1972D}"/>
              </a:ext>
            </a:extLst>
          </p:cNvPr>
          <p:cNvSpPr>
            <a:spLocks noGrp="1"/>
          </p:cNvSpPr>
          <p:nvPr>
            <p:ph type="body" sz="quarter" idx="154" hasCustomPrompt="1"/>
          </p:nvPr>
        </p:nvSpPr>
        <p:spPr>
          <a:xfrm>
            <a:off x="2286650" y="533360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4" name="Textplatzhalter 69">
            <a:extLst>
              <a:ext uri="{FF2B5EF4-FFF2-40B4-BE49-F238E27FC236}">
                <a16:creationId xmlns:a16="http://schemas.microsoft.com/office/drawing/2014/main" id="{C7A71215-6249-7614-887D-4FD52C6A902F}"/>
              </a:ext>
            </a:extLst>
          </p:cNvPr>
          <p:cNvSpPr>
            <a:spLocks noGrp="1"/>
          </p:cNvSpPr>
          <p:nvPr>
            <p:ph type="body" sz="quarter" idx="155" hasCustomPrompt="1"/>
          </p:nvPr>
        </p:nvSpPr>
        <p:spPr>
          <a:xfrm>
            <a:off x="2925876" y="5333607"/>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5" name="Textplatzhalter 69">
            <a:extLst>
              <a:ext uri="{FF2B5EF4-FFF2-40B4-BE49-F238E27FC236}">
                <a16:creationId xmlns:a16="http://schemas.microsoft.com/office/drawing/2014/main" id="{922E3B02-129E-FB26-D276-55920CE31BAB}"/>
              </a:ext>
            </a:extLst>
          </p:cNvPr>
          <p:cNvSpPr>
            <a:spLocks noGrp="1"/>
          </p:cNvSpPr>
          <p:nvPr>
            <p:ph type="body" sz="quarter" idx="156" hasCustomPrompt="1"/>
          </p:nvPr>
        </p:nvSpPr>
        <p:spPr>
          <a:xfrm>
            <a:off x="372001" y="59683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6" name="Textplatzhalter 69">
            <a:extLst>
              <a:ext uri="{FF2B5EF4-FFF2-40B4-BE49-F238E27FC236}">
                <a16:creationId xmlns:a16="http://schemas.microsoft.com/office/drawing/2014/main" id="{0D89EBB8-895A-88C8-CAE0-58D002A081F7}"/>
              </a:ext>
            </a:extLst>
          </p:cNvPr>
          <p:cNvSpPr>
            <a:spLocks noGrp="1"/>
          </p:cNvSpPr>
          <p:nvPr>
            <p:ph type="body" sz="quarter" idx="157" hasCustomPrompt="1"/>
          </p:nvPr>
        </p:nvSpPr>
        <p:spPr>
          <a:xfrm>
            <a:off x="1001989" y="59683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7" name="Textplatzhalter 69">
            <a:extLst>
              <a:ext uri="{FF2B5EF4-FFF2-40B4-BE49-F238E27FC236}">
                <a16:creationId xmlns:a16="http://schemas.microsoft.com/office/drawing/2014/main" id="{A7D86EC6-E889-B056-2C61-8F6655FA5FAE}"/>
              </a:ext>
            </a:extLst>
          </p:cNvPr>
          <p:cNvSpPr>
            <a:spLocks noGrp="1"/>
          </p:cNvSpPr>
          <p:nvPr>
            <p:ph type="body" sz="quarter" idx="158" hasCustomPrompt="1"/>
          </p:nvPr>
        </p:nvSpPr>
        <p:spPr>
          <a:xfrm>
            <a:off x="1647425" y="59683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8" name="Textplatzhalter 69">
            <a:extLst>
              <a:ext uri="{FF2B5EF4-FFF2-40B4-BE49-F238E27FC236}">
                <a16:creationId xmlns:a16="http://schemas.microsoft.com/office/drawing/2014/main" id="{91D43528-3F28-D8AB-02D4-BC47979369C4}"/>
              </a:ext>
            </a:extLst>
          </p:cNvPr>
          <p:cNvSpPr>
            <a:spLocks noGrp="1"/>
          </p:cNvSpPr>
          <p:nvPr>
            <p:ph type="body" sz="quarter" idx="159" hasCustomPrompt="1"/>
          </p:nvPr>
        </p:nvSpPr>
        <p:spPr>
          <a:xfrm>
            <a:off x="2286650" y="59683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
        <p:nvSpPr>
          <p:cNvPr id="349" name="Textplatzhalter 69">
            <a:extLst>
              <a:ext uri="{FF2B5EF4-FFF2-40B4-BE49-F238E27FC236}">
                <a16:creationId xmlns:a16="http://schemas.microsoft.com/office/drawing/2014/main" id="{E46A5D73-7312-A105-130A-B4DE598D98A1}"/>
              </a:ext>
            </a:extLst>
          </p:cNvPr>
          <p:cNvSpPr>
            <a:spLocks noGrp="1"/>
          </p:cNvSpPr>
          <p:nvPr>
            <p:ph type="body" sz="quarter" idx="160" hasCustomPrompt="1"/>
          </p:nvPr>
        </p:nvSpPr>
        <p:spPr>
          <a:xfrm>
            <a:off x="2925876" y="5968354"/>
            <a:ext cx="508000" cy="526227"/>
          </a:xfrm>
          <a:prstGeom prst="rect">
            <a:avLst/>
          </a:prstGeom>
        </p:spPr>
        <p:txBody>
          <a:bodyPr anchor="ctr"/>
          <a:lstStyle>
            <a:lvl1pPr marL="0" indent="0" algn="ctr">
              <a:buNone/>
              <a:defRPr sz="3600" b="1">
                <a:solidFill>
                  <a:schemeClr val="tx1">
                    <a:lumMod val="75000"/>
                    <a:lumOff val="25000"/>
                  </a:schemeClr>
                </a:solidFill>
              </a:defRPr>
            </a:lvl1pPr>
          </a:lstStyle>
          <a:p>
            <a:pPr lvl="0"/>
            <a:r>
              <a:rPr lang="de-DE" dirty="0"/>
              <a:t>X</a:t>
            </a:r>
          </a:p>
        </p:txBody>
      </p:sp>
    </p:spTree>
    <p:extLst>
      <p:ext uri="{BB962C8B-B14F-4D97-AF65-F5344CB8AC3E}">
        <p14:creationId xmlns:p14="http://schemas.microsoft.com/office/powerpoint/2010/main" val="59668294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 name="Textfeld 10">
            <a:extLst>
              <a:ext uri="{FF2B5EF4-FFF2-40B4-BE49-F238E27FC236}">
                <a16:creationId xmlns:a16="http://schemas.microsoft.com/office/drawing/2014/main" id="{B1FA740B-5DC0-0A48-9AC3-9709BACF9334}"/>
              </a:ext>
            </a:extLst>
          </p:cNvPr>
          <p:cNvSpPr txBox="1"/>
          <p:nvPr userDrawn="1"/>
        </p:nvSpPr>
        <p:spPr>
          <a:xfrm>
            <a:off x="2187388" y="-340659"/>
            <a:ext cx="184731" cy="369332"/>
          </a:xfrm>
          <a:prstGeom prst="rect">
            <a:avLst/>
          </a:prstGeom>
          <a:noFill/>
        </p:spPr>
        <p:txBody>
          <a:bodyPr wrap="none" rtlCol="0">
            <a:spAutoFit/>
          </a:bodyPr>
          <a:lstStyle/>
          <a:p>
            <a:endParaRPr lang="de-DE" b="0" i="0" dirty="0">
              <a:latin typeface="Calibri Regular"/>
            </a:endParaRPr>
          </a:p>
        </p:txBody>
      </p:sp>
      <p:sp>
        <p:nvSpPr>
          <p:cNvPr id="13" name="Rechteck 7">
            <a:extLst>
              <a:ext uri="{FF2B5EF4-FFF2-40B4-BE49-F238E27FC236}">
                <a16:creationId xmlns:a16="http://schemas.microsoft.com/office/drawing/2014/main" id="{F97F95EC-A7FC-7040-9774-724E347E099D}"/>
              </a:ext>
            </a:extLst>
          </p:cNvPr>
          <p:cNvSpPr/>
          <p:nvPr userDrawn="1"/>
        </p:nvSpPr>
        <p:spPr>
          <a:xfrm>
            <a:off x="0" y="-2170"/>
            <a:ext cx="6858000" cy="80133"/>
          </a:xfrm>
          <a:prstGeom prst="rect">
            <a:avLst/>
          </a:prstGeom>
          <a:solidFill>
            <a:srgbClr val="FF8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b="0" i="0" dirty="0">
              <a:latin typeface="Calibri Regular"/>
            </a:endParaRPr>
          </a:p>
        </p:txBody>
      </p:sp>
      <p:sp>
        <p:nvSpPr>
          <p:cNvPr id="14" name="Rechteck 7">
            <a:extLst>
              <a:ext uri="{FF2B5EF4-FFF2-40B4-BE49-F238E27FC236}">
                <a16:creationId xmlns:a16="http://schemas.microsoft.com/office/drawing/2014/main" id="{1FF8F335-A75A-A644-820B-37B8BC228CCA}"/>
              </a:ext>
            </a:extLst>
          </p:cNvPr>
          <p:cNvSpPr/>
          <p:nvPr userDrawn="1"/>
        </p:nvSpPr>
        <p:spPr>
          <a:xfrm>
            <a:off x="0" y="9825867"/>
            <a:ext cx="6858000" cy="80133"/>
          </a:xfrm>
          <a:prstGeom prst="rect">
            <a:avLst/>
          </a:prstGeom>
          <a:solidFill>
            <a:srgbClr val="FF827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800" b="0" i="0" dirty="0">
              <a:latin typeface="Calibri Regular"/>
            </a:endParaRPr>
          </a:p>
        </p:txBody>
      </p:sp>
      <p:sp>
        <p:nvSpPr>
          <p:cNvPr id="6" name="Textfeld 6">
            <a:extLst>
              <a:ext uri="{FF2B5EF4-FFF2-40B4-BE49-F238E27FC236}">
                <a16:creationId xmlns:a16="http://schemas.microsoft.com/office/drawing/2014/main" id="{66A1296F-7E7F-BC9C-045E-39662B048BC7}"/>
              </a:ext>
            </a:extLst>
          </p:cNvPr>
          <p:cNvSpPr txBox="1"/>
          <p:nvPr userDrawn="1"/>
        </p:nvSpPr>
        <p:spPr>
          <a:xfrm>
            <a:off x="3033699" y="9579646"/>
            <a:ext cx="790602" cy="246221"/>
          </a:xfrm>
          <a:prstGeom prst="rect">
            <a:avLst/>
          </a:prstGeom>
          <a:noFill/>
        </p:spPr>
        <p:txBody>
          <a:bodyPr wrap="none" rtlCol="0">
            <a:spAutoFit/>
          </a:bodyPr>
          <a:lstStyle/>
          <a:p>
            <a:pPr algn="r"/>
            <a:r>
              <a:rPr lang="de-DE" sz="1000" dirty="0">
                <a:solidFill>
                  <a:schemeClr val="bg1">
                    <a:lumMod val="65000"/>
                  </a:schemeClr>
                </a:solidFill>
              </a:rPr>
              <a:t>© WIMASU</a:t>
            </a:r>
          </a:p>
        </p:txBody>
      </p:sp>
      <p:pic>
        <p:nvPicPr>
          <p:cNvPr id="7" name="Bild 8">
            <a:extLst>
              <a:ext uri="{FF2B5EF4-FFF2-40B4-BE49-F238E27FC236}">
                <a16:creationId xmlns:a16="http://schemas.microsoft.com/office/drawing/2014/main" id="{7BBEEB39-38DC-5F64-F044-7B00E8CDF4D3}"/>
              </a:ext>
            </a:extLst>
          </p:cNvPr>
          <p:cNvPicPr>
            <a:picLocks noChangeAspect="1"/>
          </p:cNvPicPr>
          <p:nvPr userDrawn="1"/>
        </p:nvPicPr>
        <p:blipFill>
          <a:blip r:embed="rId6" cstate="hqprint">
            <a:extLst>
              <a:ext uri="{28A0092B-C50C-407E-A947-70E740481C1C}">
                <a14:useLocalDpi xmlns:a14="http://schemas.microsoft.com/office/drawing/2010/main"/>
              </a:ext>
            </a:extLst>
          </a:blip>
          <a:stretch>
            <a:fillRect/>
          </a:stretch>
        </p:blipFill>
        <p:spPr>
          <a:xfrm>
            <a:off x="6075240" y="491672"/>
            <a:ext cx="489194" cy="578394"/>
          </a:xfrm>
          <a:prstGeom prst="rect">
            <a:avLst/>
          </a:prstGeom>
        </p:spPr>
      </p:pic>
    </p:spTree>
    <p:extLst>
      <p:ext uri="{BB962C8B-B14F-4D97-AF65-F5344CB8AC3E}">
        <p14:creationId xmlns:p14="http://schemas.microsoft.com/office/powerpoint/2010/main" val="753150340"/>
      </p:ext>
    </p:extLst>
  </p:cSld>
  <p:clrMap bg1="lt1" tx1="dk1" bg2="lt2" tx2="dk2" accent1="accent1" accent2="accent2" accent3="accent3" accent4="accent4" accent5="accent5" accent6="accent6" hlink="hlink" folHlink="folHlink"/>
  <p:sldLayoutIdLst>
    <p:sldLayoutId id="2147483661" r:id="rId1"/>
    <p:sldLayoutId id="2147483674" r:id="rId2"/>
    <p:sldLayoutId id="2147483672" r:id="rId3"/>
    <p:sldLayoutId id="2147483673" r:id="rId4"/>
  </p:sldLayoutIdLst>
  <p:txStyles>
    <p:titleStyle>
      <a:lvl1pPr algn="l" defTabSz="685800" rtl="0" eaLnBrk="1" latinLnBrk="0" hangingPunct="1">
        <a:lnSpc>
          <a:spcPct val="90000"/>
        </a:lnSpc>
        <a:spcBef>
          <a:spcPct val="0"/>
        </a:spcBef>
        <a:buNone/>
        <a:defRPr sz="4000" b="1" i="0" kern="1200">
          <a:solidFill>
            <a:schemeClr val="tx1"/>
          </a:solidFill>
          <a:latin typeface="Calibri Regular"/>
          <a:ea typeface="Calibri Regular"/>
          <a:cs typeface="Arial" panose="020B0604020202020204" pitchFamily="34"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Calibri Regular"/>
          <a:ea typeface="Calibri Regular"/>
          <a:cs typeface="Arial" panose="020B0604020202020204" pitchFamily="34"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Calibri Regular"/>
          <a:ea typeface="Calibri Regular"/>
          <a:cs typeface="Arial" panose="020B0604020202020204" pitchFamily="34"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Calibri Regular"/>
          <a:ea typeface="Calibri Regular"/>
          <a:cs typeface="Arial" panose="020B060402020202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Calibri Regular"/>
          <a:ea typeface="Calibri Regular"/>
          <a:cs typeface="Arial" panose="020B0604020202020204" pitchFamily="34"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Calibri Regular"/>
          <a:ea typeface="Calibri Regular"/>
          <a:cs typeface="Arial" panose="020B0604020202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2" pos="346" userDrawn="1">
          <p15:clr>
            <a:srgbClr val="F26B43"/>
          </p15:clr>
        </p15:guide>
        <p15:guide id="3" orient="horz" pos="5887" userDrawn="1">
          <p15:clr>
            <a:srgbClr val="F26B43"/>
          </p15:clr>
        </p15:guide>
        <p15:guide id="4" orient="horz" pos="353" userDrawn="1">
          <p15:clr>
            <a:srgbClr val="F26B43"/>
          </p15:clr>
        </p15:guide>
        <p15:guide id="6" pos="3974" userDrawn="1">
          <p15:clr>
            <a:srgbClr val="F26B43"/>
          </p15:clr>
        </p15:guide>
        <p15:guide id="7" orient="horz" pos="48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extfeld 6">
            <a:extLst>
              <a:ext uri="{FF2B5EF4-FFF2-40B4-BE49-F238E27FC236}">
                <a16:creationId xmlns:a16="http://schemas.microsoft.com/office/drawing/2014/main" id="{F3403C86-B127-D355-87CC-C1AB9BA4B157}"/>
              </a:ext>
            </a:extLst>
          </p:cNvPr>
          <p:cNvSpPr txBox="1"/>
          <p:nvPr userDrawn="1"/>
        </p:nvSpPr>
        <p:spPr>
          <a:xfrm rot="5400000">
            <a:off x="-272190" y="4829601"/>
            <a:ext cx="790601" cy="246221"/>
          </a:xfrm>
          <a:prstGeom prst="rect">
            <a:avLst/>
          </a:prstGeom>
          <a:noFill/>
        </p:spPr>
        <p:txBody>
          <a:bodyPr wrap="none" rtlCol="0" anchor="ctr">
            <a:spAutoFit/>
          </a:bodyPr>
          <a:lstStyle/>
          <a:p>
            <a:pPr algn="ctr"/>
            <a:r>
              <a:rPr lang="de-DE" sz="1000" dirty="0">
                <a:solidFill>
                  <a:schemeClr val="bg1">
                    <a:lumMod val="65000"/>
                  </a:schemeClr>
                </a:solidFill>
              </a:rPr>
              <a:t>© WIMASU</a:t>
            </a:r>
          </a:p>
        </p:txBody>
      </p:sp>
    </p:spTree>
    <p:extLst>
      <p:ext uri="{BB962C8B-B14F-4D97-AF65-F5344CB8AC3E}">
        <p14:creationId xmlns:p14="http://schemas.microsoft.com/office/powerpoint/2010/main" val="3007983244"/>
      </p:ext>
    </p:extLst>
  </p:cSld>
  <p:clrMap bg1="lt1" tx1="dk1" bg2="lt2" tx2="dk2" accent1="accent1" accent2="accent2" accent3="accent3" accent4="accent4" accent5="accent5" accent6="accent6" hlink="hlink" folHlink="folHlink"/>
  <p:sldLayoutIdLst>
    <p:sldLayoutId id="2147483677"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98695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679721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platzhalter 2">
            <a:extLst>
              <a:ext uri="{FF2B5EF4-FFF2-40B4-BE49-F238E27FC236}">
                <a16:creationId xmlns:a16="http://schemas.microsoft.com/office/drawing/2014/main" id="{50E21D7A-E7EF-D624-B2AE-4E0E4A6FC1CD}"/>
              </a:ext>
            </a:extLst>
          </p:cNvPr>
          <p:cNvSpPr>
            <a:spLocks noGrp="1"/>
          </p:cNvSpPr>
          <p:nvPr>
            <p:ph type="body" sz="quarter" idx="11"/>
          </p:nvPr>
        </p:nvSpPr>
        <p:spPr/>
        <p:txBody>
          <a:bodyPr/>
          <a:lstStyle/>
          <a:p>
            <a:r>
              <a:rPr lang="de-DE" dirty="0"/>
              <a:t>2</a:t>
            </a:r>
          </a:p>
        </p:txBody>
      </p:sp>
      <p:sp>
        <p:nvSpPr>
          <p:cNvPr id="4" name="Textplatzhalter 3">
            <a:extLst>
              <a:ext uri="{FF2B5EF4-FFF2-40B4-BE49-F238E27FC236}">
                <a16:creationId xmlns:a16="http://schemas.microsoft.com/office/drawing/2014/main" id="{9968EEA7-BA6A-8163-347F-1CFED4550765}"/>
              </a:ext>
            </a:extLst>
          </p:cNvPr>
          <p:cNvSpPr>
            <a:spLocks noGrp="1"/>
          </p:cNvSpPr>
          <p:nvPr>
            <p:ph type="body" sz="quarter" idx="12"/>
          </p:nvPr>
        </p:nvSpPr>
        <p:spPr/>
        <p:txBody>
          <a:bodyPr/>
          <a:lstStyle/>
          <a:p>
            <a:r>
              <a:rPr lang="de-DE" dirty="0"/>
              <a:t>4</a:t>
            </a:r>
          </a:p>
        </p:txBody>
      </p:sp>
      <p:sp>
        <p:nvSpPr>
          <p:cNvPr id="5" name="Textplatzhalter 4">
            <a:extLst>
              <a:ext uri="{FF2B5EF4-FFF2-40B4-BE49-F238E27FC236}">
                <a16:creationId xmlns:a16="http://schemas.microsoft.com/office/drawing/2014/main" id="{D09FE00F-3A3A-ABFC-536F-A602B45D6E8A}"/>
              </a:ext>
            </a:extLst>
          </p:cNvPr>
          <p:cNvSpPr>
            <a:spLocks noGrp="1"/>
          </p:cNvSpPr>
          <p:nvPr>
            <p:ph type="body" sz="quarter" idx="13"/>
          </p:nvPr>
        </p:nvSpPr>
        <p:spPr/>
        <p:txBody>
          <a:bodyPr/>
          <a:lstStyle/>
          <a:p>
            <a:r>
              <a:rPr lang="de-DE" dirty="0"/>
              <a:t>3</a:t>
            </a:r>
          </a:p>
        </p:txBody>
      </p:sp>
      <p:sp>
        <p:nvSpPr>
          <p:cNvPr id="6" name="Textplatzhalter 5">
            <a:extLst>
              <a:ext uri="{FF2B5EF4-FFF2-40B4-BE49-F238E27FC236}">
                <a16:creationId xmlns:a16="http://schemas.microsoft.com/office/drawing/2014/main" id="{6283D40E-53ED-F67F-F1AC-AA34D9C2A922}"/>
              </a:ext>
            </a:extLst>
          </p:cNvPr>
          <p:cNvSpPr>
            <a:spLocks noGrp="1"/>
          </p:cNvSpPr>
          <p:nvPr>
            <p:ph type="body" sz="quarter" idx="14"/>
          </p:nvPr>
        </p:nvSpPr>
        <p:spPr/>
        <p:txBody>
          <a:bodyPr/>
          <a:lstStyle/>
          <a:p>
            <a:r>
              <a:rPr lang="de-DE" dirty="0"/>
              <a:t>1</a:t>
            </a:r>
          </a:p>
        </p:txBody>
      </p:sp>
      <p:sp>
        <p:nvSpPr>
          <p:cNvPr id="7" name="Textplatzhalter 6">
            <a:extLst>
              <a:ext uri="{FF2B5EF4-FFF2-40B4-BE49-F238E27FC236}">
                <a16:creationId xmlns:a16="http://schemas.microsoft.com/office/drawing/2014/main" id="{26B35918-8B86-3B28-21A8-486FAA1D8E0D}"/>
              </a:ext>
            </a:extLst>
          </p:cNvPr>
          <p:cNvSpPr>
            <a:spLocks noGrp="1"/>
          </p:cNvSpPr>
          <p:nvPr>
            <p:ph type="body" sz="quarter" idx="15"/>
          </p:nvPr>
        </p:nvSpPr>
        <p:spPr/>
        <p:txBody>
          <a:bodyPr/>
          <a:lstStyle/>
          <a:p>
            <a:r>
              <a:rPr lang="de-DE" dirty="0"/>
              <a:t>6</a:t>
            </a:r>
          </a:p>
        </p:txBody>
      </p:sp>
      <p:sp>
        <p:nvSpPr>
          <p:cNvPr id="8" name="Textplatzhalter 7">
            <a:extLst>
              <a:ext uri="{FF2B5EF4-FFF2-40B4-BE49-F238E27FC236}">
                <a16:creationId xmlns:a16="http://schemas.microsoft.com/office/drawing/2014/main" id="{9D273F71-C856-AE23-3182-393B0F54BB2A}"/>
              </a:ext>
            </a:extLst>
          </p:cNvPr>
          <p:cNvSpPr>
            <a:spLocks noGrp="1"/>
          </p:cNvSpPr>
          <p:nvPr>
            <p:ph type="body" sz="quarter" idx="16"/>
          </p:nvPr>
        </p:nvSpPr>
        <p:spPr/>
        <p:txBody>
          <a:bodyPr/>
          <a:lstStyle/>
          <a:p>
            <a:r>
              <a:rPr lang="de-DE" dirty="0"/>
              <a:t>1</a:t>
            </a:r>
          </a:p>
        </p:txBody>
      </p:sp>
      <p:sp>
        <p:nvSpPr>
          <p:cNvPr id="9" name="Textplatzhalter 8">
            <a:extLst>
              <a:ext uri="{FF2B5EF4-FFF2-40B4-BE49-F238E27FC236}">
                <a16:creationId xmlns:a16="http://schemas.microsoft.com/office/drawing/2014/main" id="{E5C63903-56F6-EE46-2707-D2D6C4C210D7}"/>
              </a:ext>
            </a:extLst>
          </p:cNvPr>
          <p:cNvSpPr>
            <a:spLocks noGrp="1"/>
          </p:cNvSpPr>
          <p:nvPr>
            <p:ph type="body" sz="quarter" idx="17"/>
          </p:nvPr>
        </p:nvSpPr>
        <p:spPr/>
        <p:txBody>
          <a:bodyPr/>
          <a:lstStyle/>
          <a:p>
            <a:r>
              <a:rPr lang="de-DE" dirty="0"/>
              <a:t>3</a:t>
            </a:r>
          </a:p>
        </p:txBody>
      </p:sp>
      <p:sp>
        <p:nvSpPr>
          <p:cNvPr id="10" name="Textplatzhalter 9">
            <a:extLst>
              <a:ext uri="{FF2B5EF4-FFF2-40B4-BE49-F238E27FC236}">
                <a16:creationId xmlns:a16="http://schemas.microsoft.com/office/drawing/2014/main" id="{A7808D66-47F0-DC02-7BFE-8C6C34A93E46}"/>
              </a:ext>
            </a:extLst>
          </p:cNvPr>
          <p:cNvSpPr>
            <a:spLocks noGrp="1"/>
          </p:cNvSpPr>
          <p:nvPr>
            <p:ph type="body" sz="quarter" idx="18"/>
          </p:nvPr>
        </p:nvSpPr>
        <p:spPr/>
        <p:txBody>
          <a:bodyPr/>
          <a:lstStyle/>
          <a:p>
            <a:r>
              <a:rPr lang="de-DE" dirty="0"/>
              <a:t>5</a:t>
            </a:r>
          </a:p>
        </p:txBody>
      </p:sp>
      <p:sp>
        <p:nvSpPr>
          <p:cNvPr id="11" name="Textplatzhalter 10">
            <a:extLst>
              <a:ext uri="{FF2B5EF4-FFF2-40B4-BE49-F238E27FC236}">
                <a16:creationId xmlns:a16="http://schemas.microsoft.com/office/drawing/2014/main" id="{71A5D763-2A1C-1E9F-BADE-92546ACD2E2D}"/>
              </a:ext>
            </a:extLst>
          </p:cNvPr>
          <p:cNvSpPr>
            <a:spLocks noGrp="1"/>
          </p:cNvSpPr>
          <p:nvPr>
            <p:ph type="body" sz="quarter" idx="19"/>
          </p:nvPr>
        </p:nvSpPr>
        <p:spPr/>
        <p:txBody>
          <a:bodyPr/>
          <a:lstStyle/>
          <a:p>
            <a:r>
              <a:rPr lang="de-DE" dirty="0"/>
              <a:t>2</a:t>
            </a:r>
          </a:p>
        </p:txBody>
      </p:sp>
      <p:sp>
        <p:nvSpPr>
          <p:cNvPr id="12" name="Textplatzhalter 11">
            <a:extLst>
              <a:ext uri="{FF2B5EF4-FFF2-40B4-BE49-F238E27FC236}">
                <a16:creationId xmlns:a16="http://schemas.microsoft.com/office/drawing/2014/main" id="{44F96C1A-9548-6B0B-10F5-925FEB25D75B}"/>
              </a:ext>
            </a:extLst>
          </p:cNvPr>
          <p:cNvSpPr>
            <a:spLocks noGrp="1"/>
          </p:cNvSpPr>
          <p:nvPr>
            <p:ph type="body" sz="quarter" idx="20"/>
          </p:nvPr>
        </p:nvSpPr>
        <p:spPr/>
        <p:txBody>
          <a:bodyPr/>
          <a:lstStyle/>
          <a:p>
            <a:r>
              <a:rPr lang="de-DE" dirty="0"/>
              <a:t>4</a:t>
            </a:r>
          </a:p>
        </p:txBody>
      </p:sp>
      <p:sp>
        <p:nvSpPr>
          <p:cNvPr id="13" name="Textplatzhalter 12">
            <a:extLst>
              <a:ext uri="{FF2B5EF4-FFF2-40B4-BE49-F238E27FC236}">
                <a16:creationId xmlns:a16="http://schemas.microsoft.com/office/drawing/2014/main" id="{FA8F76AC-68CF-FDC8-5639-D1FD3C60A587}"/>
              </a:ext>
            </a:extLst>
          </p:cNvPr>
          <p:cNvSpPr>
            <a:spLocks noGrp="1"/>
          </p:cNvSpPr>
          <p:nvPr>
            <p:ph type="body" sz="quarter" idx="21"/>
          </p:nvPr>
        </p:nvSpPr>
        <p:spPr/>
        <p:txBody>
          <a:bodyPr/>
          <a:lstStyle/>
          <a:p>
            <a:r>
              <a:rPr lang="de-DE" dirty="0"/>
              <a:t>3</a:t>
            </a:r>
          </a:p>
        </p:txBody>
      </p:sp>
      <p:sp>
        <p:nvSpPr>
          <p:cNvPr id="14" name="Textplatzhalter 13">
            <a:extLst>
              <a:ext uri="{FF2B5EF4-FFF2-40B4-BE49-F238E27FC236}">
                <a16:creationId xmlns:a16="http://schemas.microsoft.com/office/drawing/2014/main" id="{D590A60F-4DAF-40D9-0C76-C8C55247E17D}"/>
              </a:ext>
            </a:extLst>
          </p:cNvPr>
          <p:cNvSpPr>
            <a:spLocks noGrp="1"/>
          </p:cNvSpPr>
          <p:nvPr>
            <p:ph type="body" sz="quarter" idx="22"/>
          </p:nvPr>
        </p:nvSpPr>
        <p:spPr/>
        <p:txBody>
          <a:bodyPr/>
          <a:lstStyle/>
          <a:p>
            <a:r>
              <a:rPr lang="de-DE" dirty="0"/>
              <a:t>5</a:t>
            </a:r>
          </a:p>
        </p:txBody>
      </p:sp>
      <p:sp>
        <p:nvSpPr>
          <p:cNvPr id="15" name="Textplatzhalter 14">
            <a:extLst>
              <a:ext uri="{FF2B5EF4-FFF2-40B4-BE49-F238E27FC236}">
                <a16:creationId xmlns:a16="http://schemas.microsoft.com/office/drawing/2014/main" id="{6A370870-8874-BB55-FD9F-49EF8477DBB7}"/>
              </a:ext>
            </a:extLst>
          </p:cNvPr>
          <p:cNvSpPr>
            <a:spLocks noGrp="1"/>
          </p:cNvSpPr>
          <p:nvPr>
            <p:ph type="body" sz="quarter" idx="23"/>
          </p:nvPr>
        </p:nvSpPr>
        <p:spPr/>
        <p:txBody>
          <a:bodyPr/>
          <a:lstStyle/>
          <a:p>
            <a:r>
              <a:rPr lang="de-DE" dirty="0"/>
              <a:t>2</a:t>
            </a:r>
          </a:p>
        </p:txBody>
      </p:sp>
      <p:sp>
        <p:nvSpPr>
          <p:cNvPr id="16" name="Textplatzhalter 15">
            <a:extLst>
              <a:ext uri="{FF2B5EF4-FFF2-40B4-BE49-F238E27FC236}">
                <a16:creationId xmlns:a16="http://schemas.microsoft.com/office/drawing/2014/main" id="{2321E30C-48A0-8E1B-D90E-0AB9ED6E0681}"/>
              </a:ext>
            </a:extLst>
          </p:cNvPr>
          <p:cNvSpPr>
            <a:spLocks noGrp="1"/>
          </p:cNvSpPr>
          <p:nvPr>
            <p:ph type="body" sz="quarter" idx="24"/>
          </p:nvPr>
        </p:nvSpPr>
        <p:spPr/>
        <p:txBody>
          <a:bodyPr/>
          <a:lstStyle/>
          <a:p>
            <a:r>
              <a:rPr lang="de-DE" dirty="0"/>
              <a:t>6</a:t>
            </a:r>
          </a:p>
        </p:txBody>
      </p:sp>
      <p:sp>
        <p:nvSpPr>
          <p:cNvPr id="17" name="Textplatzhalter 16">
            <a:extLst>
              <a:ext uri="{FF2B5EF4-FFF2-40B4-BE49-F238E27FC236}">
                <a16:creationId xmlns:a16="http://schemas.microsoft.com/office/drawing/2014/main" id="{7A07D7DA-E91D-08E1-4983-CDD815A68538}"/>
              </a:ext>
            </a:extLst>
          </p:cNvPr>
          <p:cNvSpPr>
            <a:spLocks noGrp="1"/>
          </p:cNvSpPr>
          <p:nvPr>
            <p:ph type="body" sz="quarter" idx="25"/>
          </p:nvPr>
        </p:nvSpPr>
        <p:spPr/>
        <p:txBody>
          <a:bodyPr/>
          <a:lstStyle/>
          <a:p>
            <a:r>
              <a:rPr lang="de-DE" dirty="0"/>
              <a:t>1</a:t>
            </a:r>
          </a:p>
        </p:txBody>
      </p:sp>
      <p:sp>
        <p:nvSpPr>
          <p:cNvPr id="18" name="Textplatzhalter 17">
            <a:extLst>
              <a:ext uri="{FF2B5EF4-FFF2-40B4-BE49-F238E27FC236}">
                <a16:creationId xmlns:a16="http://schemas.microsoft.com/office/drawing/2014/main" id="{65C647E8-A72F-D5D2-14A5-14BA817A06ED}"/>
              </a:ext>
            </a:extLst>
          </p:cNvPr>
          <p:cNvSpPr>
            <a:spLocks noGrp="1"/>
          </p:cNvSpPr>
          <p:nvPr>
            <p:ph type="body" sz="quarter" idx="26"/>
          </p:nvPr>
        </p:nvSpPr>
        <p:spPr/>
        <p:txBody>
          <a:bodyPr/>
          <a:lstStyle/>
          <a:p>
            <a:r>
              <a:rPr lang="de-DE" dirty="0"/>
              <a:t>6</a:t>
            </a:r>
          </a:p>
        </p:txBody>
      </p:sp>
      <p:sp>
        <p:nvSpPr>
          <p:cNvPr id="19" name="Textplatzhalter 18">
            <a:extLst>
              <a:ext uri="{FF2B5EF4-FFF2-40B4-BE49-F238E27FC236}">
                <a16:creationId xmlns:a16="http://schemas.microsoft.com/office/drawing/2014/main" id="{6079E961-BCB6-8C5A-FD90-4913717A6188}"/>
              </a:ext>
            </a:extLst>
          </p:cNvPr>
          <p:cNvSpPr>
            <a:spLocks noGrp="1"/>
          </p:cNvSpPr>
          <p:nvPr>
            <p:ph type="body" sz="quarter" idx="27"/>
          </p:nvPr>
        </p:nvSpPr>
        <p:spPr/>
        <p:txBody>
          <a:bodyPr/>
          <a:lstStyle/>
          <a:p>
            <a:r>
              <a:rPr lang="de-DE" dirty="0"/>
              <a:t>1</a:t>
            </a:r>
          </a:p>
        </p:txBody>
      </p:sp>
      <p:sp>
        <p:nvSpPr>
          <p:cNvPr id="20" name="Textplatzhalter 19">
            <a:extLst>
              <a:ext uri="{FF2B5EF4-FFF2-40B4-BE49-F238E27FC236}">
                <a16:creationId xmlns:a16="http://schemas.microsoft.com/office/drawing/2014/main" id="{0A0805D4-A942-0B67-B7EB-C17D3AEF20F0}"/>
              </a:ext>
            </a:extLst>
          </p:cNvPr>
          <p:cNvSpPr>
            <a:spLocks noGrp="1"/>
          </p:cNvSpPr>
          <p:nvPr>
            <p:ph type="body" sz="quarter" idx="28"/>
          </p:nvPr>
        </p:nvSpPr>
        <p:spPr/>
        <p:txBody>
          <a:bodyPr/>
          <a:lstStyle/>
          <a:p>
            <a:r>
              <a:rPr lang="de-DE" dirty="0"/>
              <a:t>4</a:t>
            </a:r>
          </a:p>
        </p:txBody>
      </p:sp>
      <p:sp>
        <p:nvSpPr>
          <p:cNvPr id="21" name="Textplatzhalter 20">
            <a:extLst>
              <a:ext uri="{FF2B5EF4-FFF2-40B4-BE49-F238E27FC236}">
                <a16:creationId xmlns:a16="http://schemas.microsoft.com/office/drawing/2014/main" id="{8C50A96C-7F07-1CC5-7654-979F3BD500B9}"/>
              </a:ext>
            </a:extLst>
          </p:cNvPr>
          <p:cNvSpPr>
            <a:spLocks noGrp="1"/>
          </p:cNvSpPr>
          <p:nvPr>
            <p:ph type="body" sz="quarter" idx="29"/>
          </p:nvPr>
        </p:nvSpPr>
        <p:spPr/>
        <p:txBody>
          <a:bodyPr/>
          <a:lstStyle/>
          <a:p>
            <a:r>
              <a:rPr lang="de-DE" dirty="0"/>
              <a:t>3</a:t>
            </a:r>
          </a:p>
        </p:txBody>
      </p:sp>
      <p:sp>
        <p:nvSpPr>
          <p:cNvPr id="22" name="Textplatzhalter 21">
            <a:extLst>
              <a:ext uri="{FF2B5EF4-FFF2-40B4-BE49-F238E27FC236}">
                <a16:creationId xmlns:a16="http://schemas.microsoft.com/office/drawing/2014/main" id="{9DCF7DDA-0342-F1E0-EEC2-985091778D57}"/>
              </a:ext>
            </a:extLst>
          </p:cNvPr>
          <p:cNvSpPr>
            <a:spLocks noGrp="1"/>
          </p:cNvSpPr>
          <p:nvPr>
            <p:ph type="body" sz="quarter" idx="30"/>
          </p:nvPr>
        </p:nvSpPr>
        <p:spPr/>
        <p:txBody>
          <a:bodyPr/>
          <a:lstStyle/>
          <a:p>
            <a:r>
              <a:rPr lang="de-DE" dirty="0"/>
              <a:t>5</a:t>
            </a:r>
          </a:p>
        </p:txBody>
      </p:sp>
      <p:sp>
        <p:nvSpPr>
          <p:cNvPr id="23" name="Textplatzhalter 22">
            <a:extLst>
              <a:ext uri="{FF2B5EF4-FFF2-40B4-BE49-F238E27FC236}">
                <a16:creationId xmlns:a16="http://schemas.microsoft.com/office/drawing/2014/main" id="{00101A88-39B8-1720-4EE6-124F8531D8DA}"/>
              </a:ext>
            </a:extLst>
          </p:cNvPr>
          <p:cNvSpPr>
            <a:spLocks noGrp="1"/>
          </p:cNvSpPr>
          <p:nvPr>
            <p:ph type="body" sz="quarter" idx="31"/>
          </p:nvPr>
        </p:nvSpPr>
        <p:spPr/>
        <p:txBody>
          <a:bodyPr/>
          <a:lstStyle/>
          <a:p>
            <a:r>
              <a:rPr lang="de-DE" dirty="0"/>
              <a:t>4</a:t>
            </a:r>
          </a:p>
        </p:txBody>
      </p:sp>
      <p:sp>
        <p:nvSpPr>
          <p:cNvPr id="24" name="Textplatzhalter 23">
            <a:extLst>
              <a:ext uri="{FF2B5EF4-FFF2-40B4-BE49-F238E27FC236}">
                <a16:creationId xmlns:a16="http://schemas.microsoft.com/office/drawing/2014/main" id="{F04B3802-2C90-A665-5F90-859231309AC5}"/>
              </a:ext>
            </a:extLst>
          </p:cNvPr>
          <p:cNvSpPr>
            <a:spLocks noGrp="1"/>
          </p:cNvSpPr>
          <p:nvPr>
            <p:ph type="body" sz="quarter" idx="32"/>
          </p:nvPr>
        </p:nvSpPr>
        <p:spPr/>
        <p:txBody>
          <a:bodyPr/>
          <a:lstStyle/>
          <a:p>
            <a:r>
              <a:rPr lang="de-DE" dirty="0"/>
              <a:t>2</a:t>
            </a:r>
          </a:p>
        </p:txBody>
      </p:sp>
      <p:sp>
        <p:nvSpPr>
          <p:cNvPr id="25" name="Textplatzhalter 24">
            <a:extLst>
              <a:ext uri="{FF2B5EF4-FFF2-40B4-BE49-F238E27FC236}">
                <a16:creationId xmlns:a16="http://schemas.microsoft.com/office/drawing/2014/main" id="{C4809A16-5E90-3843-9644-DF1DE4518C5F}"/>
              </a:ext>
            </a:extLst>
          </p:cNvPr>
          <p:cNvSpPr>
            <a:spLocks noGrp="1"/>
          </p:cNvSpPr>
          <p:nvPr>
            <p:ph type="body" sz="quarter" idx="33"/>
          </p:nvPr>
        </p:nvSpPr>
        <p:spPr/>
        <p:txBody>
          <a:bodyPr/>
          <a:lstStyle/>
          <a:p>
            <a:r>
              <a:rPr lang="de-DE" dirty="0"/>
              <a:t>6</a:t>
            </a:r>
          </a:p>
        </p:txBody>
      </p:sp>
      <p:sp>
        <p:nvSpPr>
          <p:cNvPr id="26" name="Textplatzhalter 25">
            <a:extLst>
              <a:ext uri="{FF2B5EF4-FFF2-40B4-BE49-F238E27FC236}">
                <a16:creationId xmlns:a16="http://schemas.microsoft.com/office/drawing/2014/main" id="{24068A21-AA0B-8D27-FA12-181BCA31B9F4}"/>
              </a:ext>
            </a:extLst>
          </p:cNvPr>
          <p:cNvSpPr>
            <a:spLocks noGrp="1"/>
          </p:cNvSpPr>
          <p:nvPr>
            <p:ph type="body" sz="quarter" idx="34"/>
          </p:nvPr>
        </p:nvSpPr>
        <p:spPr/>
        <p:txBody>
          <a:bodyPr/>
          <a:lstStyle/>
          <a:p>
            <a:r>
              <a:rPr lang="de-DE" dirty="0"/>
              <a:t>5</a:t>
            </a:r>
          </a:p>
        </p:txBody>
      </p:sp>
      <p:sp>
        <p:nvSpPr>
          <p:cNvPr id="27" name="Textplatzhalter 26">
            <a:extLst>
              <a:ext uri="{FF2B5EF4-FFF2-40B4-BE49-F238E27FC236}">
                <a16:creationId xmlns:a16="http://schemas.microsoft.com/office/drawing/2014/main" id="{F899D74E-A49E-6B5B-F441-3BEAFC93FAE7}"/>
              </a:ext>
            </a:extLst>
          </p:cNvPr>
          <p:cNvSpPr>
            <a:spLocks noGrp="1"/>
          </p:cNvSpPr>
          <p:nvPr>
            <p:ph type="body" sz="quarter" idx="35"/>
          </p:nvPr>
        </p:nvSpPr>
        <p:spPr/>
        <p:txBody>
          <a:bodyPr/>
          <a:lstStyle/>
          <a:p>
            <a:r>
              <a:rPr lang="de-DE" dirty="0"/>
              <a:t>3</a:t>
            </a:r>
          </a:p>
        </p:txBody>
      </p:sp>
      <p:sp>
        <p:nvSpPr>
          <p:cNvPr id="28" name="Textplatzhalter 27">
            <a:extLst>
              <a:ext uri="{FF2B5EF4-FFF2-40B4-BE49-F238E27FC236}">
                <a16:creationId xmlns:a16="http://schemas.microsoft.com/office/drawing/2014/main" id="{D5935FA9-FDD1-9689-FA40-22E675DCD367}"/>
              </a:ext>
            </a:extLst>
          </p:cNvPr>
          <p:cNvSpPr>
            <a:spLocks noGrp="1"/>
          </p:cNvSpPr>
          <p:nvPr>
            <p:ph type="body" sz="quarter" idx="36"/>
          </p:nvPr>
        </p:nvSpPr>
        <p:spPr/>
        <p:txBody>
          <a:bodyPr/>
          <a:lstStyle/>
          <a:p>
            <a:r>
              <a:rPr lang="de-DE" dirty="0"/>
              <a:t>2</a:t>
            </a:r>
          </a:p>
        </p:txBody>
      </p:sp>
      <p:sp>
        <p:nvSpPr>
          <p:cNvPr id="29" name="Textplatzhalter 28">
            <a:extLst>
              <a:ext uri="{FF2B5EF4-FFF2-40B4-BE49-F238E27FC236}">
                <a16:creationId xmlns:a16="http://schemas.microsoft.com/office/drawing/2014/main" id="{F6837EB4-AA40-5AC1-2F94-C76881C0DC31}"/>
              </a:ext>
            </a:extLst>
          </p:cNvPr>
          <p:cNvSpPr>
            <a:spLocks noGrp="1"/>
          </p:cNvSpPr>
          <p:nvPr>
            <p:ph type="body" sz="quarter" idx="37"/>
          </p:nvPr>
        </p:nvSpPr>
        <p:spPr/>
        <p:txBody>
          <a:bodyPr/>
          <a:lstStyle/>
          <a:p>
            <a:r>
              <a:rPr lang="de-DE" dirty="0"/>
              <a:t>4</a:t>
            </a:r>
          </a:p>
        </p:txBody>
      </p:sp>
      <p:sp>
        <p:nvSpPr>
          <p:cNvPr id="30" name="Textplatzhalter 29">
            <a:extLst>
              <a:ext uri="{FF2B5EF4-FFF2-40B4-BE49-F238E27FC236}">
                <a16:creationId xmlns:a16="http://schemas.microsoft.com/office/drawing/2014/main" id="{4572FB73-1583-E4DA-D520-D1983CB87F28}"/>
              </a:ext>
            </a:extLst>
          </p:cNvPr>
          <p:cNvSpPr>
            <a:spLocks noGrp="1"/>
          </p:cNvSpPr>
          <p:nvPr>
            <p:ph type="body" sz="quarter" idx="38"/>
          </p:nvPr>
        </p:nvSpPr>
        <p:spPr/>
        <p:txBody>
          <a:bodyPr/>
          <a:lstStyle/>
          <a:p>
            <a:r>
              <a:rPr lang="de-DE" dirty="0"/>
              <a:t>3</a:t>
            </a:r>
          </a:p>
        </p:txBody>
      </p:sp>
      <p:sp>
        <p:nvSpPr>
          <p:cNvPr id="31" name="Textplatzhalter 30">
            <a:extLst>
              <a:ext uri="{FF2B5EF4-FFF2-40B4-BE49-F238E27FC236}">
                <a16:creationId xmlns:a16="http://schemas.microsoft.com/office/drawing/2014/main" id="{C0702D68-8C0B-B4F2-4B84-0E806BE7FC91}"/>
              </a:ext>
            </a:extLst>
          </p:cNvPr>
          <p:cNvSpPr>
            <a:spLocks noGrp="1"/>
          </p:cNvSpPr>
          <p:nvPr>
            <p:ph type="body" sz="quarter" idx="39"/>
          </p:nvPr>
        </p:nvSpPr>
        <p:spPr/>
        <p:txBody>
          <a:bodyPr/>
          <a:lstStyle/>
          <a:p>
            <a:r>
              <a:rPr lang="de-DE" dirty="0"/>
              <a:t>1</a:t>
            </a:r>
          </a:p>
        </p:txBody>
      </p:sp>
      <p:sp>
        <p:nvSpPr>
          <p:cNvPr id="32" name="Textplatzhalter 31">
            <a:extLst>
              <a:ext uri="{FF2B5EF4-FFF2-40B4-BE49-F238E27FC236}">
                <a16:creationId xmlns:a16="http://schemas.microsoft.com/office/drawing/2014/main" id="{6C46B251-2CA1-2BA0-6027-3766662597B5}"/>
              </a:ext>
            </a:extLst>
          </p:cNvPr>
          <p:cNvSpPr>
            <a:spLocks noGrp="1"/>
          </p:cNvSpPr>
          <p:nvPr>
            <p:ph type="body" sz="quarter" idx="40"/>
          </p:nvPr>
        </p:nvSpPr>
        <p:spPr/>
        <p:txBody>
          <a:bodyPr/>
          <a:lstStyle/>
          <a:p>
            <a:r>
              <a:rPr lang="de-DE" dirty="0"/>
              <a:t>6</a:t>
            </a:r>
          </a:p>
        </p:txBody>
      </p:sp>
      <p:sp>
        <p:nvSpPr>
          <p:cNvPr id="33" name="Textplatzhalter 32">
            <a:extLst>
              <a:ext uri="{FF2B5EF4-FFF2-40B4-BE49-F238E27FC236}">
                <a16:creationId xmlns:a16="http://schemas.microsoft.com/office/drawing/2014/main" id="{24C96A23-FCF1-DE9B-7AC2-22E3A08AE86D}"/>
              </a:ext>
            </a:extLst>
          </p:cNvPr>
          <p:cNvSpPr>
            <a:spLocks noGrp="1"/>
          </p:cNvSpPr>
          <p:nvPr>
            <p:ph type="body" sz="quarter" idx="41"/>
          </p:nvPr>
        </p:nvSpPr>
        <p:spPr/>
        <p:txBody>
          <a:bodyPr/>
          <a:lstStyle/>
          <a:p>
            <a:r>
              <a:rPr lang="de-DE" dirty="0"/>
              <a:t>1</a:t>
            </a:r>
          </a:p>
        </p:txBody>
      </p:sp>
      <p:sp>
        <p:nvSpPr>
          <p:cNvPr id="34" name="Textplatzhalter 33">
            <a:extLst>
              <a:ext uri="{FF2B5EF4-FFF2-40B4-BE49-F238E27FC236}">
                <a16:creationId xmlns:a16="http://schemas.microsoft.com/office/drawing/2014/main" id="{B0F00C28-BA1F-47FC-754B-2DDCF7A11463}"/>
              </a:ext>
            </a:extLst>
          </p:cNvPr>
          <p:cNvSpPr>
            <a:spLocks noGrp="1"/>
          </p:cNvSpPr>
          <p:nvPr>
            <p:ph type="body" sz="quarter" idx="42"/>
          </p:nvPr>
        </p:nvSpPr>
        <p:spPr/>
        <p:txBody>
          <a:bodyPr/>
          <a:lstStyle/>
          <a:p>
            <a:r>
              <a:rPr lang="de-DE" dirty="0"/>
              <a:t>3</a:t>
            </a:r>
          </a:p>
        </p:txBody>
      </p:sp>
      <p:sp>
        <p:nvSpPr>
          <p:cNvPr id="35" name="Textplatzhalter 34">
            <a:extLst>
              <a:ext uri="{FF2B5EF4-FFF2-40B4-BE49-F238E27FC236}">
                <a16:creationId xmlns:a16="http://schemas.microsoft.com/office/drawing/2014/main" id="{871BF449-8B24-553D-B455-C00A9BBC8145}"/>
              </a:ext>
            </a:extLst>
          </p:cNvPr>
          <p:cNvSpPr>
            <a:spLocks noGrp="1"/>
          </p:cNvSpPr>
          <p:nvPr>
            <p:ph type="body" sz="quarter" idx="43"/>
          </p:nvPr>
        </p:nvSpPr>
        <p:spPr/>
        <p:txBody>
          <a:bodyPr/>
          <a:lstStyle/>
          <a:p>
            <a:r>
              <a:rPr lang="de-DE" dirty="0"/>
              <a:t>5</a:t>
            </a:r>
          </a:p>
        </p:txBody>
      </p:sp>
      <p:sp>
        <p:nvSpPr>
          <p:cNvPr id="36" name="Textplatzhalter 35">
            <a:extLst>
              <a:ext uri="{FF2B5EF4-FFF2-40B4-BE49-F238E27FC236}">
                <a16:creationId xmlns:a16="http://schemas.microsoft.com/office/drawing/2014/main" id="{DCCCE258-1356-54C1-4FB2-4271BB5F49CC}"/>
              </a:ext>
            </a:extLst>
          </p:cNvPr>
          <p:cNvSpPr>
            <a:spLocks noGrp="1"/>
          </p:cNvSpPr>
          <p:nvPr>
            <p:ph type="body" sz="quarter" idx="44"/>
          </p:nvPr>
        </p:nvSpPr>
        <p:spPr/>
        <p:txBody>
          <a:bodyPr/>
          <a:lstStyle/>
          <a:p>
            <a:r>
              <a:rPr lang="de-DE" dirty="0"/>
              <a:t>2</a:t>
            </a:r>
          </a:p>
        </p:txBody>
      </p:sp>
      <p:sp>
        <p:nvSpPr>
          <p:cNvPr id="37" name="Textplatzhalter 36">
            <a:extLst>
              <a:ext uri="{FF2B5EF4-FFF2-40B4-BE49-F238E27FC236}">
                <a16:creationId xmlns:a16="http://schemas.microsoft.com/office/drawing/2014/main" id="{7874C4D2-1343-E354-7101-2D2040C421EC}"/>
              </a:ext>
            </a:extLst>
          </p:cNvPr>
          <p:cNvSpPr>
            <a:spLocks noGrp="1"/>
          </p:cNvSpPr>
          <p:nvPr>
            <p:ph type="body" sz="quarter" idx="45"/>
          </p:nvPr>
        </p:nvSpPr>
        <p:spPr/>
        <p:txBody>
          <a:bodyPr/>
          <a:lstStyle/>
          <a:p>
            <a:r>
              <a:rPr lang="de-DE" dirty="0"/>
              <a:t>4</a:t>
            </a:r>
          </a:p>
        </p:txBody>
      </p:sp>
      <p:sp>
        <p:nvSpPr>
          <p:cNvPr id="38" name="Textplatzhalter 37">
            <a:extLst>
              <a:ext uri="{FF2B5EF4-FFF2-40B4-BE49-F238E27FC236}">
                <a16:creationId xmlns:a16="http://schemas.microsoft.com/office/drawing/2014/main" id="{3DA24BDD-8ACE-8DC8-634C-5D3C1281FDE1}"/>
              </a:ext>
            </a:extLst>
          </p:cNvPr>
          <p:cNvSpPr>
            <a:spLocks noGrp="1"/>
          </p:cNvSpPr>
          <p:nvPr>
            <p:ph type="body" sz="quarter" idx="46"/>
          </p:nvPr>
        </p:nvSpPr>
        <p:spPr/>
        <p:txBody>
          <a:bodyPr/>
          <a:lstStyle/>
          <a:p>
            <a:r>
              <a:rPr lang="de-DE" dirty="0"/>
              <a:t>3</a:t>
            </a:r>
          </a:p>
        </p:txBody>
      </p:sp>
      <p:sp>
        <p:nvSpPr>
          <p:cNvPr id="39" name="Textplatzhalter 38">
            <a:extLst>
              <a:ext uri="{FF2B5EF4-FFF2-40B4-BE49-F238E27FC236}">
                <a16:creationId xmlns:a16="http://schemas.microsoft.com/office/drawing/2014/main" id="{8ECD04C4-9ED3-B3B0-5DF3-A092E6B31E41}"/>
              </a:ext>
            </a:extLst>
          </p:cNvPr>
          <p:cNvSpPr>
            <a:spLocks noGrp="1"/>
          </p:cNvSpPr>
          <p:nvPr>
            <p:ph type="body" sz="quarter" idx="47"/>
          </p:nvPr>
        </p:nvSpPr>
        <p:spPr/>
        <p:txBody>
          <a:bodyPr/>
          <a:lstStyle/>
          <a:p>
            <a:r>
              <a:rPr lang="de-DE" dirty="0"/>
              <a:t>5</a:t>
            </a:r>
          </a:p>
        </p:txBody>
      </p:sp>
      <p:sp>
        <p:nvSpPr>
          <p:cNvPr id="40" name="Textplatzhalter 39">
            <a:extLst>
              <a:ext uri="{FF2B5EF4-FFF2-40B4-BE49-F238E27FC236}">
                <a16:creationId xmlns:a16="http://schemas.microsoft.com/office/drawing/2014/main" id="{75E75F48-174D-68E9-1FBD-44A78CA480B7}"/>
              </a:ext>
            </a:extLst>
          </p:cNvPr>
          <p:cNvSpPr>
            <a:spLocks noGrp="1"/>
          </p:cNvSpPr>
          <p:nvPr>
            <p:ph type="body" sz="quarter" idx="48"/>
          </p:nvPr>
        </p:nvSpPr>
        <p:spPr/>
        <p:txBody>
          <a:bodyPr/>
          <a:lstStyle/>
          <a:p>
            <a:r>
              <a:rPr lang="de-DE" dirty="0"/>
              <a:t>2</a:t>
            </a:r>
          </a:p>
        </p:txBody>
      </p:sp>
      <p:sp>
        <p:nvSpPr>
          <p:cNvPr id="41" name="Textplatzhalter 40">
            <a:extLst>
              <a:ext uri="{FF2B5EF4-FFF2-40B4-BE49-F238E27FC236}">
                <a16:creationId xmlns:a16="http://schemas.microsoft.com/office/drawing/2014/main" id="{674C3CF1-903E-7F5F-66EC-B5B11F32107F}"/>
              </a:ext>
            </a:extLst>
          </p:cNvPr>
          <p:cNvSpPr>
            <a:spLocks noGrp="1"/>
          </p:cNvSpPr>
          <p:nvPr>
            <p:ph type="body" sz="quarter" idx="49"/>
          </p:nvPr>
        </p:nvSpPr>
        <p:spPr/>
        <p:txBody>
          <a:bodyPr/>
          <a:lstStyle/>
          <a:p>
            <a:r>
              <a:rPr lang="de-DE" dirty="0"/>
              <a:t>6</a:t>
            </a:r>
          </a:p>
        </p:txBody>
      </p:sp>
      <p:sp>
        <p:nvSpPr>
          <p:cNvPr id="42" name="Textplatzhalter 41">
            <a:extLst>
              <a:ext uri="{FF2B5EF4-FFF2-40B4-BE49-F238E27FC236}">
                <a16:creationId xmlns:a16="http://schemas.microsoft.com/office/drawing/2014/main" id="{E07DB362-8C23-016D-8BB3-6440B1968363}"/>
              </a:ext>
            </a:extLst>
          </p:cNvPr>
          <p:cNvSpPr>
            <a:spLocks noGrp="1"/>
          </p:cNvSpPr>
          <p:nvPr>
            <p:ph type="body" sz="quarter" idx="50"/>
          </p:nvPr>
        </p:nvSpPr>
        <p:spPr/>
        <p:txBody>
          <a:bodyPr/>
          <a:lstStyle/>
          <a:p>
            <a:r>
              <a:rPr lang="de-DE" dirty="0"/>
              <a:t>1</a:t>
            </a:r>
          </a:p>
        </p:txBody>
      </p:sp>
      <p:sp>
        <p:nvSpPr>
          <p:cNvPr id="43" name="Textplatzhalter 42">
            <a:extLst>
              <a:ext uri="{FF2B5EF4-FFF2-40B4-BE49-F238E27FC236}">
                <a16:creationId xmlns:a16="http://schemas.microsoft.com/office/drawing/2014/main" id="{9593CA03-D838-41C7-72B6-2239ADAF0C75}"/>
              </a:ext>
            </a:extLst>
          </p:cNvPr>
          <p:cNvSpPr>
            <a:spLocks noGrp="1"/>
          </p:cNvSpPr>
          <p:nvPr>
            <p:ph type="body" sz="quarter" idx="51"/>
          </p:nvPr>
        </p:nvSpPr>
        <p:spPr/>
        <p:txBody>
          <a:bodyPr/>
          <a:lstStyle/>
          <a:p>
            <a:r>
              <a:rPr lang="de-DE" dirty="0"/>
              <a:t>6</a:t>
            </a:r>
          </a:p>
        </p:txBody>
      </p:sp>
      <p:sp>
        <p:nvSpPr>
          <p:cNvPr id="44" name="Textplatzhalter 43">
            <a:extLst>
              <a:ext uri="{FF2B5EF4-FFF2-40B4-BE49-F238E27FC236}">
                <a16:creationId xmlns:a16="http://schemas.microsoft.com/office/drawing/2014/main" id="{49EA6291-06A6-7D80-9FBD-9203E6D41944}"/>
              </a:ext>
            </a:extLst>
          </p:cNvPr>
          <p:cNvSpPr>
            <a:spLocks noGrp="1"/>
          </p:cNvSpPr>
          <p:nvPr>
            <p:ph type="body" sz="quarter" idx="52"/>
          </p:nvPr>
        </p:nvSpPr>
        <p:spPr/>
        <p:txBody>
          <a:bodyPr/>
          <a:lstStyle/>
          <a:p>
            <a:r>
              <a:rPr lang="de-DE" dirty="0"/>
              <a:t>1</a:t>
            </a:r>
          </a:p>
        </p:txBody>
      </p:sp>
      <p:sp>
        <p:nvSpPr>
          <p:cNvPr id="45" name="Textplatzhalter 44">
            <a:extLst>
              <a:ext uri="{FF2B5EF4-FFF2-40B4-BE49-F238E27FC236}">
                <a16:creationId xmlns:a16="http://schemas.microsoft.com/office/drawing/2014/main" id="{12168A79-5271-878C-08B3-4BED677102AA}"/>
              </a:ext>
            </a:extLst>
          </p:cNvPr>
          <p:cNvSpPr>
            <a:spLocks noGrp="1"/>
          </p:cNvSpPr>
          <p:nvPr>
            <p:ph type="body" sz="quarter" idx="53"/>
          </p:nvPr>
        </p:nvSpPr>
        <p:spPr/>
        <p:txBody>
          <a:bodyPr/>
          <a:lstStyle/>
          <a:p>
            <a:r>
              <a:rPr lang="de-DE" dirty="0"/>
              <a:t>4</a:t>
            </a:r>
          </a:p>
        </p:txBody>
      </p:sp>
      <p:sp>
        <p:nvSpPr>
          <p:cNvPr id="46" name="Textplatzhalter 45">
            <a:extLst>
              <a:ext uri="{FF2B5EF4-FFF2-40B4-BE49-F238E27FC236}">
                <a16:creationId xmlns:a16="http://schemas.microsoft.com/office/drawing/2014/main" id="{BBE051C0-AE9B-7ADF-00F2-D8259CD21F0A}"/>
              </a:ext>
            </a:extLst>
          </p:cNvPr>
          <p:cNvSpPr>
            <a:spLocks noGrp="1"/>
          </p:cNvSpPr>
          <p:nvPr>
            <p:ph type="body" sz="quarter" idx="54"/>
          </p:nvPr>
        </p:nvSpPr>
        <p:spPr/>
        <p:txBody>
          <a:bodyPr/>
          <a:lstStyle/>
          <a:p>
            <a:r>
              <a:rPr lang="de-DE" dirty="0"/>
              <a:t>3</a:t>
            </a:r>
          </a:p>
        </p:txBody>
      </p:sp>
      <p:sp>
        <p:nvSpPr>
          <p:cNvPr id="47" name="Textplatzhalter 46">
            <a:extLst>
              <a:ext uri="{FF2B5EF4-FFF2-40B4-BE49-F238E27FC236}">
                <a16:creationId xmlns:a16="http://schemas.microsoft.com/office/drawing/2014/main" id="{2F3B07F4-49F0-7277-5C3C-18FADFF28278}"/>
              </a:ext>
            </a:extLst>
          </p:cNvPr>
          <p:cNvSpPr>
            <a:spLocks noGrp="1"/>
          </p:cNvSpPr>
          <p:nvPr>
            <p:ph type="body" sz="quarter" idx="55"/>
          </p:nvPr>
        </p:nvSpPr>
        <p:spPr/>
        <p:txBody>
          <a:bodyPr/>
          <a:lstStyle/>
          <a:p>
            <a:r>
              <a:rPr lang="de-DE" dirty="0"/>
              <a:t>5</a:t>
            </a:r>
          </a:p>
        </p:txBody>
      </p:sp>
      <p:sp>
        <p:nvSpPr>
          <p:cNvPr id="48" name="Textplatzhalter 47">
            <a:extLst>
              <a:ext uri="{FF2B5EF4-FFF2-40B4-BE49-F238E27FC236}">
                <a16:creationId xmlns:a16="http://schemas.microsoft.com/office/drawing/2014/main" id="{8C29ED32-CF4E-27DA-2B52-B2FB213D72B9}"/>
              </a:ext>
            </a:extLst>
          </p:cNvPr>
          <p:cNvSpPr>
            <a:spLocks noGrp="1"/>
          </p:cNvSpPr>
          <p:nvPr>
            <p:ph type="body" sz="quarter" idx="56"/>
          </p:nvPr>
        </p:nvSpPr>
        <p:spPr/>
        <p:txBody>
          <a:bodyPr/>
          <a:lstStyle/>
          <a:p>
            <a:r>
              <a:rPr lang="de-DE" dirty="0"/>
              <a:t>4</a:t>
            </a:r>
          </a:p>
        </p:txBody>
      </p:sp>
      <p:sp>
        <p:nvSpPr>
          <p:cNvPr id="49" name="Textplatzhalter 48">
            <a:extLst>
              <a:ext uri="{FF2B5EF4-FFF2-40B4-BE49-F238E27FC236}">
                <a16:creationId xmlns:a16="http://schemas.microsoft.com/office/drawing/2014/main" id="{CBD1ACB7-477E-2786-03F8-A56220C9356F}"/>
              </a:ext>
            </a:extLst>
          </p:cNvPr>
          <p:cNvSpPr>
            <a:spLocks noGrp="1"/>
          </p:cNvSpPr>
          <p:nvPr>
            <p:ph type="body" sz="quarter" idx="57"/>
          </p:nvPr>
        </p:nvSpPr>
        <p:spPr/>
        <p:txBody>
          <a:bodyPr/>
          <a:lstStyle/>
          <a:p>
            <a:r>
              <a:rPr lang="de-DE" dirty="0"/>
              <a:t>2</a:t>
            </a:r>
          </a:p>
        </p:txBody>
      </p:sp>
      <p:sp>
        <p:nvSpPr>
          <p:cNvPr id="50" name="Textplatzhalter 49">
            <a:extLst>
              <a:ext uri="{FF2B5EF4-FFF2-40B4-BE49-F238E27FC236}">
                <a16:creationId xmlns:a16="http://schemas.microsoft.com/office/drawing/2014/main" id="{86A91BFD-D9E7-ECFC-14F6-747DCE0B8795}"/>
              </a:ext>
            </a:extLst>
          </p:cNvPr>
          <p:cNvSpPr>
            <a:spLocks noGrp="1"/>
          </p:cNvSpPr>
          <p:nvPr>
            <p:ph type="body" sz="quarter" idx="58"/>
          </p:nvPr>
        </p:nvSpPr>
        <p:spPr/>
        <p:txBody>
          <a:bodyPr/>
          <a:lstStyle/>
          <a:p>
            <a:r>
              <a:rPr lang="de-DE" dirty="0"/>
              <a:t>6</a:t>
            </a:r>
          </a:p>
        </p:txBody>
      </p:sp>
      <p:sp>
        <p:nvSpPr>
          <p:cNvPr id="51" name="Textplatzhalter 50">
            <a:extLst>
              <a:ext uri="{FF2B5EF4-FFF2-40B4-BE49-F238E27FC236}">
                <a16:creationId xmlns:a16="http://schemas.microsoft.com/office/drawing/2014/main" id="{5ABD3187-6181-2097-4036-9E3010057E62}"/>
              </a:ext>
            </a:extLst>
          </p:cNvPr>
          <p:cNvSpPr>
            <a:spLocks noGrp="1"/>
          </p:cNvSpPr>
          <p:nvPr>
            <p:ph type="body" sz="quarter" idx="59"/>
          </p:nvPr>
        </p:nvSpPr>
        <p:spPr/>
        <p:txBody>
          <a:bodyPr/>
          <a:lstStyle/>
          <a:p>
            <a:r>
              <a:rPr lang="de-DE" dirty="0"/>
              <a:t>5</a:t>
            </a:r>
          </a:p>
        </p:txBody>
      </p:sp>
      <p:sp>
        <p:nvSpPr>
          <p:cNvPr id="52" name="Textplatzhalter 51">
            <a:extLst>
              <a:ext uri="{FF2B5EF4-FFF2-40B4-BE49-F238E27FC236}">
                <a16:creationId xmlns:a16="http://schemas.microsoft.com/office/drawing/2014/main" id="{230E1275-B3B5-D566-D6C2-FF5B0A946528}"/>
              </a:ext>
            </a:extLst>
          </p:cNvPr>
          <p:cNvSpPr>
            <a:spLocks noGrp="1"/>
          </p:cNvSpPr>
          <p:nvPr>
            <p:ph type="body" sz="quarter" idx="60"/>
          </p:nvPr>
        </p:nvSpPr>
        <p:spPr/>
        <p:txBody>
          <a:bodyPr/>
          <a:lstStyle/>
          <a:p>
            <a:r>
              <a:rPr lang="de-DE" dirty="0"/>
              <a:t>3</a:t>
            </a:r>
          </a:p>
        </p:txBody>
      </p:sp>
      <p:sp>
        <p:nvSpPr>
          <p:cNvPr id="53" name="Textplatzhalter 52">
            <a:extLst>
              <a:ext uri="{FF2B5EF4-FFF2-40B4-BE49-F238E27FC236}">
                <a16:creationId xmlns:a16="http://schemas.microsoft.com/office/drawing/2014/main" id="{CF9AEF1F-A8BB-DA54-C710-C5A066DF652C}"/>
              </a:ext>
            </a:extLst>
          </p:cNvPr>
          <p:cNvSpPr>
            <a:spLocks noGrp="1"/>
          </p:cNvSpPr>
          <p:nvPr>
            <p:ph type="body" sz="quarter" idx="61"/>
          </p:nvPr>
        </p:nvSpPr>
        <p:spPr/>
        <p:txBody>
          <a:bodyPr/>
          <a:lstStyle/>
          <a:p>
            <a:r>
              <a:rPr lang="de-DE" dirty="0"/>
              <a:t>2</a:t>
            </a:r>
          </a:p>
        </p:txBody>
      </p:sp>
      <p:sp>
        <p:nvSpPr>
          <p:cNvPr id="54" name="Textplatzhalter 53">
            <a:extLst>
              <a:ext uri="{FF2B5EF4-FFF2-40B4-BE49-F238E27FC236}">
                <a16:creationId xmlns:a16="http://schemas.microsoft.com/office/drawing/2014/main" id="{617D212D-6804-997D-7C94-4CF4E230B54C}"/>
              </a:ext>
            </a:extLst>
          </p:cNvPr>
          <p:cNvSpPr>
            <a:spLocks noGrp="1"/>
          </p:cNvSpPr>
          <p:nvPr>
            <p:ph type="body" sz="quarter" idx="62"/>
          </p:nvPr>
        </p:nvSpPr>
        <p:spPr/>
        <p:txBody>
          <a:bodyPr/>
          <a:lstStyle/>
          <a:p>
            <a:r>
              <a:rPr lang="de-DE" dirty="0"/>
              <a:t>4</a:t>
            </a:r>
          </a:p>
        </p:txBody>
      </p:sp>
      <p:sp>
        <p:nvSpPr>
          <p:cNvPr id="55" name="Textplatzhalter 54">
            <a:extLst>
              <a:ext uri="{FF2B5EF4-FFF2-40B4-BE49-F238E27FC236}">
                <a16:creationId xmlns:a16="http://schemas.microsoft.com/office/drawing/2014/main" id="{A31E723C-87E9-63AC-45F8-360ED72CA828}"/>
              </a:ext>
            </a:extLst>
          </p:cNvPr>
          <p:cNvSpPr>
            <a:spLocks noGrp="1"/>
          </p:cNvSpPr>
          <p:nvPr>
            <p:ph type="body" sz="quarter" idx="63"/>
          </p:nvPr>
        </p:nvSpPr>
        <p:spPr/>
        <p:txBody>
          <a:bodyPr/>
          <a:lstStyle/>
          <a:p>
            <a:r>
              <a:rPr lang="de-DE" dirty="0"/>
              <a:t>3</a:t>
            </a:r>
          </a:p>
        </p:txBody>
      </p:sp>
      <p:sp>
        <p:nvSpPr>
          <p:cNvPr id="56" name="Textplatzhalter 55">
            <a:extLst>
              <a:ext uri="{FF2B5EF4-FFF2-40B4-BE49-F238E27FC236}">
                <a16:creationId xmlns:a16="http://schemas.microsoft.com/office/drawing/2014/main" id="{0F14BC11-6A1B-3652-1FE1-2EF55AB04BDB}"/>
              </a:ext>
            </a:extLst>
          </p:cNvPr>
          <p:cNvSpPr>
            <a:spLocks noGrp="1"/>
          </p:cNvSpPr>
          <p:nvPr>
            <p:ph type="body" sz="quarter" idx="64"/>
          </p:nvPr>
        </p:nvSpPr>
        <p:spPr/>
        <p:txBody>
          <a:bodyPr/>
          <a:lstStyle/>
          <a:p>
            <a:r>
              <a:rPr lang="de-DE" dirty="0"/>
              <a:t>1</a:t>
            </a:r>
          </a:p>
        </p:txBody>
      </p:sp>
      <p:sp>
        <p:nvSpPr>
          <p:cNvPr id="57" name="Textplatzhalter 56">
            <a:extLst>
              <a:ext uri="{FF2B5EF4-FFF2-40B4-BE49-F238E27FC236}">
                <a16:creationId xmlns:a16="http://schemas.microsoft.com/office/drawing/2014/main" id="{C437EBF7-66E8-A3A3-5A77-2BA23C050786}"/>
              </a:ext>
            </a:extLst>
          </p:cNvPr>
          <p:cNvSpPr>
            <a:spLocks noGrp="1"/>
          </p:cNvSpPr>
          <p:nvPr>
            <p:ph type="body" sz="quarter" idx="65"/>
          </p:nvPr>
        </p:nvSpPr>
        <p:spPr/>
        <p:txBody>
          <a:bodyPr/>
          <a:lstStyle/>
          <a:p>
            <a:r>
              <a:rPr lang="de-DE" dirty="0"/>
              <a:t>6</a:t>
            </a:r>
          </a:p>
        </p:txBody>
      </p:sp>
      <p:sp>
        <p:nvSpPr>
          <p:cNvPr id="58" name="Textplatzhalter 57">
            <a:extLst>
              <a:ext uri="{FF2B5EF4-FFF2-40B4-BE49-F238E27FC236}">
                <a16:creationId xmlns:a16="http://schemas.microsoft.com/office/drawing/2014/main" id="{490B509D-9D06-6007-CA6E-5F67C5F3F714}"/>
              </a:ext>
            </a:extLst>
          </p:cNvPr>
          <p:cNvSpPr>
            <a:spLocks noGrp="1"/>
          </p:cNvSpPr>
          <p:nvPr>
            <p:ph type="body" sz="quarter" idx="66"/>
          </p:nvPr>
        </p:nvSpPr>
        <p:spPr/>
        <p:txBody>
          <a:bodyPr/>
          <a:lstStyle/>
          <a:p>
            <a:r>
              <a:rPr lang="de-DE" dirty="0"/>
              <a:t>1</a:t>
            </a:r>
          </a:p>
        </p:txBody>
      </p:sp>
      <p:sp>
        <p:nvSpPr>
          <p:cNvPr id="59" name="Textplatzhalter 58">
            <a:extLst>
              <a:ext uri="{FF2B5EF4-FFF2-40B4-BE49-F238E27FC236}">
                <a16:creationId xmlns:a16="http://schemas.microsoft.com/office/drawing/2014/main" id="{383F37B7-C965-D383-0F6E-7872397868B4}"/>
              </a:ext>
            </a:extLst>
          </p:cNvPr>
          <p:cNvSpPr>
            <a:spLocks noGrp="1"/>
          </p:cNvSpPr>
          <p:nvPr>
            <p:ph type="body" sz="quarter" idx="67"/>
          </p:nvPr>
        </p:nvSpPr>
        <p:spPr/>
        <p:txBody>
          <a:bodyPr/>
          <a:lstStyle/>
          <a:p>
            <a:r>
              <a:rPr lang="de-DE" dirty="0"/>
              <a:t>3</a:t>
            </a:r>
          </a:p>
        </p:txBody>
      </p:sp>
      <p:sp>
        <p:nvSpPr>
          <p:cNvPr id="60" name="Textplatzhalter 59">
            <a:extLst>
              <a:ext uri="{FF2B5EF4-FFF2-40B4-BE49-F238E27FC236}">
                <a16:creationId xmlns:a16="http://schemas.microsoft.com/office/drawing/2014/main" id="{7D47FFDD-5886-9BF9-C9A0-0EEF315A9075}"/>
              </a:ext>
            </a:extLst>
          </p:cNvPr>
          <p:cNvSpPr>
            <a:spLocks noGrp="1"/>
          </p:cNvSpPr>
          <p:nvPr>
            <p:ph type="body" sz="quarter" idx="68"/>
          </p:nvPr>
        </p:nvSpPr>
        <p:spPr/>
        <p:txBody>
          <a:bodyPr/>
          <a:lstStyle/>
          <a:p>
            <a:r>
              <a:rPr lang="de-DE" dirty="0"/>
              <a:t>5</a:t>
            </a:r>
          </a:p>
        </p:txBody>
      </p:sp>
      <p:sp>
        <p:nvSpPr>
          <p:cNvPr id="61" name="Textplatzhalter 60">
            <a:extLst>
              <a:ext uri="{FF2B5EF4-FFF2-40B4-BE49-F238E27FC236}">
                <a16:creationId xmlns:a16="http://schemas.microsoft.com/office/drawing/2014/main" id="{D8104502-F91C-3A7D-1EB6-A698E273A03C}"/>
              </a:ext>
            </a:extLst>
          </p:cNvPr>
          <p:cNvSpPr>
            <a:spLocks noGrp="1"/>
          </p:cNvSpPr>
          <p:nvPr>
            <p:ph type="body" sz="quarter" idx="69"/>
          </p:nvPr>
        </p:nvSpPr>
        <p:spPr/>
        <p:txBody>
          <a:bodyPr/>
          <a:lstStyle/>
          <a:p>
            <a:r>
              <a:rPr lang="de-DE" dirty="0"/>
              <a:t>2</a:t>
            </a:r>
          </a:p>
        </p:txBody>
      </p:sp>
      <p:sp>
        <p:nvSpPr>
          <p:cNvPr id="62" name="Textplatzhalter 61">
            <a:extLst>
              <a:ext uri="{FF2B5EF4-FFF2-40B4-BE49-F238E27FC236}">
                <a16:creationId xmlns:a16="http://schemas.microsoft.com/office/drawing/2014/main" id="{60026CC6-4836-4F1C-E5E9-AE2F03B136F3}"/>
              </a:ext>
            </a:extLst>
          </p:cNvPr>
          <p:cNvSpPr>
            <a:spLocks noGrp="1"/>
          </p:cNvSpPr>
          <p:nvPr>
            <p:ph type="body" sz="quarter" idx="70"/>
          </p:nvPr>
        </p:nvSpPr>
        <p:spPr/>
        <p:txBody>
          <a:bodyPr/>
          <a:lstStyle/>
          <a:p>
            <a:r>
              <a:rPr lang="de-DE" dirty="0"/>
              <a:t>4</a:t>
            </a:r>
          </a:p>
        </p:txBody>
      </p:sp>
      <p:sp>
        <p:nvSpPr>
          <p:cNvPr id="63" name="Textplatzhalter 62">
            <a:extLst>
              <a:ext uri="{FF2B5EF4-FFF2-40B4-BE49-F238E27FC236}">
                <a16:creationId xmlns:a16="http://schemas.microsoft.com/office/drawing/2014/main" id="{A527E2F0-531C-0F0A-509E-0347D62A80B5}"/>
              </a:ext>
            </a:extLst>
          </p:cNvPr>
          <p:cNvSpPr>
            <a:spLocks noGrp="1"/>
          </p:cNvSpPr>
          <p:nvPr>
            <p:ph type="body" sz="quarter" idx="71"/>
          </p:nvPr>
        </p:nvSpPr>
        <p:spPr/>
        <p:txBody>
          <a:bodyPr/>
          <a:lstStyle/>
          <a:p>
            <a:r>
              <a:rPr lang="de-DE" dirty="0"/>
              <a:t>3</a:t>
            </a:r>
          </a:p>
        </p:txBody>
      </p:sp>
      <p:sp>
        <p:nvSpPr>
          <p:cNvPr id="64" name="Textplatzhalter 63">
            <a:extLst>
              <a:ext uri="{FF2B5EF4-FFF2-40B4-BE49-F238E27FC236}">
                <a16:creationId xmlns:a16="http://schemas.microsoft.com/office/drawing/2014/main" id="{6D1AC322-6CBC-9664-038D-2E7456F418F4}"/>
              </a:ext>
            </a:extLst>
          </p:cNvPr>
          <p:cNvSpPr>
            <a:spLocks noGrp="1"/>
          </p:cNvSpPr>
          <p:nvPr>
            <p:ph type="body" sz="quarter" idx="72"/>
          </p:nvPr>
        </p:nvSpPr>
        <p:spPr/>
        <p:txBody>
          <a:bodyPr/>
          <a:lstStyle/>
          <a:p>
            <a:r>
              <a:rPr lang="de-DE" dirty="0"/>
              <a:t>5</a:t>
            </a:r>
          </a:p>
        </p:txBody>
      </p:sp>
      <p:sp>
        <p:nvSpPr>
          <p:cNvPr id="65" name="Textplatzhalter 64">
            <a:extLst>
              <a:ext uri="{FF2B5EF4-FFF2-40B4-BE49-F238E27FC236}">
                <a16:creationId xmlns:a16="http://schemas.microsoft.com/office/drawing/2014/main" id="{97F2EDD1-4E11-CCB4-4CA2-715FD541F476}"/>
              </a:ext>
            </a:extLst>
          </p:cNvPr>
          <p:cNvSpPr>
            <a:spLocks noGrp="1"/>
          </p:cNvSpPr>
          <p:nvPr>
            <p:ph type="body" sz="quarter" idx="73"/>
          </p:nvPr>
        </p:nvSpPr>
        <p:spPr/>
        <p:txBody>
          <a:bodyPr/>
          <a:lstStyle/>
          <a:p>
            <a:r>
              <a:rPr lang="de-DE" dirty="0"/>
              <a:t>2</a:t>
            </a:r>
          </a:p>
        </p:txBody>
      </p:sp>
      <p:sp>
        <p:nvSpPr>
          <p:cNvPr id="66" name="Textplatzhalter 65">
            <a:extLst>
              <a:ext uri="{FF2B5EF4-FFF2-40B4-BE49-F238E27FC236}">
                <a16:creationId xmlns:a16="http://schemas.microsoft.com/office/drawing/2014/main" id="{1DE75A7C-D052-4E19-504A-05AB6B7EA316}"/>
              </a:ext>
            </a:extLst>
          </p:cNvPr>
          <p:cNvSpPr>
            <a:spLocks noGrp="1"/>
          </p:cNvSpPr>
          <p:nvPr>
            <p:ph type="body" sz="quarter" idx="74"/>
          </p:nvPr>
        </p:nvSpPr>
        <p:spPr/>
        <p:txBody>
          <a:bodyPr/>
          <a:lstStyle/>
          <a:p>
            <a:r>
              <a:rPr lang="de-DE" dirty="0"/>
              <a:t>6</a:t>
            </a:r>
          </a:p>
        </p:txBody>
      </p:sp>
      <p:sp>
        <p:nvSpPr>
          <p:cNvPr id="67" name="Textplatzhalter 66">
            <a:extLst>
              <a:ext uri="{FF2B5EF4-FFF2-40B4-BE49-F238E27FC236}">
                <a16:creationId xmlns:a16="http://schemas.microsoft.com/office/drawing/2014/main" id="{9C2A018A-ABC4-AB74-E207-4215DB5DB620}"/>
              </a:ext>
            </a:extLst>
          </p:cNvPr>
          <p:cNvSpPr>
            <a:spLocks noGrp="1"/>
          </p:cNvSpPr>
          <p:nvPr>
            <p:ph type="body" sz="quarter" idx="75"/>
          </p:nvPr>
        </p:nvSpPr>
        <p:spPr/>
        <p:txBody>
          <a:bodyPr/>
          <a:lstStyle/>
          <a:p>
            <a:r>
              <a:rPr lang="de-DE" dirty="0"/>
              <a:t>1</a:t>
            </a:r>
          </a:p>
        </p:txBody>
      </p:sp>
      <p:sp>
        <p:nvSpPr>
          <p:cNvPr id="68" name="Textplatzhalter 67">
            <a:extLst>
              <a:ext uri="{FF2B5EF4-FFF2-40B4-BE49-F238E27FC236}">
                <a16:creationId xmlns:a16="http://schemas.microsoft.com/office/drawing/2014/main" id="{811B5D68-AB58-370B-40B6-FE80C8A3040D}"/>
              </a:ext>
            </a:extLst>
          </p:cNvPr>
          <p:cNvSpPr>
            <a:spLocks noGrp="1"/>
          </p:cNvSpPr>
          <p:nvPr>
            <p:ph type="body" sz="quarter" idx="76"/>
          </p:nvPr>
        </p:nvSpPr>
        <p:spPr/>
        <p:txBody>
          <a:bodyPr/>
          <a:lstStyle/>
          <a:p>
            <a:r>
              <a:rPr lang="de-DE" dirty="0"/>
              <a:t>6</a:t>
            </a:r>
          </a:p>
        </p:txBody>
      </p:sp>
      <p:sp>
        <p:nvSpPr>
          <p:cNvPr id="69" name="Textplatzhalter 68">
            <a:extLst>
              <a:ext uri="{FF2B5EF4-FFF2-40B4-BE49-F238E27FC236}">
                <a16:creationId xmlns:a16="http://schemas.microsoft.com/office/drawing/2014/main" id="{AFADA006-2B14-6FF4-4CF7-AF33C5C04EB0}"/>
              </a:ext>
            </a:extLst>
          </p:cNvPr>
          <p:cNvSpPr>
            <a:spLocks noGrp="1"/>
          </p:cNvSpPr>
          <p:nvPr>
            <p:ph type="body" sz="quarter" idx="77"/>
          </p:nvPr>
        </p:nvSpPr>
        <p:spPr/>
        <p:txBody>
          <a:bodyPr/>
          <a:lstStyle/>
          <a:p>
            <a:r>
              <a:rPr lang="de-DE" dirty="0"/>
              <a:t>1</a:t>
            </a:r>
          </a:p>
        </p:txBody>
      </p:sp>
      <p:sp>
        <p:nvSpPr>
          <p:cNvPr id="70" name="Textplatzhalter 69">
            <a:extLst>
              <a:ext uri="{FF2B5EF4-FFF2-40B4-BE49-F238E27FC236}">
                <a16:creationId xmlns:a16="http://schemas.microsoft.com/office/drawing/2014/main" id="{F0EFA317-0D9F-ECAA-13F4-5D26833C0290}"/>
              </a:ext>
            </a:extLst>
          </p:cNvPr>
          <p:cNvSpPr>
            <a:spLocks noGrp="1"/>
          </p:cNvSpPr>
          <p:nvPr>
            <p:ph type="body" sz="quarter" idx="78"/>
          </p:nvPr>
        </p:nvSpPr>
        <p:spPr/>
        <p:txBody>
          <a:bodyPr/>
          <a:lstStyle/>
          <a:p>
            <a:r>
              <a:rPr lang="de-DE" dirty="0"/>
              <a:t>4</a:t>
            </a:r>
          </a:p>
        </p:txBody>
      </p:sp>
      <p:sp>
        <p:nvSpPr>
          <p:cNvPr id="71" name="Textplatzhalter 70">
            <a:extLst>
              <a:ext uri="{FF2B5EF4-FFF2-40B4-BE49-F238E27FC236}">
                <a16:creationId xmlns:a16="http://schemas.microsoft.com/office/drawing/2014/main" id="{6E01BBDB-B6F2-A2EF-588D-C0C70503258B}"/>
              </a:ext>
            </a:extLst>
          </p:cNvPr>
          <p:cNvSpPr>
            <a:spLocks noGrp="1"/>
          </p:cNvSpPr>
          <p:nvPr>
            <p:ph type="body" sz="quarter" idx="79"/>
          </p:nvPr>
        </p:nvSpPr>
        <p:spPr/>
        <p:txBody>
          <a:bodyPr/>
          <a:lstStyle/>
          <a:p>
            <a:r>
              <a:rPr lang="de-DE" dirty="0"/>
              <a:t>3</a:t>
            </a:r>
          </a:p>
        </p:txBody>
      </p:sp>
      <p:sp>
        <p:nvSpPr>
          <p:cNvPr id="72" name="Textplatzhalter 71">
            <a:extLst>
              <a:ext uri="{FF2B5EF4-FFF2-40B4-BE49-F238E27FC236}">
                <a16:creationId xmlns:a16="http://schemas.microsoft.com/office/drawing/2014/main" id="{37138FA1-400C-E215-9058-33FA2C2F9BDA}"/>
              </a:ext>
            </a:extLst>
          </p:cNvPr>
          <p:cNvSpPr>
            <a:spLocks noGrp="1"/>
          </p:cNvSpPr>
          <p:nvPr>
            <p:ph type="body" sz="quarter" idx="80"/>
          </p:nvPr>
        </p:nvSpPr>
        <p:spPr/>
        <p:txBody>
          <a:bodyPr/>
          <a:lstStyle/>
          <a:p>
            <a:r>
              <a:rPr lang="de-DE" dirty="0"/>
              <a:t>5</a:t>
            </a:r>
          </a:p>
        </p:txBody>
      </p:sp>
      <p:sp>
        <p:nvSpPr>
          <p:cNvPr id="73" name="Textplatzhalter 72">
            <a:extLst>
              <a:ext uri="{FF2B5EF4-FFF2-40B4-BE49-F238E27FC236}">
                <a16:creationId xmlns:a16="http://schemas.microsoft.com/office/drawing/2014/main" id="{E72557E0-CF80-621B-D745-3935DB1713A7}"/>
              </a:ext>
            </a:extLst>
          </p:cNvPr>
          <p:cNvSpPr>
            <a:spLocks noGrp="1"/>
          </p:cNvSpPr>
          <p:nvPr>
            <p:ph type="body" sz="quarter" idx="81"/>
          </p:nvPr>
        </p:nvSpPr>
        <p:spPr/>
        <p:txBody>
          <a:bodyPr/>
          <a:lstStyle/>
          <a:p>
            <a:r>
              <a:rPr lang="de-DE" dirty="0"/>
              <a:t>4</a:t>
            </a:r>
          </a:p>
        </p:txBody>
      </p:sp>
      <p:sp>
        <p:nvSpPr>
          <p:cNvPr id="74" name="Textplatzhalter 73">
            <a:extLst>
              <a:ext uri="{FF2B5EF4-FFF2-40B4-BE49-F238E27FC236}">
                <a16:creationId xmlns:a16="http://schemas.microsoft.com/office/drawing/2014/main" id="{E3F4C0BE-1870-46EE-623C-F239F30201E7}"/>
              </a:ext>
            </a:extLst>
          </p:cNvPr>
          <p:cNvSpPr>
            <a:spLocks noGrp="1"/>
          </p:cNvSpPr>
          <p:nvPr>
            <p:ph type="body" sz="quarter" idx="82"/>
          </p:nvPr>
        </p:nvSpPr>
        <p:spPr/>
        <p:txBody>
          <a:bodyPr/>
          <a:lstStyle/>
          <a:p>
            <a:r>
              <a:rPr lang="de-DE" dirty="0"/>
              <a:t>2</a:t>
            </a:r>
          </a:p>
        </p:txBody>
      </p:sp>
      <p:sp>
        <p:nvSpPr>
          <p:cNvPr id="75" name="Textplatzhalter 74">
            <a:extLst>
              <a:ext uri="{FF2B5EF4-FFF2-40B4-BE49-F238E27FC236}">
                <a16:creationId xmlns:a16="http://schemas.microsoft.com/office/drawing/2014/main" id="{A399F8DB-783E-EAC2-5A17-045F443945FD}"/>
              </a:ext>
            </a:extLst>
          </p:cNvPr>
          <p:cNvSpPr>
            <a:spLocks noGrp="1"/>
          </p:cNvSpPr>
          <p:nvPr>
            <p:ph type="body" sz="quarter" idx="83"/>
          </p:nvPr>
        </p:nvSpPr>
        <p:spPr/>
        <p:txBody>
          <a:bodyPr/>
          <a:lstStyle/>
          <a:p>
            <a:r>
              <a:rPr lang="de-DE" dirty="0"/>
              <a:t>6</a:t>
            </a:r>
          </a:p>
        </p:txBody>
      </p:sp>
      <p:sp>
        <p:nvSpPr>
          <p:cNvPr id="76" name="Textplatzhalter 75">
            <a:extLst>
              <a:ext uri="{FF2B5EF4-FFF2-40B4-BE49-F238E27FC236}">
                <a16:creationId xmlns:a16="http://schemas.microsoft.com/office/drawing/2014/main" id="{10788B68-C9D4-4AFB-C03F-109849F304C0}"/>
              </a:ext>
            </a:extLst>
          </p:cNvPr>
          <p:cNvSpPr>
            <a:spLocks noGrp="1"/>
          </p:cNvSpPr>
          <p:nvPr>
            <p:ph type="body" sz="quarter" idx="84"/>
          </p:nvPr>
        </p:nvSpPr>
        <p:spPr/>
        <p:txBody>
          <a:bodyPr/>
          <a:lstStyle/>
          <a:p>
            <a:r>
              <a:rPr lang="de-DE" dirty="0"/>
              <a:t>5</a:t>
            </a:r>
          </a:p>
        </p:txBody>
      </p:sp>
      <p:sp>
        <p:nvSpPr>
          <p:cNvPr id="77" name="Textplatzhalter 76">
            <a:extLst>
              <a:ext uri="{FF2B5EF4-FFF2-40B4-BE49-F238E27FC236}">
                <a16:creationId xmlns:a16="http://schemas.microsoft.com/office/drawing/2014/main" id="{34A495AA-F653-C660-14C3-613AE3EB2D09}"/>
              </a:ext>
            </a:extLst>
          </p:cNvPr>
          <p:cNvSpPr>
            <a:spLocks noGrp="1"/>
          </p:cNvSpPr>
          <p:nvPr>
            <p:ph type="body" sz="quarter" idx="85"/>
          </p:nvPr>
        </p:nvSpPr>
        <p:spPr/>
        <p:txBody>
          <a:bodyPr/>
          <a:lstStyle/>
          <a:p>
            <a:r>
              <a:rPr lang="de-DE" dirty="0"/>
              <a:t>3</a:t>
            </a:r>
          </a:p>
        </p:txBody>
      </p:sp>
      <p:sp>
        <p:nvSpPr>
          <p:cNvPr id="78" name="Textplatzhalter 77">
            <a:extLst>
              <a:ext uri="{FF2B5EF4-FFF2-40B4-BE49-F238E27FC236}">
                <a16:creationId xmlns:a16="http://schemas.microsoft.com/office/drawing/2014/main" id="{A330A1BB-DA92-FDF8-A7F6-7251BBA524F3}"/>
              </a:ext>
            </a:extLst>
          </p:cNvPr>
          <p:cNvSpPr>
            <a:spLocks noGrp="1"/>
          </p:cNvSpPr>
          <p:nvPr>
            <p:ph type="body" sz="quarter" idx="86"/>
          </p:nvPr>
        </p:nvSpPr>
        <p:spPr/>
        <p:txBody>
          <a:bodyPr/>
          <a:lstStyle/>
          <a:p>
            <a:r>
              <a:rPr lang="de-DE" dirty="0"/>
              <a:t>2</a:t>
            </a:r>
          </a:p>
        </p:txBody>
      </p:sp>
      <p:sp>
        <p:nvSpPr>
          <p:cNvPr id="79" name="Textplatzhalter 78">
            <a:extLst>
              <a:ext uri="{FF2B5EF4-FFF2-40B4-BE49-F238E27FC236}">
                <a16:creationId xmlns:a16="http://schemas.microsoft.com/office/drawing/2014/main" id="{4020772D-C40D-D8A8-3881-5C4A3A9B41B4}"/>
              </a:ext>
            </a:extLst>
          </p:cNvPr>
          <p:cNvSpPr>
            <a:spLocks noGrp="1"/>
          </p:cNvSpPr>
          <p:nvPr>
            <p:ph type="body" sz="quarter" idx="87"/>
          </p:nvPr>
        </p:nvSpPr>
        <p:spPr/>
        <p:txBody>
          <a:bodyPr/>
          <a:lstStyle/>
          <a:p>
            <a:r>
              <a:rPr lang="de-DE" dirty="0"/>
              <a:t>4</a:t>
            </a:r>
          </a:p>
        </p:txBody>
      </p:sp>
      <p:sp>
        <p:nvSpPr>
          <p:cNvPr id="80" name="Textplatzhalter 79">
            <a:extLst>
              <a:ext uri="{FF2B5EF4-FFF2-40B4-BE49-F238E27FC236}">
                <a16:creationId xmlns:a16="http://schemas.microsoft.com/office/drawing/2014/main" id="{AFDBE9D0-6D7F-7298-D5B3-2FC9C1B3612E}"/>
              </a:ext>
            </a:extLst>
          </p:cNvPr>
          <p:cNvSpPr>
            <a:spLocks noGrp="1"/>
          </p:cNvSpPr>
          <p:nvPr>
            <p:ph type="body" sz="quarter" idx="88"/>
          </p:nvPr>
        </p:nvSpPr>
        <p:spPr/>
        <p:txBody>
          <a:bodyPr/>
          <a:lstStyle/>
          <a:p>
            <a:r>
              <a:rPr lang="de-DE" dirty="0"/>
              <a:t>3</a:t>
            </a:r>
          </a:p>
        </p:txBody>
      </p:sp>
      <p:sp>
        <p:nvSpPr>
          <p:cNvPr id="81" name="Textplatzhalter 80">
            <a:extLst>
              <a:ext uri="{FF2B5EF4-FFF2-40B4-BE49-F238E27FC236}">
                <a16:creationId xmlns:a16="http://schemas.microsoft.com/office/drawing/2014/main" id="{C9733756-E38D-DA9C-7AE4-2BE408F32450}"/>
              </a:ext>
            </a:extLst>
          </p:cNvPr>
          <p:cNvSpPr>
            <a:spLocks noGrp="1"/>
          </p:cNvSpPr>
          <p:nvPr>
            <p:ph type="body" sz="quarter" idx="89"/>
          </p:nvPr>
        </p:nvSpPr>
        <p:spPr/>
        <p:txBody>
          <a:bodyPr/>
          <a:lstStyle/>
          <a:p>
            <a:r>
              <a:rPr lang="de-DE" dirty="0"/>
              <a:t>1</a:t>
            </a:r>
          </a:p>
        </p:txBody>
      </p:sp>
      <p:sp>
        <p:nvSpPr>
          <p:cNvPr id="82" name="Textplatzhalter 81">
            <a:extLst>
              <a:ext uri="{FF2B5EF4-FFF2-40B4-BE49-F238E27FC236}">
                <a16:creationId xmlns:a16="http://schemas.microsoft.com/office/drawing/2014/main" id="{C574276F-2BC0-6C15-9AE1-A60BB08A9E86}"/>
              </a:ext>
            </a:extLst>
          </p:cNvPr>
          <p:cNvSpPr>
            <a:spLocks noGrp="1"/>
          </p:cNvSpPr>
          <p:nvPr>
            <p:ph type="body" sz="quarter" idx="90"/>
          </p:nvPr>
        </p:nvSpPr>
        <p:spPr/>
        <p:txBody>
          <a:bodyPr/>
          <a:lstStyle/>
          <a:p>
            <a:r>
              <a:rPr lang="de-DE" dirty="0"/>
              <a:t>6</a:t>
            </a:r>
          </a:p>
        </p:txBody>
      </p:sp>
      <p:sp>
        <p:nvSpPr>
          <p:cNvPr id="83" name="Textplatzhalter 82">
            <a:extLst>
              <a:ext uri="{FF2B5EF4-FFF2-40B4-BE49-F238E27FC236}">
                <a16:creationId xmlns:a16="http://schemas.microsoft.com/office/drawing/2014/main" id="{71626C57-703A-8A50-C8E6-C7668FBA2D02}"/>
              </a:ext>
            </a:extLst>
          </p:cNvPr>
          <p:cNvSpPr>
            <a:spLocks noGrp="1"/>
          </p:cNvSpPr>
          <p:nvPr>
            <p:ph type="body" sz="quarter" idx="91"/>
          </p:nvPr>
        </p:nvSpPr>
        <p:spPr/>
        <p:txBody>
          <a:bodyPr/>
          <a:lstStyle/>
          <a:p>
            <a:r>
              <a:rPr lang="de-DE" dirty="0"/>
              <a:t>1</a:t>
            </a:r>
          </a:p>
        </p:txBody>
      </p:sp>
      <p:sp>
        <p:nvSpPr>
          <p:cNvPr id="84" name="Textplatzhalter 83">
            <a:extLst>
              <a:ext uri="{FF2B5EF4-FFF2-40B4-BE49-F238E27FC236}">
                <a16:creationId xmlns:a16="http://schemas.microsoft.com/office/drawing/2014/main" id="{6D12ECEE-EE8C-45EB-8EBA-AA1A531A22BB}"/>
              </a:ext>
            </a:extLst>
          </p:cNvPr>
          <p:cNvSpPr>
            <a:spLocks noGrp="1"/>
          </p:cNvSpPr>
          <p:nvPr>
            <p:ph type="body" sz="quarter" idx="92"/>
          </p:nvPr>
        </p:nvSpPr>
        <p:spPr/>
        <p:txBody>
          <a:bodyPr/>
          <a:lstStyle/>
          <a:p>
            <a:r>
              <a:rPr lang="de-DE" dirty="0"/>
              <a:t>3</a:t>
            </a:r>
          </a:p>
        </p:txBody>
      </p:sp>
      <p:sp>
        <p:nvSpPr>
          <p:cNvPr id="85" name="Textplatzhalter 84">
            <a:extLst>
              <a:ext uri="{FF2B5EF4-FFF2-40B4-BE49-F238E27FC236}">
                <a16:creationId xmlns:a16="http://schemas.microsoft.com/office/drawing/2014/main" id="{79D548A6-BA8B-2093-ACF4-F1E05AB38158}"/>
              </a:ext>
            </a:extLst>
          </p:cNvPr>
          <p:cNvSpPr>
            <a:spLocks noGrp="1"/>
          </p:cNvSpPr>
          <p:nvPr>
            <p:ph type="body" sz="quarter" idx="93"/>
          </p:nvPr>
        </p:nvSpPr>
        <p:spPr/>
        <p:txBody>
          <a:bodyPr/>
          <a:lstStyle/>
          <a:p>
            <a:r>
              <a:rPr lang="de-DE" dirty="0"/>
              <a:t>5</a:t>
            </a:r>
          </a:p>
        </p:txBody>
      </p:sp>
      <p:sp>
        <p:nvSpPr>
          <p:cNvPr id="86" name="Textplatzhalter 85">
            <a:extLst>
              <a:ext uri="{FF2B5EF4-FFF2-40B4-BE49-F238E27FC236}">
                <a16:creationId xmlns:a16="http://schemas.microsoft.com/office/drawing/2014/main" id="{A884708F-B350-9C27-0796-937BB9206C80}"/>
              </a:ext>
            </a:extLst>
          </p:cNvPr>
          <p:cNvSpPr>
            <a:spLocks noGrp="1"/>
          </p:cNvSpPr>
          <p:nvPr>
            <p:ph type="body" sz="quarter" idx="94"/>
          </p:nvPr>
        </p:nvSpPr>
        <p:spPr/>
        <p:txBody>
          <a:bodyPr/>
          <a:lstStyle/>
          <a:p>
            <a:r>
              <a:rPr lang="de-DE" dirty="0"/>
              <a:t>2</a:t>
            </a:r>
          </a:p>
        </p:txBody>
      </p:sp>
      <p:sp>
        <p:nvSpPr>
          <p:cNvPr id="87" name="Textplatzhalter 86">
            <a:extLst>
              <a:ext uri="{FF2B5EF4-FFF2-40B4-BE49-F238E27FC236}">
                <a16:creationId xmlns:a16="http://schemas.microsoft.com/office/drawing/2014/main" id="{CCA646AE-B4CC-704B-EA47-1B46BFA991E5}"/>
              </a:ext>
            </a:extLst>
          </p:cNvPr>
          <p:cNvSpPr>
            <a:spLocks noGrp="1"/>
          </p:cNvSpPr>
          <p:nvPr>
            <p:ph type="body" sz="quarter" idx="95"/>
          </p:nvPr>
        </p:nvSpPr>
        <p:spPr/>
        <p:txBody>
          <a:bodyPr/>
          <a:lstStyle/>
          <a:p>
            <a:r>
              <a:rPr lang="de-DE" dirty="0"/>
              <a:t>4</a:t>
            </a:r>
          </a:p>
        </p:txBody>
      </p:sp>
      <p:sp>
        <p:nvSpPr>
          <p:cNvPr id="88" name="Textplatzhalter 87">
            <a:extLst>
              <a:ext uri="{FF2B5EF4-FFF2-40B4-BE49-F238E27FC236}">
                <a16:creationId xmlns:a16="http://schemas.microsoft.com/office/drawing/2014/main" id="{FF468133-F97F-8842-A988-88A0694AD203}"/>
              </a:ext>
            </a:extLst>
          </p:cNvPr>
          <p:cNvSpPr>
            <a:spLocks noGrp="1"/>
          </p:cNvSpPr>
          <p:nvPr>
            <p:ph type="body" sz="quarter" idx="96"/>
          </p:nvPr>
        </p:nvSpPr>
        <p:spPr/>
        <p:txBody>
          <a:bodyPr/>
          <a:lstStyle/>
          <a:p>
            <a:r>
              <a:rPr lang="de-DE" dirty="0"/>
              <a:t>3</a:t>
            </a:r>
          </a:p>
        </p:txBody>
      </p:sp>
      <p:sp>
        <p:nvSpPr>
          <p:cNvPr id="89" name="Textplatzhalter 88">
            <a:extLst>
              <a:ext uri="{FF2B5EF4-FFF2-40B4-BE49-F238E27FC236}">
                <a16:creationId xmlns:a16="http://schemas.microsoft.com/office/drawing/2014/main" id="{E14D790D-5F0C-6510-B58D-9502B9CE8B98}"/>
              </a:ext>
            </a:extLst>
          </p:cNvPr>
          <p:cNvSpPr>
            <a:spLocks noGrp="1"/>
          </p:cNvSpPr>
          <p:nvPr>
            <p:ph type="body" sz="quarter" idx="97"/>
          </p:nvPr>
        </p:nvSpPr>
        <p:spPr/>
        <p:txBody>
          <a:bodyPr/>
          <a:lstStyle/>
          <a:p>
            <a:r>
              <a:rPr lang="de-DE" dirty="0"/>
              <a:t>5</a:t>
            </a:r>
          </a:p>
        </p:txBody>
      </p:sp>
      <p:sp>
        <p:nvSpPr>
          <p:cNvPr id="90" name="Textplatzhalter 89">
            <a:extLst>
              <a:ext uri="{FF2B5EF4-FFF2-40B4-BE49-F238E27FC236}">
                <a16:creationId xmlns:a16="http://schemas.microsoft.com/office/drawing/2014/main" id="{198B6673-ECBC-549E-52DA-DE8989D32184}"/>
              </a:ext>
            </a:extLst>
          </p:cNvPr>
          <p:cNvSpPr>
            <a:spLocks noGrp="1"/>
          </p:cNvSpPr>
          <p:nvPr>
            <p:ph type="body" sz="quarter" idx="98"/>
          </p:nvPr>
        </p:nvSpPr>
        <p:spPr/>
        <p:txBody>
          <a:bodyPr/>
          <a:lstStyle/>
          <a:p>
            <a:r>
              <a:rPr lang="de-DE" dirty="0"/>
              <a:t>2</a:t>
            </a:r>
          </a:p>
        </p:txBody>
      </p:sp>
      <p:sp>
        <p:nvSpPr>
          <p:cNvPr id="91" name="Textplatzhalter 90">
            <a:extLst>
              <a:ext uri="{FF2B5EF4-FFF2-40B4-BE49-F238E27FC236}">
                <a16:creationId xmlns:a16="http://schemas.microsoft.com/office/drawing/2014/main" id="{88B9E150-5CA2-9B1B-E0F8-72BB25D0BDF8}"/>
              </a:ext>
            </a:extLst>
          </p:cNvPr>
          <p:cNvSpPr>
            <a:spLocks noGrp="1"/>
          </p:cNvSpPr>
          <p:nvPr>
            <p:ph type="body" sz="quarter" idx="99"/>
          </p:nvPr>
        </p:nvSpPr>
        <p:spPr/>
        <p:txBody>
          <a:bodyPr/>
          <a:lstStyle/>
          <a:p>
            <a:r>
              <a:rPr lang="de-DE" dirty="0"/>
              <a:t>6</a:t>
            </a:r>
          </a:p>
        </p:txBody>
      </p:sp>
      <p:sp>
        <p:nvSpPr>
          <p:cNvPr id="92" name="Textplatzhalter 91">
            <a:extLst>
              <a:ext uri="{FF2B5EF4-FFF2-40B4-BE49-F238E27FC236}">
                <a16:creationId xmlns:a16="http://schemas.microsoft.com/office/drawing/2014/main" id="{58AEDF2C-8173-4018-8574-46A8617171CA}"/>
              </a:ext>
            </a:extLst>
          </p:cNvPr>
          <p:cNvSpPr>
            <a:spLocks noGrp="1"/>
          </p:cNvSpPr>
          <p:nvPr>
            <p:ph type="body" sz="quarter" idx="100"/>
          </p:nvPr>
        </p:nvSpPr>
        <p:spPr/>
        <p:txBody>
          <a:bodyPr/>
          <a:lstStyle/>
          <a:p>
            <a:r>
              <a:rPr lang="de-DE" dirty="0"/>
              <a:t>1</a:t>
            </a:r>
          </a:p>
        </p:txBody>
      </p:sp>
      <p:sp>
        <p:nvSpPr>
          <p:cNvPr id="93" name="Textplatzhalter 92">
            <a:extLst>
              <a:ext uri="{FF2B5EF4-FFF2-40B4-BE49-F238E27FC236}">
                <a16:creationId xmlns:a16="http://schemas.microsoft.com/office/drawing/2014/main" id="{8768A6CA-CB93-9F81-D010-3FE85779879F}"/>
              </a:ext>
            </a:extLst>
          </p:cNvPr>
          <p:cNvSpPr>
            <a:spLocks noGrp="1"/>
          </p:cNvSpPr>
          <p:nvPr>
            <p:ph type="body" sz="quarter" idx="101"/>
          </p:nvPr>
        </p:nvSpPr>
        <p:spPr/>
        <p:txBody>
          <a:bodyPr/>
          <a:lstStyle/>
          <a:p>
            <a:r>
              <a:rPr lang="de-DE" dirty="0"/>
              <a:t>6</a:t>
            </a:r>
          </a:p>
        </p:txBody>
      </p:sp>
      <p:sp>
        <p:nvSpPr>
          <p:cNvPr id="94" name="Textplatzhalter 93">
            <a:extLst>
              <a:ext uri="{FF2B5EF4-FFF2-40B4-BE49-F238E27FC236}">
                <a16:creationId xmlns:a16="http://schemas.microsoft.com/office/drawing/2014/main" id="{D7FF1340-9DD0-654B-330A-2D354E2D4E41}"/>
              </a:ext>
            </a:extLst>
          </p:cNvPr>
          <p:cNvSpPr>
            <a:spLocks noGrp="1"/>
          </p:cNvSpPr>
          <p:nvPr>
            <p:ph type="body" sz="quarter" idx="102"/>
          </p:nvPr>
        </p:nvSpPr>
        <p:spPr/>
        <p:txBody>
          <a:bodyPr/>
          <a:lstStyle/>
          <a:p>
            <a:r>
              <a:rPr lang="de-DE" dirty="0"/>
              <a:t>1</a:t>
            </a:r>
          </a:p>
        </p:txBody>
      </p:sp>
      <p:sp>
        <p:nvSpPr>
          <p:cNvPr id="95" name="Textplatzhalter 94">
            <a:extLst>
              <a:ext uri="{FF2B5EF4-FFF2-40B4-BE49-F238E27FC236}">
                <a16:creationId xmlns:a16="http://schemas.microsoft.com/office/drawing/2014/main" id="{0728832E-14EE-8EE1-A90F-1EC07910073E}"/>
              </a:ext>
            </a:extLst>
          </p:cNvPr>
          <p:cNvSpPr>
            <a:spLocks noGrp="1"/>
          </p:cNvSpPr>
          <p:nvPr>
            <p:ph type="body" sz="quarter" idx="103"/>
          </p:nvPr>
        </p:nvSpPr>
        <p:spPr/>
        <p:txBody>
          <a:bodyPr/>
          <a:lstStyle/>
          <a:p>
            <a:r>
              <a:rPr lang="de-DE" dirty="0"/>
              <a:t>4</a:t>
            </a:r>
          </a:p>
        </p:txBody>
      </p:sp>
      <p:sp>
        <p:nvSpPr>
          <p:cNvPr id="96" name="Textplatzhalter 95">
            <a:extLst>
              <a:ext uri="{FF2B5EF4-FFF2-40B4-BE49-F238E27FC236}">
                <a16:creationId xmlns:a16="http://schemas.microsoft.com/office/drawing/2014/main" id="{9EB5EBB6-7CF2-0C01-8968-A743BC806FE1}"/>
              </a:ext>
            </a:extLst>
          </p:cNvPr>
          <p:cNvSpPr>
            <a:spLocks noGrp="1"/>
          </p:cNvSpPr>
          <p:nvPr>
            <p:ph type="body" sz="quarter" idx="104"/>
          </p:nvPr>
        </p:nvSpPr>
        <p:spPr/>
        <p:txBody>
          <a:bodyPr/>
          <a:lstStyle/>
          <a:p>
            <a:r>
              <a:rPr lang="de-DE" dirty="0"/>
              <a:t>3</a:t>
            </a:r>
          </a:p>
        </p:txBody>
      </p:sp>
      <p:sp>
        <p:nvSpPr>
          <p:cNvPr id="97" name="Textplatzhalter 96">
            <a:extLst>
              <a:ext uri="{FF2B5EF4-FFF2-40B4-BE49-F238E27FC236}">
                <a16:creationId xmlns:a16="http://schemas.microsoft.com/office/drawing/2014/main" id="{FADF0965-B07F-4D14-1C3A-A49B0F1B93C7}"/>
              </a:ext>
            </a:extLst>
          </p:cNvPr>
          <p:cNvSpPr>
            <a:spLocks noGrp="1"/>
          </p:cNvSpPr>
          <p:nvPr>
            <p:ph type="body" sz="quarter" idx="105"/>
          </p:nvPr>
        </p:nvSpPr>
        <p:spPr/>
        <p:txBody>
          <a:bodyPr/>
          <a:lstStyle/>
          <a:p>
            <a:r>
              <a:rPr lang="de-DE" dirty="0"/>
              <a:t>5</a:t>
            </a:r>
          </a:p>
        </p:txBody>
      </p:sp>
      <p:sp>
        <p:nvSpPr>
          <p:cNvPr id="98" name="Textplatzhalter 97">
            <a:extLst>
              <a:ext uri="{FF2B5EF4-FFF2-40B4-BE49-F238E27FC236}">
                <a16:creationId xmlns:a16="http://schemas.microsoft.com/office/drawing/2014/main" id="{CF594D41-1540-F7D4-C492-7CCD1A5C2AD5}"/>
              </a:ext>
            </a:extLst>
          </p:cNvPr>
          <p:cNvSpPr>
            <a:spLocks noGrp="1"/>
          </p:cNvSpPr>
          <p:nvPr>
            <p:ph type="body" sz="quarter" idx="106"/>
          </p:nvPr>
        </p:nvSpPr>
        <p:spPr/>
        <p:txBody>
          <a:bodyPr/>
          <a:lstStyle/>
          <a:p>
            <a:r>
              <a:rPr lang="de-DE" dirty="0"/>
              <a:t>4</a:t>
            </a:r>
          </a:p>
        </p:txBody>
      </p:sp>
      <p:sp>
        <p:nvSpPr>
          <p:cNvPr id="99" name="Textplatzhalter 98">
            <a:extLst>
              <a:ext uri="{FF2B5EF4-FFF2-40B4-BE49-F238E27FC236}">
                <a16:creationId xmlns:a16="http://schemas.microsoft.com/office/drawing/2014/main" id="{E82C15F2-A67F-505C-4206-106E7E29972D}"/>
              </a:ext>
            </a:extLst>
          </p:cNvPr>
          <p:cNvSpPr>
            <a:spLocks noGrp="1"/>
          </p:cNvSpPr>
          <p:nvPr>
            <p:ph type="body" sz="quarter" idx="107"/>
          </p:nvPr>
        </p:nvSpPr>
        <p:spPr/>
        <p:txBody>
          <a:bodyPr/>
          <a:lstStyle/>
          <a:p>
            <a:r>
              <a:rPr lang="de-DE" dirty="0"/>
              <a:t>2</a:t>
            </a:r>
          </a:p>
        </p:txBody>
      </p:sp>
      <p:sp>
        <p:nvSpPr>
          <p:cNvPr id="100" name="Textplatzhalter 99">
            <a:extLst>
              <a:ext uri="{FF2B5EF4-FFF2-40B4-BE49-F238E27FC236}">
                <a16:creationId xmlns:a16="http://schemas.microsoft.com/office/drawing/2014/main" id="{ED80D4D1-921A-CDF6-7A7A-CAD6EE1F7DAF}"/>
              </a:ext>
            </a:extLst>
          </p:cNvPr>
          <p:cNvSpPr>
            <a:spLocks noGrp="1"/>
          </p:cNvSpPr>
          <p:nvPr>
            <p:ph type="body" sz="quarter" idx="108"/>
          </p:nvPr>
        </p:nvSpPr>
        <p:spPr/>
        <p:txBody>
          <a:bodyPr/>
          <a:lstStyle/>
          <a:p>
            <a:r>
              <a:rPr lang="de-DE" dirty="0"/>
              <a:t>6</a:t>
            </a:r>
          </a:p>
        </p:txBody>
      </p:sp>
      <p:sp>
        <p:nvSpPr>
          <p:cNvPr id="101" name="Textplatzhalter 100">
            <a:extLst>
              <a:ext uri="{FF2B5EF4-FFF2-40B4-BE49-F238E27FC236}">
                <a16:creationId xmlns:a16="http://schemas.microsoft.com/office/drawing/2014/main" id="{39135CAF-19EB-5E05-A70E-9E99DDDF7B8E}"/>
              </a:ext>
            </a:extLst>
          </p:cNvPr>
          <p:cNvSpPr>
            <a:spLocks noGrp="1"/>
          </p:cNvSpPr>
          <p:nvPr>
            <p:ph type="body" sz="quarter" idx="109"/>
          </p:nvPr>
        </p:nvSpPr>
        <p:spPr/>
        <p:txBody>
          <a:bodyPr/>
          <a:lstStyle/>
          <a:p>
            <a:r>
              <a:rPr lang="de-DE" dirty="0"/>
              <a:t>5</a:t>
            </a:r>
          </a:p>
        </p:txBody>
      </p:sp>
      <p:sp>
        <p:nvSpPr>
          <p:cNvPr id="102" name="Textplatzhalter 101">
            <a:extLst>
              <a:ext uri="{FF2B5EF4-FFF2-40B4-BE49-F238E27FC236}">
                <a16:creationId xmlns:a16="http://schemas.microsoft.com/office/drawing/2014/main" id="{2F2F01CE-D0CE-0292-777C-7E7E60728E00}"/>
              </a:ext>
            </a:extLst>
          </p:cNvPr>
          <p:cNvSpPr>
            <a:spLocks noGrp="1"/>
          </p:cNvSpPr>
          <p:nvPr>
            <p:ph type="body" sz="quarter" idx="110"/>
          </p:nvPr>
        </p:nvSpPr>
        <p:spPr/>
        <p:txBody>
          <a:bodyPr/>
          <a:lstStyle/>
          <a:p>
            <a:r>
              <a:rPr lang="de-DE" dirty="0"/>
              <a:t>3</a:t>
            </a:r>
          </a:p>
        </p:txBody>
      </p:sp>
      <p:sp>
        <p:nvSpPr>
          <p:cNvPr id="103" name="Textplatzhalter 102">
            <a:extLst>
              <a:ext uri="{FF2B5EF4-FFF2-40B4-BE49-F238E27FC236}">
                <a16:creationId xmlns:a16="http://schemas.microsoft.com/office/drawing/2014/main" id="{AA40D019-703F-8F3F-F801-4E980ED4D879}"/>
              </a:ext>
            </a:extLst>
          </p:cNvPr>
          <p:cNvSpPr>
            <a:spLocks noGrp="1"/>
          </p:cNvSpPr>
          <p:nvPr>
            <p:ph type="body" sz="quarter" idx="111"/>
          </p:nvPr>
        </p:nvSpPr>
        <p:spPr/>
        <p:txBody>
          <a:bodyPr/>
          <a:lstStyle/>
          <a:p>
            <a:r>
              <a:rPr lang="de-DE" dirty="0"/>
              <a:t>2</a:t>
            </a:r>
          </a:p>
        </p:txBody>
      </p:sp>
      <p:sp>
        <p:nvSpPr>
          <p:cNvPr id="104" name="Textplatzhalter 103">
            <a:extLst>
              <a:ext uri="{FF2B5EF4-FFF2-40B4-BE49-F238E27FC236}">
                <a16:creationId xmlns:a16="http://schemas.microsoft.com/office/drawing/2014/main" id="{DE2F419A-E0E6-9111-2DF8-3EDE264A7B96}"/>
              </a:ext>
            </a:extLst>
          </p:cNvPr>
          <p:cNvSpPr>
            <a:spLocks noGrp="1"/>
          </p:cNvSpPr>
          <p:nvPr>
            <p:ph type="body" sz="quarter" idx="112"/>
          </p:nvPr>
        </p:nvSpPr>
        <p:spPr/>
        <p:txBody>
          <a:bodyPr/>
          <a:lstStyle/>
          <a:p>
            <a:r>
              <a:rPr lang="de-DE" dirty="0"/>
              <a:t>4</a:t>
            </a:r>
          </a:p>
        </p:txBody>
      </p:sp>
      <p:sp>
        <p:nvSpPr>
          <p:cNvPr id="105" name="Textplatzhalter 104">
            <a:extLst>
              <a:ext uri="{FF2B5EF4-FFF2-40B4-BE49-F238E27FC236}">
                <a16:creationId xmlns:a16="http://schemas.microsoft.com/office/drawing/2014/main" id="{2DB7E94A-E342-22EC-363C-1B31B18412F1}"/>
              </a:ext>
            </a:extLst>
          </p:cNvPr>
          <p:cNvSpPr>
            <a:spLocks noGrp="1"/>
          </p:cNvSpPr>
          <p:nvPr>
            <p:ph type="body" sz="quarter" idx="113"/>
          </p:nvPr>
        </p:nvSpPr>
        <p:spPr/>
        <p:txBody>
          <a:bodyPr/>
          <a:lstStyle/>
          <a:p>
            <a:r>
              <a:rPr lang="de-DE" dirty="0"/>
              <a:t>3</a:t>
            </a:r>
          </a:p>
        </p:txBody>
      </p:sp>
      <p:sp>
        <p:nvSpPr>
          <p:cNvPr id="106" name="Textplatzhalter 105">
            <a:extLst>
              <a:ext uri="{FF2B5EF4-FFF2-40B4-BE49-F238E27FC236}">
                <a16:creationId xmlns:a16="http://schemas.microsoft.com/office/drawing/2014/main" id="{29FBDA2E-1B5A-73DA-9B68-396060DACA03}"/>
              </a:ext>
            </a:extLst>
          </p:cNvPr>
          <p:cNvSpPr>
            <a:spLocks noGrp="1"/>
          </p:cNvSpPr>
          <p:nvPr>
            <p:ph type="body" sz="quarter" idx="114"/>
          </p:nvPr>
        </p:nvSpPr>
        <p:spPr/>
        <p:txBody>
          <a:bodyPr/>
          <a:lstStyle/>
          <a:p>
            <a:r>
              <a:rPr lang="de-DE" dirty="0"/>
              <a:t>1</a:t>
            </a:r>
          </a:p>
        </p:txBody>
      </p:sp>
      <p:sp>
        <p:nvSpPr>
          <p:cNvPr id="107" name="Textplatzhalter 106">
            <a:extLst>
              <a:ext uri="{FF2B5EF4-FFF2-40B4-BE49-F238E27FC236}">
                <a16:creationId xmlns:a16="http://schemas.microsoft.com/office/drawing/2014/main" id="{06D975E2-9995-BA36-2F45-D77E8DECBBE4}"/>
              </a:ext>
            </a:extLst>
          </p:cNvPr>
          <p:cNvSpPr>
            <a:spLocks noGrp="1"/>
          </p:cNvSpPr>
          <p:nvPr>
            <p:ph type="body" sz="quarter" idx="115"/>
          </p:nvPr>
        </p:nvSpPr>
        <p:spPr/>
        <p:txBody>
          <a:bodyPr/>
          <a:lstStyle/>
          <a:p>
            <a:r>
              <a:rPr lang="de-DE" dirty="0"/>
              <a:t>6</a:t>
            </a:r>
          </a:p>
        </p:txBody>
      </p:sp>
      <p:sp>
        <p:nvSpPr>
          <p:cNvPr id="108" name="Textplatzhalter 107">
            <a:extLst>
              <a:ext uri="{FF2B5EF4-FFF2-40B4-BE49-F238E27FC236}">
                <a16:creationId xmlns:a16="http://schemas.microsoft.com/office/drawing/2014/main" id="{570D1EF7-9552-C17B-36C5-FE32E2E278F0}"/>
              </a:ext>
            </a:extLst>
          </p:cNvPr>
          <p:cNvSpPr>
            <a:spLocks noGrp="1"/>
          </p:cNvSpPr>
          <p:nvPr>
            <p:ph type="body" sz="quarter" idx="116"/>
          </p:nvPr>
        </p:nvSpPr>
        <p:spPr/>
        <p:txBody>
          <a:bodyPr/>
          <a:lstStyle/>
          <a:p>
            <a:r>
              <a:rPr lang="de-DE" dirty="0"/>
              <a:t>1</a:t>
            </a:r>
          </a:p>
        </p:txBody>
      </p:sp>
      <p:sp>
        <p:nvSpPr>
          <p:cNvPr id="109" name="Textplatzhalter 108">
            <a:extLst>
              <a:ext uri="{FF2B5EF4-FFF2-40B4-BE49-F238E27FC236}">
                <a16:creationId xmlns:a16="http://schemas.microsoft.com/office/drawing/2014/main" id="{7384FDE2-FF2C-828C-6110-E57AADB09FC4}"/>
              </a:ext>
            </a:extLst>
          </p:cNvPr>
          <p:cNvSpPr>
            <a:spLocks noGrp="1"/>
          </p:cNvSpPr>
          <p:nvPr>
            <p:ph type="body" sz="quarter" idx="117"/>
          </p:nvPr>
        </p:nvSpPr>
        <p:spPr/>
        <p:txBody>
          <a:bodyPr/>
          <a:lstStyle/>
          <a:p>
            <a:r>
              <a:rPr lang="de-DE" dirty="0"/>
              <a:t>3</a:t>
            </a:r>
          </a:p>
        </p:txBody>
      </p:sp>
      <p:sp>
        <p:nvSpPr>
          <p:cNvPr id="110" name="Textplatzhalter 109">
            <a:extLst>
              <a:ext uri="{FF2B5EF4-FFF2-40B4-BE49-F238E27FC236}">
                <a16:creationId xmlns:a16="http://schemas.microsoft.com/office/drawing/2014/main" id="{DB2A114F-4716-B760-5960-1C8C03AA230D}"/>
              </a:ext>
            </a:extLst>
          </p:cNvPr>
          <p:cNvSpPr>
            <a:spLocks noGrp="1"/>
          </p:cNvSpPr>
          <p:nvPr>
            <p:ph type="body" sz="quarter" idx="118"/>
          </p:nvPr>
        </p:nvSpPr>
        <p:spPr/>
        <p:txBody>
          <a:bodyPr/>
          <a:lstStyle/>
          <a:p>
            <a:r>
              <a:rPr lang="de-DE" dirty="0"/>
              <a:t>5</a:t>
            </a:r>
          </a:p>
        </p:txBody>
      </p:sp>
      <p:sp>
        <p:nvSpPr>
          <p:cNvPr id="111" name="Textplatzhalter 110">
            <a:extLst>
              <a:ext uri="{FF2B5EF4-FFF2-40B4-BE49-F238E27FC236}">
                <a16:creationId xmlns:a16="http://schemas.microsoft.com/office/drawing/2014/main" id="{1326D8A1-2A62-C0C9-B729-3B960371D6CE}"/>
              </a:ext>
            </a:extLst>
          </p:cNvPr>
          <p:cNvSpPr>
            <a:spLocks noGrp="1"/>
          </p:cNvSpPr>
          <p:nvPr>
            <p:ph type="body" sz="quarter" idx="119"/>
          </p:nvPr>
        </p:nvSpPr>
        <p:spPr/>
        <p:txBody>
          <a:bodyPr/>
          <a:lstStyle/>
          <a:p>
            <a:r>
              <a:rPr lang="de-DE" dirty="0"/>
              <a:t>2</a:t>
            </a:r>
          </a:p>
        </p:txBody>
      </p:sp>
      <p:sp>
        <p:nvSpPr>
          <p:cNvPr id="112" name="Textplatzhalter 111">
            <a:extLst>
              <a:ext uri="{FF2B5EF4-FFF2-40B4-BE49-F238E27FC236}">
                <a16:creationId xmlns:a16="http://schemas.microsoft.com/office/drawing/2014/main" id="{CF5E3C6A-3500-A0E3-8935-B573A01EAEA7}"/>
              </a:ext>
            </a:extLst>
          </p:cNvPr>
          <p:cNvSpPr>
            <a:spLocks noGrp="1"/>
          </p:cNvSpPr>
          <p:nvPr>
            <p:ph type="body" sz="quarter" idx="120"/>
          </p:nvPr>
        </p:nvSpPr>
        <p:spPr/>
        <p:txBody>
          <a:bodyPr/>
          <a:lstStyle/>
          <a:p>
            <a:r>
              <a:rPr lang="de-DE" dirty="0"/>
              <a:t>4</a:t>
            </a:r>
          </a:p>
        </p:txBody>
      </p:sp>
      <p:sp>
        <p:nvSpPr>
          <p:cNvPr id="113" name="Textplatzhalter 112">
            <a:extLst>
              <a:ext uri="{FF2B5EF4-FFF2-40B4-BE49-F238E27FC236}">
                <a16:creationId xmlns:a16="http://schemas.microsoft.com/office/drawing/2014/main" id="{FB4E7B39-DC3A-7D45-8DC3-A9DE3AB59383}"/>
              </a:ext>
            </a:extLst>
          </p:cNvPr>
          <p:cNvSpPr>
            <a:spLocks noGrp="1"/>
          </p:cNvSpPr>
          <p:nvPr>
            <p:ph type="body" sz="quarter" idx="121"/>
          </p:nvPr>
        </p:nvSpPr>
        <p:spPr/>
        <p:txBody>
          <a:bodyPr/>
          <a:lstStyle/>
          <a:p>
            <a:r>
              <a:rPr lang="de-DE" dirty="0"/>
              <a:t>3</a:t>
            </a:r>
          </a:p>
        </p:txBody>
      </p:sp>
      <p:sp>
        <p:nvSpPr>
          <p:cNvPr id="114" name="Textplatzhalter 113">
            <a:extLst>
              <a:ext uri="{FF2B5EF4-FFF2-40B4-BE49-F238E27FC236}">
                <a16:creationId xmlns:a16="http://schemas.microsoft.com/office/drawing/2014/main" id="{7679E0B5-15EE-368C-A981-EEBA5151199B}"/>
              </a:ext>
            </a:extLst>
          </p:cNvPr>
          <p:cNvSpPr>
            <a:spLocks noGrp="1"/>
          </p:cNvSpPr>
          <p:nvPr>
            <p:ph type="body" sz="quarter" idx="122"/>
          </p:nvPr>
        </p:nvSpPr>
        <p:spPr/>
        <p:txBody>
          <a:bodyPr/>
          <a:lstStyle/>
          <a:p>
            <a:r>
              <a:rPr lang="de-DE" dirty="0"/>
              <a:t>5</a:t>
            </a:r>
          </a:p>
        </p:txBody>
      </p:sp>
      <p:sp>
        <p:nvSpPr>
          <p:cNvPr id="115" name="Textplatzhalter 114">
            <a:extLst>
              <a:ext uri="{FF2B5EF4-FFF2-40B4-BE49-F238E27FC236}">
                <a16:creationId xmlns:a16="http://schemas.microsoft.com/office/drawing/2014/main" id="{86B66F39-81AA-A0C3-8ABD-1C7712349ABF}"/>
              </a:ext>
            </a:extLst>
          </p:cNvPr>
          <p:cNvSpPr>
            <a:spLocks noGrp="1"/>
          </p:cNvSpPr>
          <p:nvPr>
            <p:ph type="body" sz="quarter" idx="123"/>
          </p:nvPr>
        </p:nvSpPr>
        <p:spPr/>
        <p:txBody>
          <a:bodyPr/>
          <a:lstStyle/>
          <a:p>
            <a:r>
              <a:rPr lang="de-DE" dirty="0"/>
              <a:t>2</a:t>
            </a:r>
          </a:p>
        </p:txBody>
      </p:sp>
      <p:sp>
        <p:nvSpPr>
          <p:cNvPr id="116" name="Textplatzhalter 115">
            <a:extLst>
              <a:ext uri="{FF2B5EF4-FFF2-40B4-BE49-F238E27FC236}">
                <a16:creationId xmlns:a16="http://schemas.microsoft.com/office/drawing/2014/main" id="{85ED920D-191B-DB08-1CC4-5AC3350DB39B}"/>
              </a:ext>
            </a:extLst>
          </p:cNvPr>
          <p:cNvSpPr>
            <a:spLocks noGrp="1"/>
          </p:cNvSpPr>
          <p:nvPr>
            <p:ph type="body" sz="quarter" idx="124"/>
          </p:nvPr>
        </p:nvSpPr>
        <p:spPr/>
        <p:txBody>
          <a:bodyPr/>
          <a:lstStyle/>
          <a:p>
            <a:r>
              <a:rPr lang="de-DE" dirty="0"/>
              <a:t>6</a:t>
            </a:r>
          </a:p>
        </p:txBody>
      </p:sp>
      <p:sp>
        <p:nvSpPr>
          <p:cNvPr id="117" name="Textplatzhalter 116">
            <a:extLst>
              <a:ext uri="{FF2B5EF4-FFF2-40B4-BE49-F238E27FC236}">
                <a16:creationId xmlns:a16="http://schemas.microsoft.com/office/drawing/2014/main" id="{FBE9645B-EB1E-0F7B-93F5-BFF7B2E5E916}"/>
              </a:ext>
            </a:extLst>
          </p:cNvPr>
          <p:cNvSpPr>
            <a:spLocks noGrp="1"/>
          </p:cNvSpPr>
          <p:nvPr>
            <p:ph type="body" sz="quarter" idx="125"/>
          </p:nvPr>
        </p:nvSpPr>
        <p:spPr/>
        <p:txBody>
          <a:bodyPr/>
          <a:lstStyle/>
          <a:p>
            <a:r>
              <a:rPr lang="de-DE" dirty="0"/>
              <a:t>1</a:t>
            </a:r>
          </a:p>
        </p:txBody>
      </p:sp>
      <p:sp>
        <p:nvSpPr>
          <p:cNvPr id="118" name="Textplatzhalter 117">
            <a:extLst>
              <a:ext uri="{FF2B5EF4-FFF2-40B4-BE49-F238E27FC236}">
                <a16:creationId xmlns:a16="http://schemas.microsoft.com/office/drawing/2014/main" id="{69D172E3-4EEE-AF6D-D0C0-84BF54EC3BA0}"/>
              </a:ext>
            </a:extLst>
          </p:cNvPr>
          <p:cNvSpPr>
            <a:spLocks noGrp="1"/>
          </p:cNvSpPr>
          <p:nvPr>
            <p:ph type="body" sz="quarter" idx="126"/>
          </p:nvPr>
        </p:nvSpPr>
        <p:spPr/>
        <p:txBody>
          <a:bodyPr/>
          <a:lstStyle/>
          <a:p>
            <a:r>
              <a:rPr lang="de-DE" dirty="0"/>
              <a:t>6</a:t>
            </a:r>
          </a:p>
        </p:txBody>
      </p:sp>
      <p:sp>
        <p:nvSpPr>
          <p:cNvPr id="119" name="Textplatzhalter 118">
            <a:extLst>
              <a:ext uri="{FF2B5EF4-FFF2-40B4-BE49-F238E27FC236}">
                <a16:creationId xmlns:a16="http://schemas.microsoft.com/office/drawing/2014/main" id="{B78AE28C-8623-FF46-B0AA-B3F311AB6F7F}"/>
              </a:ext>
            </a:extLst>
          </p:cNvPr>
          <p:cNvSpPr>
            <a:spLocks noGrp="1"/>
          </p:cNvSpPr>
          <p:nvPr>
            <p:ph type="body" sz="quarter" idx="127"/>
          </p:nvPr>
        </p:nvSpPr>
        <p:spPr/>
        <p:txBody>
          <a:bodyPr/>
          <a:lstStyle/>
          <a:p>
            <a:r>
              <a:rPr lang="de-DE" dirty="0"/>
              <a:t>1</a:t>
            </a:r>
          </a:p>
        </p:txBody>
      </p:sp>
      <p:sp>
        <p:nvSpPr>
          <p:cNvPr id="120" name="Textplatzhalter 119">
            <a:extLst>
              <a:ext uri="{FF2B5EF4-FFF2-40B4-BE49-F238E27FC236}">
                <a16:creationId xmlns:a16="http://schemas.microsoft.com/office/drawing/2014/main" id="{7D8B87EC-83D0-2ABE-82FA-C5138BB0DC18}"/>
              </a:ext>
            </a:extLst>
          </p:cNvPr>
          <p:cNvSpPr>
            <a:spLocks noGrp="1"/>
          </p:cNvSpPr>
          <p:nvPr>
            <p:ph type="body" sz="quarter" idx="128"/>
          </p:nvPr>
        </p:nvSpPr>
        <p:spPr/>
        <p:txBody>
          <a:bodyPr/>
          <a:lstStyle/>
          <a:p>
            <a:r>
              <a:rPr lang="de-DE" dirty="0"/>
              <a:t>4</a:t>
            </a:r>
          </a:p>
        </p:txBody>
      </p:sp>
      <p:sp>
        <p:nvSpPr>
          <p:cNvPr id="121" name="Textplatzhalter 120">
            <a:extLst>
              <a:ext uri="{FF2B5EF4-FFF2-40B4-BE49-F238E27FC236}">
                <a16:creationId xmlns:a16="http://schemas.microsoft.com/office/drawing/2014/main" id="{90E99E93-D013-A3D7-C639-0BB5BAF26154}"/>
              </a:ext>
            </a:extLst>
          </p:cNvPr>
          <p:cNvSpPr>
            <a:spLocks noGrp="1"/>
          </p:cNvSpPr>
          <p:nvPr>
            <p:ph type="body" sz="quarter" idx="129"/>
          </p:nvPr>
        </p:nvSpPr>
        <p:spPr/>
        <p:txBody>
          <a:bodyPr/>
          <a:lstStyle/>
          <a:p>
            <a:r>
              <a:rPr lang="de-DE" dirty="0"/>
              <a:t>3</a:t>
            </a:r>
          </a:p>
        </p:txBody>
      </p:sp>
      <p:sp>
        <p:nvSpPr>
          <p:cNvPr id="122" name="Textplatzhalter 121">
            <a:extLst>
              <a:ext uri="{FF2B5EF4-FFF2-40B4-BE49-F238E27FC236}">
                <a16:creationId xmlns:a16="http://schemas.microsoft.com/office/drawing/2014/main" id="{07D673B7-486D-7BA2-A92E-662BB860B280}"/>
              </a:ext>
            </a:extLst>
          </p:cNvPr>
          <p:cNvSpPr>
            <a:spLocks noGrp="1"/>
          </p:cNvSpPr>
          <p:nvPr>
            <p:ph type="body" sz="quarter" idx="130"/>
          </p:nvPr>
        </p:nvSpPr>
        <p:spPr/>
        <p:txBody>
          <a:bodyPr/>
          <a:lstStyle/>
          <a:p>
            <a:r>
              <a:rPr lang="de-DE" dirty="0"/>
              <a:t>5</a:t>
            </a:r>
          </a:p>
        </p:txBody>
      </p:sp>
      <p:sp>
        <p:nvSpPr>
          <p:cNvPr id="123" name="Textplatzhalter 122">
            <a:extLst>
              <a:ext uri="{FF2B5EF4-FFF2-40B4-BE49-F238E27FC236}">
                <a16:creationId xmlns:a16="http://schemas.microsoft.com/office/drawing/2014/main" id="{004EA4A8-64B0-A654-CAC0-C6AF25FF33CB}"/>
              </a:ext>
            </a:extLst>
          </p:cNvPr>
          <p:cNvSpPr>
            <a:spLocks noGrp="1"/>
          </p:cNvSpPr>
          <p:nvPr>
            <p:ph type="body" sz="quarter" idx="131"/>
          </p:nvPr>
        </p:nvSpPr>
        <p:spPr/>
        <p:txBody>
          <a:bodyPr/>
          <a:lstStyle/>
          <a:p>
            <a:r>
              <a:rPr lang="de-DE" dirty="0"/>
              <a:t>4</a:t>
            </a:r>
          </a:p>
        </p:txBody>
      </p:sp>
      <p:sp>
        <p:nvSpPr>
          <p:cNvPr id="124" name="Textplatzhalter 123">
            <a:extLst>
              <a:ext uri="{FF2B5EF4-FFF2-40B4-BE49-F238E27FC236}">
                <a16:creationId xmlns:a16="http://schemas.microsoft.com/office/drawing/2014/main" id="{EAD1F91A-9BA4-7810-8F4E-177B56CEFE3A}"/>
              </a:ext>
            </a:extLst>
          </p:cNvPr>
          <p:cNvSpPr>
            <a:spLocks noGrp="1"/>
          </p:cNvSpPr>
          <p:nvPr>
            <p:ph type="body" sz="quarter" idx="132"/>
          </p:nvPr>
        </p:nvSpPr>
        <p:spPr/>
        <p:txBody>
          <a:bodyPr/>
          <a:lstStyle/>
          <a:p>
            <a:r>
              <a:rPr lang="de-DE" dirty="0"/>
              <a:t>2</a:t>
            </a:r>
          </a:p>
        </p:txBody>
      </p:sp>
      <p:sp>
        <p:nvSpPr>
          <p:cNvPr id="125" name="Textplatzhalter 124">
            <a:extLst>
              <a:ext uri="{FF2B5EF4-FFF2-40B4-BE49-F238E27FC236}">
                <a16:creationId xmlns:a16="http://schemas.microsoft.com/office/drawing/2014/main" id="{0C302EBB-5BF4-985E-503E-59681C8D4688}"/>
              </a:ext>
            </a:extLst>
          </p:cNvPr>
          <p:cNvSpPr>
            <a:spLocks noGrp="1"/>
          </p:cNvSpPr>
          <p:nvPr>
            <p:ph type="body" sz="quarter" idx="133"/>
          </p:nvPr>
        </p:nvSpPr>
        <p:spPr/>
        <p:txBody>
          <a:bodyPr/>
          <a:lstStyle/>
          <a:p>
            <a:r>
              <a:rPr lang="de-DE" dirty="0"/>
              <a:t>6</a:t>
            </a:r>
          </a:p>
        </p:txBody>
      </p:sp>
      <p:sp>
        <p:nvSpPr>
          <p:cNvPr id="126" name="Textplatzhalter 125">
            <a:extLst>
              <a:ext uri="{FF2B5EF4-FFF2-40B4-BE49-F238E27FC236}">
                <a16:creationId xmlns:a16="http://schemas.microsoft.com/office/drawing/2014/main" id="{B37817D4-96DB-5EBB-7D01-C825BDA3C2D5}"/>
              </a:ext>
            </a:extLst>
          </p:cNvPr>
          <p:cNvSpPr>
            <a:spLocks noGrp="1"/>
          </p:cNvSpPr>
          <p:nvPr>
            <p:ph type="body" sz="quarter" idx="134"/>
          </p:nvPr>
        </p:nvSpPr>
        <p:spPr/>
        <p:txBody>
          <a:bodyPr/>
          <a:lstStyle/>
          <a:p>
            <a:r>
              <a:rPr lang="de-DE" dirty="0"/>
              <a:t>5</a:t>
            </a:r>
          </a:p>
        </p:txBody>
      </p:sp>
      <p:sp>
        <p:nvSpPr>
          <p:cNvPr id="127" name="Textplatzhalter 126">
            <a:extLst>
              <a:ext uri="{FF2B5EF4-FFF2-40B4-BE49-F238E27FC236}">
                <a16:creationId xmlns:a16="http://schemas.microsoft.com/office/drawing/2014/main" id="{CEC79017-2613-0DDB-B6FC-EF953C7D5A35}"/>
              </a:ext>
            </a:extLst>
          </p:cNvPr>
          <p:cNvSpPr>
            <a:spLocks noGrp="1"/>
          </p:cNvSpPr>
          <p:nvPr>
            <p:ph type="body" sz="quarter" idx="135"/>
          </p:nvPr>
        </p:nvSpPr>
        <p:spPr/>
        <p:txBody>
          <a:bodyPr/>
          <a:lstStyle/>
          <a:p>
            <a:r>
              <a:rPr lang="de-DE" dirty="0"/>
              <a:t>3</a:t>
            </a:r>
          </a:p>
        </p:txBody>
      </p:sp>
      <p:sp>
        <p:nvSpPr>
          <p:cNvPr id="128" name="Textplatzhalter 127">
            <a:extLst>
              <a:ext uri="{FF2B5EF4-FFF2-40B4-BE49-F238E27FC236}">
                <a16:creationId xmlns:a16="http://schemas.microsoft.com/office/drawing/2014/main" id="{6AD59C2A-E925-5F50-34F7-A1D29129E890}"/>
              </a:ext>
            </a:extLst>
          </p:cNvPr>
          <p:cNvSpPr>
            <a:spLocks noGrp="1"/>
          </p:cNvSpPr>
          <p:nvPr>
            <p:ph type="body" sz="quarter" idx="136"/>
          </p:nvPr>
        </p:nvSpPr>
        <p:spPr/>
        <p:txBody>
          <a:bodyPr/>
          <a:lstStyle/>
          <a:p>
            <a:r>
              <a:rPr lang="de-DE" dirty="0"/>
              <a:t>2</a:t>
            </a:r>
          </a:p>
        </p:txBody>
      </p:sp>
      <p:sp>
        <p:nvSpPr>
          <p:cNvPr id="129" name="Textplatzhalter 128">
            <a:extLst>
              <a:ext uri="{FF2B5EF4-FFF2-40B4-BE49-F238E27FC236}">
                <a16:creationId xmlns:a16="http://schemas.microsoft.com/office/drawing/2014/main" id="{876D8147-77C9-4359-BD93-EA4702CA608F}"/>
              </a:ext>
            </a:extLst>
          </p:cNvPr>
          <p:cNvSpPr>
            <a:spLocks noGrp="1"/>
          </p:cNvSpPr>
          <p:nvPr>
            <p:ph type="body" sz="quarter" idx="137"/>
          </p:nvPr>
        </p:nvSpPr>
        <p:spPr/>
        <p:txBody>
          <a:bodyPr/>
          <a:lstStyle/>
          <a:p>
            <a:r>
              <a:rPr lang="de-DE" dirty="0"/>
              <a:t>4</a:t>
            </a:r>
          </a:p>
        </p:txBody>
      </p:sp>
      <p:sp>
        <p:nvSpPr>
          <p:cNvPr id="130" name="Textplatzhalter 129">
            <a:extLst>
              <a:ext uri="{FF2B5EF4-FFF2-40B4-BE49-F238E27FC236}">
                <a16:creationId xmlns:a16="http://schemas.microsoft.com/office/drawing/2014/main" id="{DC951585-6EED-6527-BFE3-A911F0431692}"/>
              </a:ext>
            </a:extLst>
          </p:cNvPr>
          <p:cNvSpPr>
            <a:spLocks noGrp="1"/>
          </p:cNvSpPr>
          <p:nvPr>
            <p:ph type="body" sz="quarter" idx="138"/>
          </p:nvPr>
        </p:nvSpPr>
        <p:spPr/>
        <p:txBody>
          <a:bodyPr/>
          <a:lstStyle/>
          <a:p>
            <a:r>
              <a:rPr lang="de-DE" dirty="0"/>
              <a:t>3</a:t>
            </a:r>
          </a:p>
        </p:txBody>
      </p:sp>
      <p:sp>
        <p:nvSpPr>
          <p:cNvPr id="131" name="Textplatzhalter 130">
            <a:extLst>
              <a:ext uri="{FF2B5EF4-FFF2-40B4-BE49-F238E27FC236}">
                <a16:creationId xmlns:a16="http://schemas.microsoft.com/office/drawing/2014/main" id="{705FF69E-EADC-E219-FEC8-DF29EAB473BC}"/>
              </a:ext>
            </a:extLst>
          </p:cNvPr>
          <p:cNvSpPr>
            <a:spLocks noGrp="1"/>
          </p:cNvSpPr>
          <p:nvPr>
            <p:ph type="body" sz="quarter" idx="139"/>
          </p:nvPr>
        </p:nvSpPr>
        <p:spPr/>
        <p:txBody>
          <a:bodyPr/>
          <a:lstStyle/>
          <a:p>
            <a:r>
              <a:rPr lang="de-DE" dirty="0"/>
              <a:t>1</a:t>
            </a:r>
          </a:p>
        </p:txBody>
      </p:sp>
      <p:sp>
        <p:nvSpPr>
          <p:cNvPr id="132" name="Textplatzhalter 131">
            <a:extLst>
              <a:ext uri="{FF2B5EF4-FFF2-40B4-BE49-F238E27FC236}">
                <a16:creationId xmlns:a16="http://schemas.microsoft.com/office/drawing/2014/main" id="{1A147808-17BC-E99D-56FE-D47CBFD2FE63}"/>
              </a:ext>
            </a:extLst>
          </p:cNvPr>
          <p:cNvSpPr>
            <a:spLocks noGrp="1"/>
          </p:cNvSpPr>
          <p:nvPr>
            <p:ph type="body" sz="quarter" idx="140"/>
          </p:nvPr>
        </p:nvSpPr>
        <p:spPr/>
        <p:txBody>
          <a:bodyPr/>
          <a:lstStyle/>
          <a:p>
            <a:r>
              <a:rPr lang="de-DE" dirty="0"/>
              <a:t>6</a:t>
            </a:r>
          </a:p>
        </p:txBody>
      </p:sp>
      <p:sp>
        <p:nvSpPr>
          <p:cNvPr id="133" name="Textplatzhalter 132">
            <a:extLst>
              <a:ext uri="{FF2B5EF4-FFF2-40B4-BE49-F238E27FC236}">
                <a16:creationId xmlns:a16="http://schemas.microsoft.com/office/drawing/2014/main" id="{8328EFF0-A4AE-D84F-E765-22E8DC5EAE88}"/>
              </a:ext>
            </a:extLst>
          </p:cNvPr>
          <p:cNvSpPr>
            <a:spLocks noGrp="1"/>
          </p:cNvSpPr>
          <p:nvPr>
            <p:ph type="body" sz="quarter" idx="141"/>
          </p:nvPr>
        </p:nvSpPr>
        <p:spPr/>
        <p:txBody>
          <a:bodyPr/>
          <a:lstStyle/>
          <a:p>
            <a:r>
              <a:rPr lang="de-DE" dirty="0"/>
              <a:t>1</a:t>
            </a:r>
          </a:p>
        </p:txBody>
      </p:sp>
      <p:sp>
        <p:nvSpPr>
          <p:cNvPr id="134" name="Textplatzhalter 133">
            <a:extLst>
              <a:ext uri="{FF2B5EF4-FFF2-40B4-BE49-F238E27FC236}">
                <a16:creationId xmlns:a16="http://schemas.microsoft.com/office/drawing/2014/main" id="{2CCDDE6B-7CC3-1A83-A46B-54E925E3EDEF}"/>
              </a:ext>
            </a:extLst>
          </p:cNvPr>
          <p:cNvSpPr>
            <a:spLocks noGrp="1"/>
          </p:cNvSpPr>
          <p:nvPr>
            <p:ph type="body" sz="quarter" idx="142"/>
          </p:nvPr>
        </p:nvSpPr>
        <p:spPr/>
        <p:txBody>
          <a:bodyPr/>
          <a:lstStyle/>
          <a:p>
            <a:r>
              <a:rPr lang="de-DE" dirty="0"/>
              <a:t>3</a:t>
            </a:r>
          </a:p>
        </p:txBody>
      </p:sp>
      <p:sp>
        <p:nvSpPr>
          <p:cNvPr id="135" name="Textplatzhalter 134">
            <a:extLst>
              <a:ext uri="{FF2B5EF4-FFF2-40B4-BE49-F238E27FC236}">
                <a16:creationId xmlns:a16="http://schemas.microsoft.com/office/drawing/2014/main" id="{15E81EC8-AFBC-64F6-C229-8D395C901935}"/>
              </a:ext>
            </a:extLst>
          </p:cNvPr>
          <p:cNvSpPr>
            <a:spLocks noGrp="1"/>
          </p:cNvSpPr>
          <p:nvPr>
            <p:ph type="body" sz="quarter" idx="143"/>
          </p:nvPr>
        </p:nvSpPr>
        <p:spPr/>
        <p:txBody>
          <a:bodyPr/>
          <a:lstStyle/>
          <a:p>
            <a:r>
              <a:rPr lang="de-DE" dirty="0"/>
              <a:t>5</a:t>
            </a:r>
          </a:p>
        </p:txBody>
      </p:sp>
      <p:sp>
        <p:nvSpPr>
          <p:cNvPr id="136" name="Textplatzhalter 135">
            <a:extLst>
              <a:ext uri="{FF2B5EF4-FFF2-40B4-BE49-F238E27FC236}">
                <a16:creationId xmlns:a16="http://schemas.microsoft.com/office/drawing/2014/main" id="{AF0C69D8-BC37-412F-E42F-00945109CB54}"/>
              </a:ext>
            </a:extLst>
          </p:cNvPr>
          <p:cNvSpPr>
            <a:spLocks noGrp="1"/>
          </p:cNvSpPr>
          <p:nvPr>
            <p:ph type="body" sz="quarter" idx="144"/>
          </p:nvPr>
        </p:nvSpPr>
        <p:spPr/>
        <p:txBody>
          <a:bodyPr/>
          <a:lstStyle/>
          <a:p>
            <a:r>
              <a:rPr lang="de-DE" dirty="0"/>
              <a:t>2</a:t>
            </a:r>
          </a:p>
        </p:txBody>
      </p:sp>
      <p:sp>
        <p:nvSpPr>
          <p:cNvPr id="137" name="Textplatzhalter 136">
            <a:extLst>
              <a:ext uri="{FF2B5EF4-FFF2-40B4-BE49-F238E27FC236}">
                <a16:creationId xmlns:a16="http://schemas.microsoft.com/office/drawing/2014/main" id="{9D76B665-75A1-BDAD-45B6-3BFC7502EF42}"/>
              </a:ext>
            </a:extLst>
          </p:cNvPr>
          <p:cNvSpPr>
            <a:spLocks noGrp="1"/>
          </p:cNvSpPr>
          <p:nvPr>
            <p:ph type="body" sz="quarter" idx="145"/>
          </p:nvPr>
        </p:nvSpPr>
        <p:spPr/>
        <p:txBody>
          <a:bodyPr/>
          <a:lstStyle/>
          <a:p>
            <a:r>
              <a:rPr lang="de-DE" dirty="0"/>
              <a:t>4</a:t>
            </a:r>
          </a:p>
        </p:txBody>
      </p:sp>
      <p:sp>
        <p:nvSpPr>
          <p:cNvPr id="138" name="Textplatzhalter 137">
            <a:extLst>
              <a:ext uri="{FF2B5EF4-FFF2-40B4-BE49-F238E27FC236}">
                <a16:creationId xmlns:a16="http://schemas.microsoft.com/office/drawing/2014/main" id="{903E7494-B1A2-A1C1-12CE-EB9D12E42494}"/>
              </a:ext>
            </a:extLst>
          </p:cNvPr>
          <p:cNvSpPr>
            <a:spLocks noGrp="1"/>
          </p:cNvSpPr>
          <p:nvPr>
            <p:ph type="body" sz="quarter" idx="146"/>
          </p:nvPr>
        </p:nvSpPr>
        <p:spPr/>
        <p:txBody>
          <a:bodyPr/>
          <a:lstStyle/>
          <a:p>
            <a:r>
              <a:rPr lang="de-DE" dirty="0"/>
              <a:t>3</a:t>
            </a:r>
          </a:p>
        </p:txBody>
      </p:sp>
      <p:sp>
        <p:nvSpPr>
          <p:cNvPr id="139" name="Textplatzhalter 138">
            <a:extLst>
              <a:ext uri="{FF2B5EF4-FFF2-40B4-BE49-F238E27FC236}">
                <a16:creationId xmlns:a16="http://schemas.microsoft.com/office/drawing/2014/main" id="{A11098E1-9F73-6968-2950-97E627705E2F}"/>
              </a:ext>
            </a:extLst>
          </p:cNvPr>
          <p:cNvSpPr>
            <a:spLocks noGrp="1"/>
          </p:cNvSpPr>
          <p:nvPr>
            <p:ph type="body" sz="quarter" idx="147"/>
          </p:nvPr>
        </p:nvSpPr>
        <p:spPr/>
        <p:txBody>
          <a:bodyPr/>
          <a:lstStyle/>
          <a:p>
            <a:r>
              <a:rPr lang="de-DE" dirty="0"/>
              <a:t>5</a:t>
            </a:r>
          </a:p>
        </p:txBody>
      </p:sp>
      <p:sp>
        <p:nvSpPr>
          <p:cNvPr id="140" name="Textplatzhalter 139">
            <a:extLst>
              <a:ext uri="{FF2B5EF4-FFF2-40B4-BE49-F238E27FC236}">
                <a16:creationId xmlns:a16="http://schemas.microsoft.com/office/drawing/2014/main" id="{374E6174-C0AE-678B-9EEA-00129EB9C7A2}"/>
              </a:ext>
            </a:extLst>
          </p:cNvPr>
          <p:cNvSpPr>
            <a:spLocks noGrp="1"/>
          </p:cNvSpPr>
          <p:nvPr>
            <p:ph type="body" sz="quarter" idx="148"/>
          </p:nvPr>
        </p:nvSpPr>
        <p:spPr/>
        <p:txBody>
          <a:bodyPr/>
          <a:lstStyle/>
          <a:p>
            <a:r>
              <a:rPr lang="de-DE" dirty="0"/>
              <a:t>2</a:t>
            </a:r>
          </a:p>
        </p:txBody>
      </p:sp>
      <p:sp>
        <p:nvSpPr>
          <p:cNvPr id="141" name="Textplatzhalter 140">
            <a:extLst>
              <a:ext uri="{FF2B5EF4-FFF2-40B4-BE49-F238E27FC236}">
                <a16:creationId xmlns:a16="http://schemas.microsoft.com/office/drawing/2014/main" id="{379BB214-371B-D3D8-941E-EE3913945B41}"/>
              </a:ext>
            </a:extLst>
          </p:cNvPr>
          <p:cNvSpPr>
            <a:spLocks noGrp="1"/>
          </p:cNvSpPr>
          <p:nvPr>
            <p:ph type="body" sz="quarter" idx="149"/>
          </p:nvPr>
        </p:nvSpPr>
        <p:spPr/>
        <p:txBody>
          <a:bodyPr/>
          <a:lstStyle/>
          <a:p>
            <a:r>
              <a:rPr lang="de-DE" dirty="0"/>
              <a:t>6</a:t>
            </a:r>
          </a:p>
        </p:txBody>
      </p:sp>
      <p:sp>
        <p:nvSpPr>
          <p:cNvPr id="142" name="Textplatzhalter 141">
            <a:extLst>
              <a:ext uri="{FF2B5EF4-FFF2-40B4-BE49-F238E27FC236}">
                <a16:creationId xmlns:a16="http://schemas.microsoft.com/office/drawing/2014/main" id="{5AAF8793-C467-D9DA-1C3A-48DDB8CAB234}"/>
              </a:ext>
            </a:extLst>
          </p:cNvPr>
          <p:cNvSpPr>
            <a:spLocks noGrp="1"/>
          </p:cNvSpPr>
          <p:nvPr>
            <p:ph type="body" sz="quarter" idx="150"/>
          </p:nvPr>
        </p:nvSpPr>
        <p:spPr/>
        <p:txBody>
          <a:bodyPr/>
          <a:lstStyle/>
          <a:p>
            <a:r>
              <a:rPr lang="de-DE" dirty="0"/>
              <a:t>1</a:t>
            </a:r>
          </a:p>
        </p:txBody>
      </p:sp>
      <p:sp>
        <p:nvSpPr>
          <p:cNvPr id="143" name="Textplatzhalter 142">
            <a:extLst>
              <a:ext uri="{FF2B5EF4-FFF2-40B4-BE49-F238E27FC236}">
                <a16:creationId xmlns:a16="http://schemas.microsoft.com/office/drawing/2014/main" id="{64AC5232-5AAD-4556-F171-8F9DAF968F36}"/>
              </a:ext>
            </a:extLst>
          </p:cNvPr>
          <p:cNvSpPr>
            <a:spLocks noGrp="1"/>
          </p:cNvSpPr>
          <p:nvPr>
            <p:ph type="body" sz="quarter" idx="151"/>
          </p:nvPr>
        </p:nvSpPr>
        <p:spPr/>
        <p:txBody>
          <a:bodyPr/>
          <a:lstStyle/>
          <a:p>
            <a:r>
              <a:rPr lang="de-DE" dirty="0"/>
              <a:t>6</a:t>
            </a:r>
          </a:p>
        </p:txBody>
      </p:sp>
      <p:sp>
        <p:nvSpPr>
          <p:cNvPr id="144" name="Textplatzhalter 143">
            <a:extLst>
              <a:ext uri="{FF2B5EF4-FFF2-40B4-BE49-F238E27FC236}">
                <a16:creationId xmlns:a16="http://schemas.microsoft.com/office/drawing/2014/main" id="{A4AB893C-308C-8013-950E-D255A16E5BD8}"/>
              </a:ext>
            </a:extLst>
          </p:cNvPr>
          <p:cNvSpPr>
            <a:spLocks noGrp="1"/>
          </p:cNvSpPr>
          <p:nvPr>
            <p:ph type="body" sz="quarter" idx="152"/>
          </p:nvPr>
        </p:nvSpPr>
        <p:spPr/>
        <p:txBody>
          <a:bodyPr/>
          <a:lstStyle/>
          <a:p>
            <a:r>
              <a:rPr lang="de-DE" dirty="0"/>
              <a:t>1</a:t>
            </a:r>
          </a:p>
        </p:txBody>
      </p:sp>
      <p:sp>
        <p:nvSpPr>
          <p:cNvPr id="145" name="Textplatzhalter 144">
            <a:extLst>
              <a:ext uri="{FF2B5EF4-FFF2-40B4-BE49-F238E27FC236}">
                <a16:creationId xmlns:a16="http://schemas.microsoft.com/office/drawing/2014/main" id="{B99385DF-E5E4-9EBB-A387-A691DAE31D70}"/>
              </a:ext>
            </a:extLst>
          </p:cNvPr>
          <p:cNvSpPr>
            <a:spLocks noGrp="1"/>
          </p:cNvSpPr>
          <p:nvPr>
            <p:ph type="body" sz="quarter" idx="153"/>
          </p:nvPr>
        </p:nvSpPr>
        <p:spPr/>
        <p:txBody>
          <a:bodyPr/>
          <a:lstStyle/>
          <a:p>
            <a:r>
              <a:rPr lang="de-DE" dirty="0"/>
              <a:t>4</a:t>
            </a:r>
          </a:p>
        </p:txBody>
      </p:sp>
      <p:sp>
        <p:nvSpPr>
          <p:cNvPr id="146" name="Textplatzhalter 145">
            <a:extLst>
              <a:ext uri="{FF2B5EF4-FFF2-40B4-BE49-F238E27FC236}">
                <a16:creationId xmlns:a16="http://schemas.microsoft.com/office/drawing/2014/main" id="{435722CD-F024-5B21-C006-2410F1E04357}"/>
              </a:ext>
            </a:extLst>
          </p:cNvPr>
          <p:cNvSpPr>
            <a:spLocks noGrp="1"/>
          </p:cNvSpPr>
          <p:nvPr>
            <p:ph type="body" sz="quarter" idx="154"/>
          </p:nvPr>
        </p:nvSpPr>
        <p:spPr/>
        <p:txBody>
          <a:bodyPr/>
          <a:lstStyle/>
          <a:p>
            <a:r>
              <a:rPr lang="de-DE" dirty="0"/>
              <a:t>3</a:t>
            </a:r>
          </a:p>
        </p:txBody>
      </p:sp>
      <p:sp>
        <p:nvSpPr>
          <p:cNvPr id="147" name="Textplatzhalter 146">
            <a:extLst>
              <a:ext uri="{FF2B5EF4-FFF2-40B4-BE49-F238E27FC236}">
                <a16:creationId xmlns:a16="http://schemas.microsoft.com/office/drawing/2014/main" id="{8CDDE05D-90AF-9B60-1734-F98EACF12039}"/>
              </a:ext>
            </a:extLst>
          </p:cNvPr>
          <p:cNvSpPr>
            <a:spLocks noGrp="1"/>
          </p:cNvSpPr>
          <p:nvPr>
            <p:ph type="body" sz="quarter" idx="155"/>
          </p:nvPr>
        </p:nvSpPr>
        <p:spPr/>
        <p:txBody>
          <a:bodyPr/>
          <a:lstStyle/>
          <a:p>
            <a:r>
              <a:rPr lang="de-DE" dirty="0"/>
              <a:t>5</a:t>
            </a:r>
          </a:p>
        </p:txBody>
      </p:sp>
      <p:sp>
        <p:nvSpPr>
          <p:cNvPr id="148" name="Textplatzhalter 147">
            <a:extLst>
              <a:ext uri="{FF2B5EF4-FFF2-40B4-BE49-F238E27FC236}">
                <a16:creationId xmlns:a16="http://schemas.microsoft.com/office/drawing/2014/main" id="{4E320042-8468-137E-1CA0-E8EA910AD7F3}"/>
              </a:ext>
            </a:extLst>
          </p:cNvPr>
          <p:cNvSpPr>
            <a:spLocks noGrp="1"/>
          </p:cNvSpPr>
          <p:nvPr>
            <p:ph type="body" sz="quarter" idx="156"/>
          </p:nvPr>
        </p:nvSpPr>
        <p:spPr/>
        <p:txBody>
          <a:bodyPr/>
          <a:lstStyle/>
          <a:p>
            <a:r>
              <a:rPr lang="de-DE" dirty="0"/>
              <a:t>4</a:t>
            </a:r>
          </a:p>
        </p:txBody>
      </p:sp>
      <p:sp>
        <p:nvSpPr>
          <p:cNvPr id="149" name="Textplatzhalter 148">
            <a:extLst>
              <a:ext uri="{FF2B5EF4-FFF2-40B4-BE49-F238E27FC236}">
                <a16:creationId xmlns:a16="http://schemas.microsoft.com/office/drawing/2014/main" id="{35F58761-CE6A-9F4D-3277-821304C5C1B9}"/>
              </a:ext>
            </a:extLst>
          </p:cNvPr>
          <p:cNvSpPr>
            <a:spLocks noGrp="1"/>
          </p:cNvSpPr>
          <p:nvPr>
            <p:ph type="body" sz="quarter" idx="157"/>
          </p:nvPr>
        </p:nvSpPr>
        <p:spPr/>
        <p:txBody>
          <a:bodyPr/>
          <a:lstStyle/>
          <a:p>
            <a:r>
              <a:rPr lang="de-DE" dirty="0"/>
              <a:t>2</a:t>
            </a:r>
          </a:p>
        </p:txBody>
      </p:sp>
      <p:sp>
        <p:nvSpPr>
          <p:cNvPr id="150" name="Textplatzhalter 149">
            <a:extLst>
              <a:ext uri="{FF2B5EF4-FFF2-40B4-BE49-F238E27FC236}">
                <a16:creationId xmlns:a16="http://schemas.microsoft.com/office/drawing/2014/main" id="{4342E770-9226-F58B-CEC7-DDFAC45D9048}"/>
              </a:ext>
            </a:extLst>
          </p:cNvPr>
          <p:cNvSpPr>
            <a:spLocks noGrp="1"/>
          </p:cNvSpPr>
          <p:nvPr>
            <p:ph type="body" sz="quarter" idx="158"/>
          </p:nvPr>
        </p:nvSpPr>
        <p:spPr/>
        <p:txBody>
          <a:bodyPr/>
          <a:lstStyle/>
          <a:p>
            <a:r>
              <a:rPr lang="de-DE" dirty="0"/>
              <a:t>6</a:t>
            </a:r>
          </a:p>
        </p:txBody>
      </p:sp>
      <p:sp>
        <p:nvSpPr>
          <p:cNvPr id="151" name="Textplatzhalter 150">
            <a:extLst>
              <a:ext uri="{FF2B5EF4-FFF2-40B4-BE49-F238E27FC236}">
                <a16:creationId xmlns:a16="http://schemas.microsoft.com/office/drawing/2014/main" id="{EEABEA25-720F-02FC-6B2D-CD559BAAB01B}"/>
              </a:ext>
            </a:extLst>
          </p:cNvPr>
          <p:cNvSpPr>
            <a:spLocks noGrp="1"/>
          </p:cNvSpPr>
          <p:nvPr>
            <p:ph type="body" sz="quarter" idx="159"/>
          </p:nvPr>
        </p:nvSpPr>
        <p:spPr/>
        <p:txBody>
          <a:bodyPr/>
          <a:lstStyle/>
          <a:p>
            <a:r>
              <a:rPr lang="de-DE" dirty="0"/>
              <a:t>5</a:t>
            </a:r>
          </a:p>
        </p:txBody>
      </p:sp>
      <p:sp>
        <p:nvSpPr>
          <p:cNvPr id="152" name="Textplatzhalter 151">
            <a:extLst>
              <a:ext uri="{FF2B5EF4-FFF2-40B4-BE49-F238E27FC236}">
                <a16:creationId xmlns:a16="http://schemas.microsoft.com/office/drawing/2014/main" id="{BF4911E2-A219-0EA7-F757-592022034B96}"/>
              </a:ext>
            </a:extLst>
          </p:cNvPr>
          <p:cNvSpPr>
            <a:spLocks noGrp="1"/>
          </p:cNvSpPr>
          <p:nvPr>
            <p:ph type="body" sz="quarter" idx="160"/>
          </p:nvPr>
        </p:nvSpPr>
        <p:spPr/>
        <p:txBody>
          <a:bodyPr/>
          <a:lstStyle/>
          <a:p>
            <a:r>
              <a:rPr lang="de-DE" dirty="0"/>
              <a:t>3</a:t>
            </a:r>
          </a:p>
        </p:txBody>
      </p:sp>
    </p:spTree>
    <p:extLst>
      <p:ext uri="{BB962C8B-B14F-4D97-AF65-F5344CB8AC3E}">
        <p14:creationId xmlns:p14="http://schemas.microsoft.com/office/powerpoint/2010/main" val="2471489587"/>
      </p:ext>
    </p:extLst>
  </p:cSld>
  <p:clrMapOvr>
    <a:masterClrMapping/>
  </p:clrMapOvr>
</p:sld>
</file>

<file path=ppt/theme/theme1.xml><?xml version="1.0" encoding="utf-8"?>
<a:theme xmlns:a="http://schemas.openxmlformats.org/drawingml/2006/main" name="0_Titelfolien">
  <a:themeElements>
    <a:clrScheme name="Office-Design">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Design">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Design">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bodyPr wrap="square">
        <a:spAutoFit/>
      </a:bodyPr>
      <a:lstStyle>
        <a:defPPr algn="just">
          <a:lnSpc>
            <a:spcPts val="1200"/>
          </a:lnSpc>
          <a:spcAft>
            <a:spcPts val="600"/>
          </a:spcAft>
          <a:tabLst>
            <a:tab pos="2070735" algn="l"/>
          </a:tabLst>
          <a:defRPr dirty="0">
            <a:solidFill>
              <a:srgbClr val="00000A"/>
            </a:solidFill>
            <a:ea typeface="Calibri" charset="0"/>
            <a:cs typeface="Calibri" charset="0"/>
          </a:defRPr>
        </a:defPPr>
      </a:lstStyle>
    </a:sp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Bingo-Vorlag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152</Words>
  <Application>Microsoft Macintosh PowerPoint</Application>
  <PresentationFormat>A4-Papier (210 x 297 mm)</PresentationFormat>
  <Paragraphs>152</Paragraphs>
  <Slides>3</Slides>
  <Notes>2</Notes>
  <HiddenSlides>0</HiddenSlides>
  <MMClips>0</MMClips>
  <ScaleCrop>false</ScaleCrop>
  <HeadingPairs>
    <vt:vector size="6" baseType="variant">
      <vt:variant>
        <vt:lpstr>Verwendete Schriftarten</vt:lpstr>
      </vt:variant>
      <vt:variant>
        <vt:i4>3</vt:i4>
      </vt:variant>
      <vt:variant>
        <vt:lpstr>Design</vt:lpstr>
      </vt:variant>
      <vt:variant>
        <vt:i4>2</vt:i4>
      </vt:variant>
      <vt:variant>
        <vt:lpstr>Folientitel</vt:lpstr>
      </vt:variant>
      <vt:variant>
        <vt:i4>3</vt:i4>
      </vt:variant>
    </vt:vector>
  </HeadingPairs>
  <TitlesOfParts>
    <vt:vector size="8" baseType="lpstr">
      <vt:lpstr>Arial</vt:lpstr>
      <vt:lpstr>Calibri</vt:lpstr>
      <vt:lpstr>Calibri Regular</vt:lpstr>
      <vt:lpstr>0_Titelfolien</vt:lpstr>
      <vt:lpstr>Bingo-Vorlage</vt:lpstr>
      <vt:lpstr>PowerPoint-Präsentation</vt:lpstr>
      <vt:lpstr>PowerPoint-Präsentation</vt:lpstr>
      <vt:lpstr>PowerPoint-Präsentation</vt:lpstr>
    </vt:vector>
  </TitlesOfParts>
  <Manager>wimasu.de</Manager>
  <Company>WIMASU GmbH</Company>
  <LinksUpToDate>false</LinksUpToDate>
  <SharedDoc>false</SharedDoc>
  <HyperlinkBase>https://wimasu.de/wuerfelfitness-fuer-den-sportunterricht/</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Würfelfitness. Bingo-Vorlage by WIMASU</dc:title>
  <dc:subject>Würfelfitness, Fitnessübungen, Warm-Up</dc:subject>
  <dc:creator>Veit, Walther, Werner</dc:creator>
  <cp:keywords>Würfelfitness, Fitnessübungen, Sportunterricht, Sport</cp:keywords>
  <dc:description>© WIMASU GmbH 2022
Alle Rechte vorbehalten. Alle Nachdrucke und digitale Weitergabe nur mit  ausdrücklicher schriftlicher Genehmigung.  </dc:description>
  <cp:lastModifiedBy>Nao M</cp:lastModifiedBy>
  <cp:revision>487</cp:revision>
  <cp:lastPrinted>2022-12-14T10:29:26Z</cp:lastPrinted>
  <dcterms:created xsi:type="dcterms:W3CDTF">2020-05-26T08:39:00Z</dcterms:created>
  <dcterms:modified xsi:type="dcterms:W3CDTF">2022-12-19T15:53:00Z</dcterms:modified>
  <cp:category>Würfelfitness, Fitnessübungen, Sportunterricht, Sport</cp:category>
</cp:coreProperties>
</file>