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88" r:id="rId3"/>
    <p:sldId id="352" r:id="rId4"/>
    <p:sldId id="353" r:id="rId5"/>
    <p:sldId id="355" r:id="rId6"/>
    <p:sldId id="356" r:id="rId7"/>
    <p:sldId id="357" r:id="rId8"/>
    <p:sldId id="360" r:id="rId9"/>
    <p:sldId id="361" r:id="rId10"/>
    <p:sldId id="358" r:id="rId11"/>
    <p:sldId id="291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blatt" id="{48422AC4-CB5D-314C-96F7-8A76EDB77B8E}">
          <p14:sldIdLst>
            <p14:sldId id="257"/>
            <p14:sldId id="288"/>
          </p14:sldIdLst>
        </p14:section>
        <p14:section name="Hände waschen" id="{20EC376C-4F62-8840-87E9-D1509E140EDA}">
          <p14:sldIdLst>
            <p14:sldId id="352"/>
            <p14:sldId id="353"/>
            <p14:sldId id="355"/>
            <p14:sldId id="356"/>
          </p14:sldIdLst>
        </p14:section>
        <p14:section name="Weitere Hygienemaßnahmen" id="{13F3293A-5B35-3E4F-B99E-D1792DA3E9BD}">
          <p14:sldIdLst>
            <p14:sldId id="357"/>
            <p14:sldId id="360"/>
            <p14:sldId id="361"/>
            <p14:sldId id="358"/>
          </p14:sldIdLst>
        </p14:section>
        <p14:section name="Vorlagen" id="{C0BBC0F2-3C1E-1C43-9A40-47CA45C8036E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Schäfer" initials="JS" lastIdx="1" clrIdx="0">
    <p:extLst>
      <p:ext uri="{19B8F6BF-5375-455C-9EA6-DF929625EA0E}">
        <p15:presenceInfo xmlns:p15="http://schemas.microsoft.com/office/powerpoint/2012/main" userId="f6725e4e20c7c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E9B"/>
    <a:srgbClr val="ECCA3A"/>
    <a:srgbClr val="EC756F"/>
    <a:srgbClr val="37ADA8"/>
    <a:srgbClr val="F8F9F5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/>
    <p:restoredTop sz="96327"/>
  </p:normalViewPr>
  <p:slideViewPr>
    <p:cSldViewPr snapToGrid="0" snapToObjects="1">
      <p:cViewPr varScale="1">
        <p:scale>
          <a:sx n="96" d="100"/>
          <a:sy n="96" d="100"/>
        </p:scale>
        <p:origin x="1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Bühlmann" userId="133710822_tp_dropbox" providerId="OAuth2" clId="{8F06AF22-59CE-7844-B021-232DEE1DD967}"/>
    <pc:docChg chg="modSld">
      <pc:chgData name="Rafael Bühlmann" userId="133710822_tp_dropbox" providerId="OAuth2" clId="{8F06AF22-59CE-7844-B021-232DEE1DD967}" dt="2020-04-07T20:30:36.967" v="1" actId="1076"/>
      <pc:docMkLst>
        <pc:docMk/>
      </pc:docMkLst>
      <pc:sldChg chg="modSp">
        <pc:chgData name="Rafael Bühlmann" userId="133710822_tp_dropbox" providerId="OAuth2" clId="{8F06AF22-59CE-7844-B021-232DEE1DD967}" dt="2020-04-07T20:30:36.967" v="1" actId="1076"/>
        <pc:sldMkLst>
          <pc:docMk/>
          <pc:sldMk cId="3524311397" sldId="299"/>
        </pc:sldMkLst>
        <pc:picChg chg="mod">
          <ac:chgData name="Rafael Bühlmann" userId="133710822_tp_dropbox" providerId="OAuth2" clId="{8F06AF22-59CE-7844-B021-232DEE1DD967}" dt="2020-04-07T20:30:36.967" v="1" actId="1076"/>
          <ac:picMkLst>
            <pc:docMk/>
            <pc:sldMk cId="3524311397" sldId="299"/>
            <ac:picMk id="3" creationId="{3F30028F-42AA-2D4D-A986-9EE6510934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imasu.de/organisationshilfen-hygieneplan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299755D9-FFE3-3849-AE35-A6A3530F112B}"/>
              </a:ext>
            </a:extLst>
          </p:cNvPr>
          <p:cNvSpPr txBox="1">
            <a:spLocks/>
          </p:cNvSpPr>
          <p:nvPr userDrawn="1"/>
        </p:nvSpPr>
        <p:spPr>
          <a:xfrm>
            <a:off x="511037" y="390881"/>
            <a:ext cx="8318501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ORGANISATIONSHILFEN HYGIENE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5C0C1-2607-6544-932E-753C51559762}"/>
              </a:ext>
            </a:extLst>
          </p:cNvPr>
          <p:cNvSpPr/>
          <p:nvPr userDrawn="1"/>
        </p:nvSpPr>
        <p:spPr>
          <a:xfrm>
            <a:off x="1875888" y="3398178"/>
            <a:ext cx="61542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© WIMASU GmbH 2020 </a:t>
            </a:r>
          </a:p>
          <a:p>
            <a:pPr algn="ctr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Alle Rechte vorbehalten. Alle Nachdrucke und digitale Weitergabe nur mit ausdrücklicher schriftlicher Genehmigung.</a:t>
            </a:r>
          </a:p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  <a:hlinkClick r:id="rId2"/>
              </a:rPr>
              <a:t>https://wimasu.de/organisationshilfen-hygieneplan/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1. Version</a:t>
            </a:r>
          </a:p>
          <a:p>
            <a:pPr algn="ctr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Autorin:  J. Schäfer</a:t>
            </a:r>
          </a:p>
          <a:p>
            <a:pPr algn="ctr"/>
            <a:r>
              <a:rPr lang="de-DE" sz="1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Illustrationen: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Schäfer</a:t>
            </a:r>
          </a:p>
          <a:p>
            <a:pPr marL="0" marR="0" lvl="0" indent="0" algn="ct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Satz und Layout: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Schäfer</a:t>
            </a:r>
          </a:p>
          <a:p>
            <a:pPr algn="ctr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Herausgeber: J. Veit,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56CF7D3-ED98-464B-A5D2-C46E27625A1C}"/>
              </a:ext>
            </a:extLst>
          </p:cNvPr>
          <p:cNvSpPr txBox="1"/>
          <p:nvPr userDrawn="1"/>
        </p:nvSpPr>
        <p:spPr>
          <a:xfrm>
            <a:off x="526478" y="640885"/>
            <a:ext cx="2578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EC756F"/>
                </a:solidFill>
              </a:rPr>
              <a:t>IMPRESSUM</a:t>
            </a:r>
            <a:endParaRPr lang="de-DE" sz="1800" b="1" dirty="0">
              <a:solidFill>
                <a:srgbClr val="EC756F"/>
              </a:solidFill>
            </a:endParaRPr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3A09D819-F6B5-7E42-98E3-B2D8287512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449" y="402283"/>
            <a:ext cx="609028" cy="720080"/>
          </a:xfrm>
          <a:prstGeom prst="rect">
            <a:avLst/>
          </a:prstGeom>
        </p:spPr>
      </p:pic>
      <p:pic>
        <p:nvPicPr>
          <p:cNvPr id="12" name="Picture 11" descr="A picture containing sitting, clock&#10;&#10;Description automatically generated">
            <a:extLst>
              <a:ext uri="{FF2B5EF4-FFF2-40B4-BE49-F238E27FC236}">
                <a16:creationId xmlns:a16="http://schemas.microsoft.com/office/drawing/2014/main" id="{53360132-3F05-4940-B7C7-B868D2C39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06084" y="1674718"/>
            <a:ext cx="3493832" cy="14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41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04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Bild 8">
            <a:extLst>
              <a:ext uri="{FF2B5EF4-FFF2-40B4-BE49-F238E27FC236}">
                <a16:creationId xmlns:a16="http://schemas.microsoft.com/office/drawing/2014/main" id="{F126BC4D-EF77-E84C-A97B-651D81D42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449" y="402283"/>
            <a:ext cx="609028" cy="720080"/>
          </a:xfrm>
          <a:prstGeom prst="rect">
            <a:avLst/>
          </a:prstGeom>
        </p:spPr>
      </p:pic>
      <p:pic>
        <p:nvPicPr>
          <p:cNvPr id="10" name="Bild 8">
            <a:extLst>
              <a:ext uri="{FF2B5EF4-FFF2-40B4-BE49-F238E27FC236}">
                <a16:creationId xmlns:a16="http://schemas.microsoft.com/office/drawing/2014/main" id="{8B60B826-61F8-3F4B-B8A7-84D9DFE3C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449" y="402283"/>
            <a:ext cx="609028" cy="720080"/>
          </a:xfrm>
          <a:prstGeom prst="rect">
            <a:avLst/>
          </a:prstGeom>
        </p:spPr>
      </p:pic>
      <p:sp>
        <p:nvSpPr>
          <p:cNvPr id="13" name="Titel 4">
            <a:extLst>
              <a:ext uri="{FF2B5EF4-FFF2-40B4-BE49-F238E27FC236}">
                <a16:creationId xmlns:a16="http://schemas.microsoft.com/office/drawing/2014/main" id="{A8E34A50-4736-C348-8EBC-4F8B75A08580}"/>
              </a:ext>
            </a:extLst>
          </p:cNvPr>
          <p:cNvSpPr txBox="1">
            <a:spLocks/>
          </p:cNvSpPr>
          <p:nvPr userDrawn="1"/>
        </p:nvSpPr>
        <p:spPr>
          <a:xfrm>
            <a:off x="511037" y="390881"/>
            <a:ext cx="8318501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ORGANISATIONSHILFEN HYGIENE</a:t>
            </a:r>
          </a:p>
        </p:txBody>
      </p:sp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64B62261-B436-4842-9B0D-B280CFE6F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5" y="742951"/>
            <a:ext cx="7800975" cy="55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EE6A6C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D3DCA94-D7EC-4E4A-B28D-5E4F1B66B008}"/>
              </a:ext>
            </a:extLst>
          </p:cNvPr>
          <p:cNvSpPr/>
          <p:nvPr userDrawn="1"/>
        </p:nvSpPr>
        <p:spPr>
          <a:xfrm>
            <a:off x="-5172" y="-15458"/>
            <a:ext cx="9911173" cy="80133"/>
          </a:xfrm>
          <a:prstGeom prst="rect">
            <a:avLst/>
          </a:prstGeom>
          <a:solidFill>
            <a:srgbClr val="37A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A8DBC9-982B-1E44-9B39-39DC3BDAA033}"/>
              </a:ext>
            </a:extLst>
          </p:cNvPr>
          <p:cNvSpPr/>
          <p:nvPr userDrawn="1"/>
        </p:nvSpPr>
        <p:spPr>
          <a:xfrm>
            <a:off x="511040" y="1863316"/>
            <a:ext cx="9071999" cy="3960000"/>
          </a:xfrm>
          <a:prstGeom prst="rect">
            <a:avLst/>
          </a:prstGeom>
          <a:noFill/>
          <a:ln w="38100">
            <a:solidFill>
              <a:srgbClr val="426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C70CF95-A553-9B4A-B1D2-B38D2AD23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8937" y="3244591"/>
            <a:ext cx="3916363" cy="924205"/>
          </a:xfrm>
        </p:spPr>
        <p:txBody>
          <a:bodyPr>
            <a:noAutofit/>
          </a:bodyPr>
          <a:lstStyle>
            <a:lvl1pPr marL="0" indent="0" algn="r">
              <a:buNone/>
              <a:defRPr sz="6200" b="1">
                <a:solidFill>
                  <a:srgbClr val="EC756F"/>
                </a:solidFill>
                <a:latin typeface="Chalkboard SE" panose="03050602040202020205" pitchFamily="66" charset="77"/>
              </a:defRPr>
            </a:lvl1pPr>
          </a:lstStyle>
          <a:p>
            <a:pPr lvl="0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4388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Bild 8">
            <a:extLst>
              <a:ext uri="{FF2B5EF4-FFF2-40B4-BE49-F238E27FC236}">
                <a16:creationId xmlns:a16="http://schemas.microsoft.com/office/drawing/2014/main" id="{F126BC4D-EF77-E84C-A97B-651D81D428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449" y="402283"/>
            <a:ext cx="609028" cy="720080"/>
          </a:xfrm>
          <a:prstGeom prst="rect">
            <a:avLst/>
          </a:prstGeom>
        </p:spPr>
      </p:pic>
      <p:pic>
        <p:nvPicPr>
          <p:cNvPr id="10" name="Bild 8">
            <a:extLst>
              <a:ext uri="{FF2B5EF4-FFF2-40B4-BE49-F238E27FC236}">
                <a16:creationId xmlns:a16="http://schemas.microsoft.com/office/drawing/2014/main" id="{8B60B826-61F8-3F4B-B8A7-84D9DFE3C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449" y="402283"/>
            <a:ext cx="609028" cy="720080"/>
          </a:xfrm>
          <a:prstGeom prst="rect">
            <a:avLst/>
          </a:prstGeom>
        </p:spPr>
      </p:pic>
      <p:sp>
        <p:nvSpPr>
          <p:cNvPr id="13" name="Titel 4">
            <a:extLst>
              <a:ext uri="{FF2B5EF4-FFF2-40B4-BE49-F238E27FC236}">
                <a16:creationId xmlns:a16="http://schemas.microsoft.com/office/drawing/2014/main" id="{A8E34A50-4736-C348-8EBC-4F8B75A08580}"/>
              </a:ext>
            </a:extLst>
          </p:cNvPr>
          <p:cNvSpPr txBox="1">
            <a:spLocks/>
          </p:cNvSpPr>
          <p:nvPr userDrawn="1"/>
        </p:nvSpPr>
        <p:spPr>
          <a:xfrm>
            <a:off x="511037" y="390881"/>
            <a:ext cx="8318501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ORGANISATIONSHILFEN HYGIENE</a:t>
            </a:r>
          </a:p>
        </p:txBody>
      </p:sp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64B62261-B436-4842-9B0D-B280CFE6F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5" y="742951"/>
            <a:ext cx="7800975" cy="55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EE6A6C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F368-15A8-FA43-97B3-332DFAE833FC}"/>
              </a:ext>
            </a:extLst>
          </p:cNvPr>
          <p:cNvSpPr/>
          <p:nvPr userDrawn="1"/>
        </p:nvSpPr>
        <p:spPr>
          <a:xfrm>
            <a:off x="869796" y="1863318"/>
            <a:ext cx="8441473" cy="3683813"/>
          </a:xfrm>
          <a:prstGeom prst="rect">
            <a:avLst/>
          </a:prstGeom>
          <a:noFill/>
          <a:ln w="38100">
            <a:solidFill>
              <a:srgbClr val="426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73E1216-C524-714B-BE2C-EAC235DA27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9687" y="3109913"/>
            <a:ext cx="3916363" cy="1169551"/>
          </a:xfrm>
        </p:spPr>
        <p:txBody>
          <a:bodyPr>
            <a:normAutofit/>
          </a:bodyPr>
          <a:lstStyle>
            <a:lvl1pPr marL="0" indent="0" algn="r">
              <a:buNone/>
              <a:defRPr sz="7000" b="1">
                <a:solidFill>
                  <a:srgbClr val="EC756F"/>
                </a:solidFill>
              </a:defRPr>
            </a:lvl1pPr>
          </a:lstStyle>
          <a:p>
            <a:pPr lvl="0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1558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tting, clock&#10;&#10;Description automatically generated">
            <a:extLst>
              <a:ext uri="{FF2B5EF4-FFF2-40B4-BE49-F238E27FC236}">
                <a16:creationId xmlns:a16="http://schemas.microsoft.com/office/drawing/2014/main" id="{9F90D080-E865-7048-B6EA-4AF7770E6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099" y="2011680"/>
            <a:ext cx="8673378" cy="3679372"/>
          </a:xfrm>
          <a:prstGeom prst="rect">
            <a:avLst/>
          </a:prstGeom>
        </p:spPr>
      </p:pic>
      <p:sp>
        <p:nvSpPr>
          <p:cNvPr id="8" name="Titel 4">
            <a:extLst>
              <a:ext uri="{FF2B5EF4-FFF2-40B4-BE49-F238E27FC236}">
                <a16:creationId xmlns:a16="http://schemas.microsoft.com/office/drawing/2014/main" id="{0C539DBA-3267-5A4A-98E0-1FD034254703}"/>
              </a:ext>
            </a:extLst>
          </p:cNvPr>
          <p:cNvSpPr txBox="1">
            <a:spLocks/>
          </p:cNvSpPr>
          <p:nvPr userDrawn="1"/>
        </p:nvSpPr>
        <p:spPr>
          <a:xfrm>
            <a:off x="511037" y="390881"/>
            <a:ext cx="8318501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HYGIENERICHTLINIEN</a:t>
            </a: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001DFEFA-EE38-FC43-BDB4-20C076E6A6EF}"/>
              </a:ext>
            </a:extLst>
          </p:cNvPr>
          <p:cNvSpPr txBox="1"/>
          <p:nvPr userDrawn="1"/>
        </p:nvSpPr>
        <p:spPr>
          <a:xfrm>
            <a:off x="526477" y="640885"/>
            <a:ext cx="900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EC756F"/>
                </a:solidFill>
              </a:rPr>
              <a:t>ORGANISATIONSHILFEN HYGIENE </a:t>
            </a:r>
          </a:p>
        </p:txBody>
      </p:sp>
      <p:pic>
        <p:nvPicPr>
          <p:cNvPr id="11" name="Bild 8">
            <a:extLst>
              <a:ext uri="{FF2B5EF4-FFF2-40B4-BE49-F238E27FC236}">
                <a16:creationId xmlns:a16="http://schemas.microsoft.com/office/drawing/2014/main" id="{06CA2068-56BB-3F44-BAD5-10F96163BD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449" y="402283"/>
            <a:ext cx="60902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51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2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68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01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31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D137-1CCA-3B4C-BFBB-653F617286CB}" type="datetimeFigureOut">
              <a:rPr lang="de-DE" smtClean="0"/>
              <a:t>11.05.20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2DCF8-A08A-F642-8CEF-05BE3691A095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BC58BE7-B042-1849-899A-7F31D26F4EA9}"/>
              </a:ext>
            </a:extLst>
          </p:cNvPr>
          <p:cNvSpPr txBox="1"/>
          <p:nvPr userDrawn="1"/>
        </p:nvSpPr>
        <p:spPr>
          <a:xfrm rot="16200000">
            <a:off x="-367089" y="3148739"/>
            <a:ext cx="995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WIMASU.de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7ECD801-D2DF-CA41-BC3B-B546CEC50853}"/>
              </a:ext>
            </a:extLst>
          </p:cNvPr>
          <p:cNvSpPr/>
          <p:nvPr userDrawn="1"/>
        </p:nvSpPr>
        <p:spPr>
          <a:xfrm>
            <a:off x="-5172" y="-15458"/>
            <a:ext cx="9911173" cy="80133"/>
          </a:xfrm>
          <a:prstGeom prst="rect">
            <a:avLst/>
          </a:prstGeom>
          <a:solidFill>
            <a:srgbClr val="426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965308C-6B94-4B48-B2E4-CA842C8B995E}"/>
              </a:ext>
            </a:extLst>
          </p:cNvPr>
          <p:cNvSpPr/>
          <p:nvPr userDrawn="1"/>
        </p:nvSpPr>
        <p:spPr>
          <a:xfrm>
            <a:off x="2" y="6777868"/>
            <a:ext cx="9905999" cy="80133"/>
          </a:xfrm>
          <a:prstGeom prst="rect">
            <a:avLst/>
          </a:prstGeom>
          <a:solidFill>
            <a:srgbClr val="426E9B"/>
          </a:solidFill>
          <a:ln>
            <a:solidFill>
              <a:srgbClr val="426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9517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4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E8839-B9AC-7446-8B7F-68E021396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DE" dirty="0"/>
              <a:t>MASKE TRAGEN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D670-1308-D342-A1CE-91D09AF35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8730" y="3244591"/>
            <a:ext cx="6286570" cy="924205"/>
          </a:xfrm>
        </p:spPr>
        <p:txBody>
          <a:bodyPr/>
          <a:lstStyle/>
          <a:p>
            <a:r>
              <a:rPr lang="en-DE" dirty="0"/>
              <a:t>Maske tragen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8E3667-B096-DE41-8FC2-E7A39214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30" y="2272283"/>
            <a:ext cx="1536700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1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>
            <a:extLst>
              <a:ext uri="{FF2B5EF4-FFF2-40B4-BE49-F238E27FC236}">
                <a16:creationId xmlns:a16="http://schemas.microsoft.com/office/drawing/2014/main" id="{EAD2693E-662F-0B43-8BD5-365854ADA9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buNone/>
              <a:defRPr sz="3600" b="1">
                <a:solidFill>
                  <a:srgbClr val="EE6A6C"/>
                </a:solidFill>
              </a:defRPr>
            </a:lvl1pPr>
          </a:lstStyle>
          <a:p>
            <a:r>
              <a:rPr lang="de-DE" dirty="0"/>
              <a:t>„DEIN TITEL“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90918-F9CF-C44E-9D8C-375DFCDDC6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197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3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E8839-B9AC-7446-8B7F-68E021396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DE" dirty="0"/>
              <a:t>HÄNDE NASS MACHEN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D670-1308-D342-A1CE-91D09AF35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3157" y="3244591"/>
            <a:ext cx="5182143" cy="924205"/>
          </a:xfrm>
        </p:spPr>
        <p:txBody>
          <a:bodyPr/>
          <a:lstStyle/>
          <a:p>
            <a:r>
              <a:rPr lang="en-DE" dirty="0"/>
              <a:t>nass machen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76C716-8897-0B4C-9FE2-8306DBD8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4" y="2387095"/>
            <a:ext cx="273558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E8839-B9AC-7446-8B7F-68E021396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DE" dirty="0"/>
              <a:t>30 SEKUNDEN LANG EINSEIFEN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D670-1308-D342-A1CE-91D09AF35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9391" y="3244591"/>
            <a:ext cx="5305909" cy="924205"/>
          </a:xfrm>
        </p:spPr>
        <p:txBody>
          <a:bodyPr/>
          <a:lstStyle/>
          <a:p>
            <a:r>
              <a:rPr lang="en-DE" dirty="0"/>
              <a:t>30s einseifen</a:t>
            </a: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495AE59-397E-6447-B6E4-58F8C6AC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4" y="2387095"/>
            <a:ext cx="273558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E8839-B9AC-7446-8B7F-68E021396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DE" dirty="0"/>
              <a:t>ABSPÜLEN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D670-1308-D342-A1CE-91D09AF35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4922" y="3244591"/>
            <a:ext cx="5120378" cy="924205"/>
          </a:xfrm>
        </p:spPr>
        <p:txBody>
          <a:bodyPr/>
          <a:lstStyle/>
          <a:p>
            <a:r>
              <a:rPr lang="en-DE" dirty="0"/>
              <a:t>abspülen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4336A9-68A1-8147-AAFC-645F7914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4" y="2387095"/>
            <a:ext cx="273558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2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E8839-B9AC-7446-8B7F-68E021396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DE" dirty="0"/>
              <a:t>ABTROCKNEN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D670-1308-D342-A1CE-91D09AF35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417" y="3244591"/>
            <a:ext cx="5146883" cy="924205"/>
          </a:xfrm>
        </p:spPr>
        <p:txBody>
          <a:bodyPr/>
          <a:lstStyle/>
          <a:p>
            <a:r>
              <a:rPr lang="en-DE" dirty="0"/>
              <a:t>abtrocknen</a:t>
            </a:r>
          </a:p>
        </p:txBody>
      </p:sp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1E9AF4C6-A4B3-C445-8DAB-4F317CEF4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4" y="2387095"/>
            <a:ext cx="273558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E8839-B9AC-7446-8B7F-68E021396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DE" dirty="0"/>
              <a:t>ABSTAND HALTEN (DRAUßEN)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0C916B9-16FA-3B4F-9790-7725BEA758F5}"/>
              </a:ext>
            </a:extLst>
          </p:cNvPr>
          <p:cNvSpPr txBox="1">
            <a:spLocks/>
          </p:cNvSpPr>
          <p:nvPr/>
        </p:nvSpPr>
        <p:spPr>
          <a:xfrm>
            <a:off x="887896" y="4755339"/>
            <a:ext cx="8327404" cy="924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36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200" b="1" kern="1200">
                <a:solidFill>
                  <a:srgbClr val="EC756F"/>
                </a:solidFill>
                <a:latin typeface="Chalkboard SE" panose="03050602040202020205" pitchFamily="66" charset="77"/>
                <a:ea typeface="+mn-ea"/>
                <a:cs typeface="+mn-cs"/>
              </a:defRPr>
            </a:lvl1pPr>
            <a:lvl2pPr marL="685772" indent="-228591" algn="l" defTabSz="91436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2" indent="-228591" algn="l" defTabSz="91436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3" indent="-228591" algn="l" defTabSz="91436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4" indent="-228591" algn="l" defTabSz="91436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5" indent="-228591" algn="l" defTabSz="91436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7" indent="-228591" algn="l" defTabSz="91436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/>
              <a:t>Abstand halten</a:t>
            </a:r>
            <a:endParaRPr lang="en-DE" dirty="0"/>
          </a:p>
        </p:txBody>
      </p:sp>
      <p:pic>
        <p:nvPicPr>
          <p:cNvPr id="10" name="Picture 9" descr="A picture containing sitting, clock&#10;&#10;Description automatically generated">
            <a:extLst>
              <a:ext uri="{FF2B5EF4-FFF2-40B4-BE49-F238E27FC236}">
                <a16:creationId xmlns:a16="http://schemas.microsoft.com/office/drawing/2014/main" id="{66671C39-755E-9C46-ABEF-ED556CFAA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67" y="2209800"/>
            <a:ext cx="549656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2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E8839-B9AC-7446-8B7F-68E021396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DE" dirty="0"/>
              <a:t>ABSTAND HALTEN (DRINNEN)</a:t>
            </a:r>
          </a:p>
        </p:txBody>
      </p:sp>
      <p:pic>
        <p:nvPicPr>
          <p:cNvPr id="6" name="Picture 5" descr="A picture containing sitting, clock, computer, table&#10;&#10;Description automatically generated">
            <a:extLst>
              <a:ext uri="{FF2B5EF4-FFF2-40B4-BE49-F238E27FC236}">
                <a16:creationId xmlns:a16="http://schemas.microsoft.com/office/drawing/2014/main" id="{ED8FEF88-71A7-2046-83B9-B2E9B35B3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60" y="2209800"/>
            <a:ext cx="5996528" cy="243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D670-1308-D342-A1CE-91D09AF35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7896" y="4755339"/>
            <a:ext cx="8327404" cy="924205"/>
          </a:xfrm>
        </p:spPr>
        <p:txBody>
          <a:bodyPr/>
          <a:lstStyle/>
          <a:p>
            <a:pPr algn="ctr"/>
            <a:r>
              <a:rPr lang="en-DE" dirty="0"/>
              <a:t>Abstand halten</a:t>
            </a:r>
          </a:p>
        </p:txBody>
      </p:sp>
    </p:spTree>
    <p:extLst>
      <p:ext uri="{BB962C8B-B14F-4D97-AF65-F5344CB8AC3E}">
        <p14:creationId xmlns:p14="http://schemas.microsoft.com/office/powerpoint/2010/main" val="240595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1E8839-B9AC-7446-8B7F-68E021396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DE" dirty="0"/>
              <a:t>REGELMÄßIG LÜFTEN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D670-1308-D342-A1CE-91D09AF35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7896" y="4755339"/>
            <a:ext cx="8327404" cy="924205"/>
          </a:xfrm>
        </p:spPr>
        <p:txBody>
          <a:bodyPr/>
          <a:lstStyle/>
          <a:p>
            <a:pPr algn="ctr"/>
            <a:r>
              <a:rPr lang="en-DE" dirty="0"/>
              <a:t>Regelmäßig lüften</a:t>
            </a:r>
          </a:p>
        </p:txBody>
      </p:sp>
      <p:pic>
        <p:nvPicPr>
          <p:cNvPr id="5" name="Picture 4" descr="A picture containing monitor, window, television, sitting&#10;&#10;Description automatically generated">
            <a:extLst>
              <a:ext uri="{FF2B5EF4-FFF2-40B4-BE49-F238E27FC236}">
                <a16:creationId xmlns:a16="http://schemas.microsoft.com/office/drawing/2014/main" id="{BF4F86A2-2A01-614F-96F7-4AC69CBF4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760" y="2057224"/>
            <a:ext cx="3840480" cy="26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0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</Words>
  <Application>Microsoft Macintosh PowerPoint</Application>
  <PresentationFormat>A4 Paper (210x297 mm)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Calibri Regular</vt:lpstr>
      <vt:lpstr>Chalkboard SE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Nao M</dc:creator>
  <cp:lastModifiedBy>Julia Schäfer</cp:lastModifiedBy>
  <cp:revision>137</cp:revision>
  <cp:lastPrinted>2020-04-28T14:32:22Z</cp:lastPrinted>
  <dcterms:created xsi:type="dcterms:W3CDTF">2020-04-06T14:31:41Z</dcterms:created>
  <dcterms:modified xsi:type="dcterms:W3CDTF">2020-05-11T15:14:26Z</dcterms:modified>
</cp:coreProperties>
</file>