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09" r:id="rId2"/>
    <p:sldMasterId id="2147483722" r:id="rId3"/>
    <p:sldMasterId id="2147483736" r:id="rId4"/>
  </p:sldMasterIdLst>
  <p:notesMasterIdLst>
    <p:notesMasterId r:id="rId6"/>
  </p:notesMasterIdLst>
  <p:handoutMasterIdLst>
    <p:handoutMasterId r:id="rId7"/>
  </p:handoutMasterIdLst>
  <p:sldIdLst>
    <p:sldId id="270" r:id="rId5"/>
  </p:sldIdLst>
  <p:sldSz cx="6858000" cy="9906000" type="A4"/>
  <p:notesSz cx="9144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336657F6-C30F-264C-8570-FDA3770017BA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4133" userDrawn="1">
          <p15:clr>
            <a:srgbClr val="A4A3A4"/>
          </p15:clr>
        </p15:guide>
        <p15:guide id="4" pos="3816" userDrawn="1">
          <p15:clr>
            <a:srgbClr val="A4A3A4"/>
          </p15:clr>
        </p15:guide>
        <p15:guide id="5" pos="395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hr Name" initials="IN" lastIdx="10" clrIdx="0"/>
  <p:cmAuthor id="1" name="Christoph Walther" initials="CW" lastIdx="3" clrIdx="1">
    <p:extLst/>
  </p:cmAuthor>
  <p:cmAuthor id="2" name="Leif Boe" initials="LB" lastIdx="1" clrIdx="2">
    <p:extLst/>
  </p:cmAuthor>
  <p:cmAuthor id="3" name="Leif Boe" initials="LB [2]" lastIdx="1" clrIdx="3">
    <p:extLst/>
  </p:cmAuthor>
  <p:cmAuthor id="4" name="Leif Boe" initials="LB [3]" lastIdx="1" clrIdx="4">
    <p:extLst/>
  </p:cmAuthor>
  <p:cmAuthor id="5" name="Janes Veit" initials="JV" lastIdx="0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CDC4"/>
    <a:srgbClr val="215682"/>
    <a:srgbClr val="F3D23A"/>
    <a:srgbClr val="FF827E"/>
    <a:srgbClr val="EE6A6C"/>
    <a:srgbClr val="0054FF"/>
    <a:srgbClr val="2E9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0"/>
    <p:restoredTop sz="94731"/>
  </p:normalViewPr>
  <p:slideViewPr>
    <p:cSldViewPr snapToGrid="0" snapToObjects="1" showGuides="1">
      <p:cViewPr varScale="1">
        <p:scale>
          <a:sx n="103" d="100"/>
          <a:sy n="103" d="100"/>
        </p:scale>
        <p:origin x="4344" y="176"/>
      </p:cViewPr>
      <p:guideLst>
        <p:guide orient="horz" pos="3097"/>
        <p:guide pos="2160"/>
        <p:guide pos="4133"/>
        <p:guide pos="3816"/>
        <p:guide pos="39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8CDCF0A-9AFB-EE40-885B-23D07F56E5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AB611C8-30DB-354C-981B-C62B0F2319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A1E24-67B3-8842-A467-C2DB2F4B9805}" type="datetimeFigureOut">
              <a:rPr lang="de-DE" smtClean="0"/>
              <a:t>20.01.19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CD621F-D72E-2940-B6B1-A3C76399E9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3B84397-A952-B44F-A131-EA5140E635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51460-56A9-8644-9474-3546499A6E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5786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Regular"/>
              </a:defRPr>
            </a:lvl1pPr>
          </a:lstStyle>
          <a:p>
            <a:fld id="{25420034-D756-7849-B052-08FD5F14FAA5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70313" y="857250"/>
            <a:ext cx="16033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Regular"/>
              </a:defRPr>
            </a:lvl1pPr>
          </a:lstStyle>
          <a:p>
            <a:fld id="{D383D23F-87B4-C944-8922-A44ED7EB7C3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439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3D23F-87B4-C944-8922-A44ED7EB7C3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4735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6858000" cy="115747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0" y="9790253"/>
            <a:ext cx="6858000" cy="115747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6" y="2637014"/>
            <a:ext cx="5759450" cy="5988518"/>
          </a:xfrm>
          <a:prstGeom prst="rect">
            <a:avLst/>
          </a:prstGeom>
        </p:spPr>
        <p:txBody>
          <a:bodyPr vert="eaVert"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2552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7D8A0939-D3C2-AE44-B8A8-4040AFE765A0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7B044D42-D01A-6149-AA1A-562D764EC95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482972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7862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6858000" cy="115747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0" y="9790253"/>
            <a:ext cx="6858000" cy="115747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40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9574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 b="0" i="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8327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95348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0" i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0" i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32845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185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6" y="2637014"/>
            <a:ext cx="5759450" cy="5988518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47740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 b="0" i="0"/>
            </a:lvl1pPr>
            <a:lvl2pPr>
              <a:defRPr sz="2100" b="0" i="0"/>
            </a:lvl2pPr>
            <a:lvl3pPr>
              <a:defRPr sz="1800" b="0" i="0"/>
            </a:lvl3pPr>
            <a:lvl4pPr>
              <a:defRPr sz="1500" b="0" i="0"/>
            </a:lvl4pPr>
            <a:lvl5pPr>
              <a:defRPr sz="1500" b="0" i="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 b="0" i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68200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 b="0" i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dirty="0"/>
              <a:t>Bild auf Platzhalter ziehen oder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 b="0" i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65112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89382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40039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28676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6858000" cy="115747"/>
          </a:xfrm>
          <a:prstGeom prst="rect">
            <a:avLst/>
          </a:prstGeom>
          <a:solidFill>
            <a:srgbClr val="F3D2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0" y="9790253"/>
            <a:ext cx="6858000" cy="115747"/>
          </a:xfrm>
          <a:prstGeom prst="rect">
            <a:avLst/>
          </a:prstGeom>
          <a:solidFill>
            <a:srgbClr val="F3D2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427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75747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 b="0" i="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92399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808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69624"/>
            <a:ext cx="5759451" cy="4120620"/>
          </a:xfrm>
          <a:prstGeom prst="rect">
            <a:avLst/>
          </a:prstGeom>
        </p:spPr>
        <p:txBody>
          <a:bodyPr anchor="b"/>
          <a:lstStyle>
            <a:lvl1pPr>
              <a:defRPr sz="45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6629226"/>
            <a:ext cx="5759451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0" i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0" i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07021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7709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92708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 b="0" i="0"/>
            </a:lvl1pPr>
            <a:lvl2pPr>
              <a:defRPr sz="2100" b="0" i="0"/>
            </a:lvl2pPr>
            <a:lvl3pPr>
              <a:defRPr sz="1800" b="0" i="0"/>
            </a:lvl3pPr>
            <a:lvl4pPr>
              <a:defRPr sz="1500" b="0" i="0"/>
            </a:lvl4pPr>
            <a:lvl5pPr>
              <a:defRPr sz="1500" b="0" i="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 b="0" i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03210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 b="0" i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dirty="0"/>
              <a:t>Bild auf Platzhalter ziehen oder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 b="0" i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916600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24771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27672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79568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6858000" cy="115747"/>
          </a:xfrm>
          <a:prstGeom prst="rect">
            <a:avLst/>
          </a:prstGeom>
          <a:solidFill>
            <a:srgbClr val="2156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0" y="9790253"/>
            <a:ext cx="6858000" cy="115747"/>
          </a:xfrm>
          <a:prstGeom prst="rect">
            <a:avLst/>
          </a:prstGeom>
          <a:solidFill>
            <a:srgbClr val="2156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820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8261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 b="0" i="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73659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78109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0" i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0" i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30947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817970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82997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 b="0" i="0"/>
            </a:lvl1pPr>
            <a:lvl2pPr>
              <a:defRPr sz="2100" b="0" i="0"/>
            </a:lvl2pPr>
            <a:lvl3pPr>
              <a:defRPr sz="1800" b="0" i="0"/>
            </a:lvl3pPr>
            <a:lvl4pPr>
              <a:defRPr sz="1500" b="0" i="0"/>
            </a:lvl4pPr>
            <a:lvl5pPr>
              <a:defRPr sz="1500" b="0" i="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 b="0" i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41231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 b="0" i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dirty="0"/>
              <a:t>Bild auf Platzhalter ziehen oder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 b="0" i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001511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62156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72825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886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 i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 i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 b="0" i="0"/>
            </a:lvl1pPr>
            <a:lvl2pPr>
              <a:defRPr sz="2100" b="0" i="0"/>
            </a:lvl2pPr>
            <a:lvl3pPr>
              <a:defRPr sz="1800" b="0" i="0"/>
            </a:lvl3pPr>
            <a:lvl4pPr>
              <a:defRPr sz="1500" b="0" i="0"/>
            </a:lvl4pPr>
            <a:lvl5pPr>
              <a:defRPr sz="1500" b="0" i="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 b="0" i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0" i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dirty="0"/>
              <a:t>Bild auf Platzhalter ziehen oder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/>
          <a:lstStyle>
            <a:lvl1pPr>
              <a:defRPr b="0" i="0"/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6858000" cy="115747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0" y="9790253"/>
            <a:ext cx="6858000" cy="115747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1FA740B-5DC0-0A48-9AC3-9709BACF9334}"/>
              </a:ext>
            </a:extLst>
          </p:cNvPr>
          <p:cNvSpPr txBox="1"/>
          <p:nvPr userDrawn="1"/>
        </p:nvSpPr>
        <p:spPr>
          <a:xfrm>
            <a:off x="2187388" y="-3406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b="0" i="0" dirty="0">
              <a:latin typeface="Calibri Regular"/>
            </a:endParaRPr>
          </a:p>
        </p:txBody>
      </p:sp>
      <p:pic>
        <p:nvPicPr>
          <p:cNvPr id="12" name="Bild 8">
            <a:extLst>
              <a:ext uri="{FF2B5EF4-FFF2-40B4-BE49-F238E27FC236}">
                <a16:creationId xmlns:a16="http://schemas.microsoft.com/office/drawing/2014/main" id="{4C513F9D-5B51-0C4F-975F-54F11B009C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-4873" b="14144"/>
          <a:stretch/>
        </p:blipFill>
        <p:spPr>
          <a:xfrm>
            <a:off x="590499" y="436092"/>
            <a:ext cx="147768" cy="143032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082C1B45-2E18-0A4E-8093-CE3E42465F7B}"/>
              </a:ext>
            </a:extLst>
          </p:cNvPr>
          <p:cNvSpPr txBox="1"/>
          <p:nvPr userDrawn="1"/>
        </p:nvSpPr>
        <p:spPr>
          <a:xfrm>
            <a:off x="652072" y="367710"/>
            <a:ext cx="19623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WIMASU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UNTERRICHTSIDEE</a:t>
            </a:r>
          </a:p>
        </p:txBody>
      </p:sp>
      <p:sp>
        <p:nvSpPr>
          <p:cNvPr id="13" name="Titel 4">
            <a:extLst>
              <a:ext uri="{FF2B5EF4-FFF2-40B4-BE49-F238E27FC236}">
                <a16:creationId xmlns:a16="http://schemas.microsoft.com/office/drawing/2014/main" id="{A4C9074D-06C1-3E48-BA3A-A3D1CA93519C}"/>
              </a:ext>
            </a:extLst>
          </p:cNvPr>
          <p:cNvSpPr txBox="1">
            <a:spLocks/>
          </p:cNvSpPr>
          <p:nvPr userDrawn="1"/>
        </p:nvSpPr>
        <p:spPr>
          <a:xfrm>
            <a:off x="550981" y="259428"/>
            <a:ext cx="5506919" cy="1100987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4800" b="1" dirty="0">
                <a:solidFill>
                  <a:srgbClr val="EE6A6C"/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AUTOGRAMMJAGD</a:t>
            </a:r>
            <a:endParaRPr lang="de-DE" sz="4800" b="1" dirty="0">
              <a:solidFill>
                <a:srgbClr val="EE6A6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B14050AE-5B92-304E-A2E2-90B15E805DFA}"/>
              </a:ext>
            </a:extLst>
          </p:cNvPr>
          <p:cNvGrpSpPr/>
          <p:nvPr userDrawn="1"/>
        </p:nvGrpSpPr>
        <p:grpSpPr>
          <a:xfrm>
            <a:off x="549275" y="1512143"/>
            <a:ext cx="6308725" cy="1100987"/>
            <a:chOff x="549275" y="1448168"/>
            <a:chExt cx="6308725" cy="1100987"/>
          </a:xfrm>
        </p:grpSpPr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C3959625-3320-3E43-B138-D29276931C41}"/>
                </a:ext>
              </a:extLst>
            </p:cNvPr>
            <p:cNvSpPr/>
            <p:nvPr/>
          </p:nvSpPr>
          <p:spPr>
            <a:xfrm>
              <a:off x="1139687" y="1448168"/>
              <a:ext cx="5718313" cy="11009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B9E63412-A940-754E-9C3A-B6C2804876C3}"/>
                </a:ext>
              </a:extLst>
            </p:cNvPr>
            <p:cNvSpPr/>
            <p:nvPr/>
          </p:nvSpPr>
          <p:spPr>
            <a:xfrm>
              <a:off x="549275" y="1448168"/>
              <a:ext cx="1100987" cy="110098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62628EF6-09E2-AE41-A847-F923414819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909158" y="1751625"/>
              <a:ext cx="494070" cy="494070"/>
            </a:xfrm>
            <a:prstGeom prst="rect">
              <a:avLst/>
            </a:prstGeom>
          </p:spPr>
        </p:pic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668F323A-38DF-FB4E-9E04-8CFFBF1BE747}"/>
                </a:ext>
              </a:extLst>
            </p:cNvPr>
            <p:cNvSpPr txBox="1"/>
            <p:nvPr/>
          </p:nvSpPr>
          <p:spPr>
            <a:xfrm>
              <a:off x="1504376" y="1560079"/>
              <a:ext cx="5353623" cy="877163"/>
            </a:xfrm>
            <a:prstGeom prst="rect">
              <a:avLst/>
            </a:prstGeom>
            <a:noFill/>
            <a:ln w="31750" cap="rnd">
              <a:noFill/>
              <a:prstDash val="sysDot"/>
            </a:ln>
          </p:spPr>
          <p:txBody>
            <a:bodyPr wrap="square" lIns="180000" rIns="216000" rtlCol="0" anchor="ctr" anchorCtr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sz="1200" dirty="0"/>
                <a:t>Suche zu jedem Satz eine </a:t>
              </a:r>
              <a:r>
                <a:rPr lang="de-DE" sz="1200" b="1" dirty="0"/>
                <a:t>Person, auf die diese Aussage zutrifft </a:t>
              </a:r>
              <a:r>
                <a:rPr lang="de-DE" sz="1200" dirty="0"/>
                <a:t>und lasse diese Person im entsprechenden Feld </a:t>
              </a:r>
              <a:r>
                <a:rPr lang="de-DE" sz="1200" b="1" dirty="0"/>
                <a:t>unterschreiben</a:t>
              </a:r>
              <a:r>
                <a:rPr lang="de-DE" sz="1200" dirty="0"/>
                <a:t>.</a:t>
              </a:r>
              <a:br>
                <a:rPr lang="de-DE" sz="1200" dirty="0"/>
              </a:br>
              <a:r>
                <a:rPr lang="de-DE" sz="300" dirty="0"/>
                <a:t>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sz="1200" dirty="0"/>
                <a:t>Suche für jeden Satz jemand anderen, sodass du </a:t>
              </a:r>
              <a:r>
                <a:rPr lang="de-DE" sz="1200" b="1" dirty="0"/>
                <a:t>10 verschiedene </a:t>
              </a:r>
              <a:r>
                <a:rPr lang="de-DE" sz="1200" dirty="0"/>
                <a:t>Unterschriften/Autogramme gesammelt hast.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31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735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346" userDrawn="1">
          <p15:clr>
            <a:srgbClr val="F26B43"/>
          </p15:clr>
        </p15:guide>
        <p15:guide id="3" orient="horz" pos="5887" userDrawn="1">
          <p15:clr>
            <a:srgbClr val="F26B43"/>
          </p15:clr>
        </p15:guide>
        <p15:guide id="4" orient="horz" pos="353" userDrawn="1">
          <p15:clr>
            <a:srgbClr val="F26B43"/>
          </p15:clr>
        </p15:guide>
        <p15:guide id="6" pos="3974" userDrawn="1">
          <p15:clr>
            <a:srgbClr val="F26B43"/>
          </p15:clr>
        </p15:guide>
        <p15:guide id="7" orient="horz" pos="48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6" y="2637014"/>
            <a:ext cx="5759450" cy="5988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tx1">
                    <a:tint val="75000"/>
                  </a:schemeClr>
                </a:solidFill>
                <a:latin typeface="Calibri Regular"/>
                <a:cs typeface="Arial" panose="020B0604020202020204" pitchFamily="34" charset="0"/>
              </a:defRPr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0">
                <a:solidFill>
                  <a:schemeClr val="tx1">
                    <a:tint val="75000"/>
                  </a:schemeClr>
                </a:solidFill>
                <a:latin typeface="Calibri Regular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75000"/>
                  </a:schemeClr>
                </a:solidFill>
                <a:latin typeface="Calibri Regular"/>
                <a:cs typeface="Arial" panose="020B0604020202020204" pitchFamily="34" charset="0"/>
              </a:defRPr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6858000" cy="115747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0" y="9790253"/>
            <a:ext cx="6858000" cy="115747"/>
          </a:xfrm>
          <a:prstGeom prst="rect">
            <a:avLst/>
          </a:prstGeom>
          <a:solidFill>
            <a:srgbClr val="4ECD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1FA740B-5DC0-0A48-9AC3-9709BACF9334}"/>
              </a:ext>
            </a:extLst>
          </p:cNvPr>
          <p:cNvSpPr txBox="1"/>
          <p:nvPr userDrawn="1"/>
        </p:nvSpPr>
        <p:spPr>
          <a:xfrm>
            <a:off x="2187388" y="-3406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b="0" i="0" dirty="0">
              <a:latin typeface="Calibri Regular"/>
            </a:endParaRPr>
          </a:p>
        </p:txBody>
      </p:sp>
      <p:pic>
        <p:nvPicPr>
          <p:cNvPr id="12" name="Bild 8">
            <a:extLst>
              <a:ext uri="{FF2B5EF4-FFF2-40B4-BE49-F238E27FC236}">
                <a16:creationId xmlns:a16="http://schemas.microsoft.com/office/drawing/2014/main" id="{00205E41-673D-6345-8EAB-60E676AF52F2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9696" y="564606"/>
            <a:ext cx="609029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96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346">
          <p15:clr>
            <a:srgbClr val="F26B43"/>
          </p15:clr>
        </p15:guide>
        <p15:guide id="3" orient="horz" pos="5887">
          <p15:clr>
            <a:srgbClr val="F26B43"/>
          </p15:clr>
        </p15:guide>
        <p15:guide id="4" orient="horz" pos="353">
          <p15:clr>
            <a:srgbClr val="F26B43"/>
          </p15:clr>
        </p15:guide>
        <p15:guide id="6" pos="3974">
          <p15:clr>
            <a:srgbClr val="F26B43"/>
          </p15:clr>
        </p15:guide>
        <p15:guide id="7" orient="horz" pos="48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6" y="2637014"/>
            <a:ext cx="5759450" cy="5988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tx1">
                    <a:tint val="75000"/>
                  </a:schemeClr>
                </a:solidFill>
                <a:latin typeface="Calibri Regular"/>
                <a:cs typeface="Arial" panose="020B0604020202020204" pitchFamily="34" charset="0"/>
              </a:defRPr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0">
                <a:solidFill>
                  <a:schemeClr val="tx1">
                    <a:tint val="75000"/>
                  </a:schemeClr>
                </a:solidFill>
                <a:latin typeface="Calibri Regular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75000"/>
                  </a:schemeClr>
                </a:solidFill>
                <a:latin typeface="Calibri Regular"/>
                <a:cs typeface="Arial" panose="020B0604020202020204" pitchFamily="34" charset="0"/>
              </a:defRPr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6858000" cy="115747"/>
          </a:xfrm>
          <a:prstGeom prst="rect">
            <a:avLst/>
          </a:prstGeom>
          <a:solidFill>
            <a:srgbClr val="F3D2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0" y="9790253"/>
            <a:ext cx="6858000" cy="115747"/>
          </a:xfrm>
          <a:prstGeom prst="rect">
            <a:avLst/>
          </a:prstGeom>
          <a:solidFill>
            <a:srgbClr val="F3D2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1FA740B-5DC0-0A48-9AC3-9709BACF9334}"/>
              </a:ext>
            </a:extLst>
          </p:cNvPr>
          <p:cNvSpPr txBox="1"/>
          <p:nvPr userDrawn="1"/>
        </p:nvSpPr>
        <p:spPr>
          <a:xfrm>
            <a:off x="2187388" y="-3406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b="0" i="0" dirty="0">
              <a:latin typeface="Calibri Regular"/>
            </a:endParaRPr>
          </a:p>
        </p:txBody>
      </p:sp>
      <p:pic>
        <p:nvPicPr>
          <p:cNvPr id="12" name="Bild 8">
            <a:extLst>
              <a:ext uri="{FF2B5EF4-FFF2-40B4-BE49-F238E27FC236}">
                <a16:creationId xmlns:a16="http://schemas.microsoft.com/office/drawing/2014/main" id="{F81F6578-C24D-0640-9815-FB83E5BC02C1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9696" y="564606"/>
            <a:ext cx="609029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76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346">
          <p15:clr>
            <a:srgbClr val="F26B43"/>
          </p15:clr>
        </p15:guide>
        <p15:guide id="3" orient="horz" pos="5887">
          <p15:clr>
            <a:srgbClr val="F26B43"/>
          </p15:clr>
        </p15:guide>
        <p15:guide id="4" orient="horz" pos="353">
          <p15:clr>
            <a:srgbClr val="F26B43"/>
          </p15:clr>
        </p15:guide>
        <p15:guide id="6" pos="3974">
          <p15:clr>
            <a:srgbClr val="F26B43"/>
          </p15:clr>
        </p15:guide>
        <p15:guide id="7" orient="horz" pos="489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560388"/>
            <a:ext cx="482972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6" y="2637014"/>
            <a:ext cx="5759450" cy="5988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9275" y="8818210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tx1">
                    <a:tint val="75000"/>
                  </a:schemeClr>
                </a:solidFill>
                <a:latin typeface="Calibri Regular"/>
                <a:cs typeface="Arial" panose="020B0604020202020204" pitchFamily="34" charset="0"/>
              </a:defRPr>
            </a:lvl1pPr>
          </a:lstStyle>
          <a:p>
            <a:fld id="{41EC8181-BCF5-D944-B37F-8887E22B3C04}" type="datetimeFigureOut">
              <a:rPr lang="de-DE" smtClean="0"/>
              <a:pPr/>
              <a:t>20.01.19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81820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0">
                <a:solidFill>
                  <a:schemeClr val="tx1">
                    <a:tint val="75000"/>
                  </a:schemeClr>
                </a:solidFill>
                <a:latin typeface="Calibri Regular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65676" y="881820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75000"/>
                  </a:schemeClr>
                </a:solidFill>
                <a:latin typeface="Calibri Regular"/>
                <a:cs typeface="Arial" panose="020B0604020202020204" pitchFamily="34" charset="0"/>
              </a:defRPr>
            </a:lvl1pPr>
          </a:lstStyle>
          <a:p>
            <a:fld id="{CB41CC06-E465-FA49-8E35-A8A5301B81D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6858000" cy="115747"/>
          </a:xfrm>
          <a:prstGeom prst="rect">
            <a:avLst/>
          </a:prstGeom>
          <a:solidFill>
            <a:srgbClr val="2156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0" y="9790253"/>
            <a:ext cx="6858000" cy="115747"/>
          </a:xfrm>
          <a:prstGeom prst="rect">
            <a:avLst/>
          </a:prstGeom>
          <a:solidFill>
            <a:srgbClr val="2156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1FA740B-5DC0-0A48-9AC3-9709BACF9334}"/>
              </a:ext>
            </a:extLst>
          </p:cNvPr>
          <p:cNvSpPr txBox="1"/>
          <p:nvPr userDrawn="1"/>
        </p:nvSpPr>
        <p:spPr>
          <a:xfrm>
            <a:off x="2187388" y="-3406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b="0" i="0" dirty="0">
              <a:latin typeface="Calibri Regular"/>
            </a:endParaRPr>
          </a:p>
        </p:txBody>
      </p:sp>
      <p:pic>
        <p:nvPicPr>
          <p:cNvPr id="12" name="Bild 8">
            <a:extLst>
              <a:ext uri="{FF2B5EF4-FFF2-40B4-BE49-F238E27FC236}">
                <a16:creationId xmlns:a16="http://schemas.microsoft.com/office/drawing/2014/main" id="{3AAAF2A5-52A6-2D4F-9905-E1F8BE97E75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9696" y="564606"/>
            <a:ext cx="609029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945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346">
          <p15:clr>
            <a:srgbClr val="F26B43"/>
          </p15:clr>
        </p15:guide>
        <p15:guide id="3" orient="horz" pos="5887">
          <p15:clr>
            <a:srgbClr val="F26B43"/>
          </p15:clr>
        </p15:guide>
        <p15:guide id="4" orient="horz" pos="353">
          <p15:clr>
            <a:srgbClr val="F26B43"/>
          </p15:clr>
        </p15:guide>
        <p15:guide id="6" pos="3974">
          <p15:clr>
            <a:srgbClr val="F26B43"/>
          </p15:clr>
        </p15:guide>
        <p15:guide id="7" orient="horz" pos="4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549275" y="2764859"/>
            <a:ext cx="5865983" cy="6303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DE" sz="1400" b="1" dirty="0">
                <a:ea typeface="Calibri" charset="0"/>
                <a:cs typeface="Times New Roman" charset="0"/>
              </a:rPr>
              <a:t>Finde eine Person, die ...</a:t>
            </a:r>
            <a:endParaRPr lang="de-DE" sz="800" dirty="0">
              <a:ea typeface="Calibri" charset="0"/>
              <a:cs typeface="Times New Roman" charset="0"/>
            </a:endParaRPr>
          </a:p>
          <a:p>
            <a:pPr>
              <a:lnSpc>
                <a:spcPct val="300000"/>
              </a:lnSpc>
              <a:spcAft>
                <a:spcPts val="0"/>
              </a:spcAft>
            </a:pPr>
            <a:r>
              <a:rPr lang="de-DE" sz="1200" dirty="0">
                <a:ea typeface="Calibri" charset="0"/>
                <a:cs typeface="Times New Roman" charset="0"/>
              </a:rPr>
              <a:t>... gerne Spaghetti isst: </a:t>
            </a:r>
            <a:r>
              <a:rPr lang="de-DE" sz="800" dirty="0">
                <a:ea typeface="Calibri" charset="0"/>
                <a:cs typeface="Times New Roman" charset="0"/>
              </a:rPr>
              <a:t>___________________________________________________________________________________</a:t>
            </a:r>
          </a:p>
          <a:p>
            <a:pPr>
              <a:lnSpc>
                <a:spcPct val="300000"/>
              </a:lnSpc>
              <a:spcAft>
                <a:spcPts val="0"/>
              </a:spcAft>
            </a:pPr>
            <a:r>
              <a:rPr lang="de-DE" sz="1200" dirty="0">
                <a:ea typeface="Calibri" charset="0"/>
                <a:cs typeface="Times New Roman" charset="0"/>
              </a:rPr>
              <a:t>... einen Kopfstand kann: </a:t>
            </a:r>
            <a:r>
              <a:rPr lang="de-DE" sz="800" dirty="0">
                <a:ea typeface="Calibri" charset="0"/>
                <a:cs typeface="Times New Roman" charset="0"/>
              </a:rPr>
              <a:t>_________________________________________________________________________________</a:t>
            </a:r>
          </a:p>
          <a:p>
            <a:pPr>
              <a:lnSpc>
                <a:spcPct val="300000"/>
              </a:lnSpc>
              <a:spcAft>
                <a:spcPts val="0"/>
              </a:spcAft>
            </a:pPr>
            <a:r>
              <a:rPr lang="de-DE" sz="1200" dirty="0">
                <a:ea typeface="Calibri" charset="0"/>
                <a:cs typeface="Times New Roman" charset="0"/>
              </a:rPr>
              <a:t>... eine Sportart mit einem Ball im Verein spielt: </a:t>
            </a:r>
            <a:r>
              <a:rPr lang="de-DE" sz="800" dirty="0">
                <a:ea typeface="Calibri" charset="0"/>
                <a:cs typeface="Times New Roman" charset="0"/>
              </a:rPr>
              <a:t>_____________________________________________________</a:t>
            </a:r>
          </a:p>
          <a:p>
            <a:pPr>
              <a:lnSpc>
                <a:spcPct val="300000"/>
              </a:lnSpc>
              <a:spcAft>
                <a:spcPts val="0"/>
              </a:spcAft>
            </a:pPr>
            <a:r>
              <a:rPr lang="de-DE" sz="1200" dirty="0">
                <a:ea typeface="Calibri" charset="0"/>
                <a:cs typeface="Times New Roman" charset="0"/>
              </a:rPr>
              <a:t>... zwei Geschwister hat: </a:t>
            </a:r>
            <a:r>
              <a:rPr lang="de-DE" sz="800" dirty="0">
                <a:ea typeface="Calibri" charset="0"/>
                <a:cs typeface="Times New Roman" charset="0"/>
              </a:rPr>
              <a:t>_________________________________________________________________________________</a:t>
            </a:r>
          </a:p>
          <a:p>
            <a:pPr>
              <a:lnSpc>
                <a:spcPct val="300000"/>
              </a:lnSpc>
              <a:spcAft>
                <a:spcPts val="0"/>
              </a:spcAft>
            </a:pPr>
            <a:r>
              <a:rPr lang="de-DE" sz="1200" dirty="0">
                <a:ea typeface="Calibri" charset="0"/>
                <a:cs typeface="Times New Roman" charset="0"/>
              </a:rPr>
              <a:t>... heute schon Fahrrad gefahren ist: </a:t>
            </a:r>
            <a:r>
              <a:rPr lang="de-DE" sz="800" dirty="0">
                <a:ea typeface="Calibri" charset="0"/>
                <a:cs typeface="Times New Roman" charset="0"/>
              </a:rPr>
              <a:t>___________________________________________________________________</a:t>
            </a:r>
          </a:p>
          <a:p>
            <a:pPr>
              <a:lnSpc>
                <a:spcPct val="300000"/>
              </a:lnSpc>
              <a:spcAft>
                <a:spcPts val="0"/>
              </a:spcAft>
            </a:pPr>
            <a:r>
              <a:rPr lang="de-DE" sz="1200" dirty="0">
                <a:ea typeface="Calibri" charset="0"/>
                <a:cs typeface="Times New Roman" charset="0"/>
              </a:rPr>
              <a:t>… schon einmal in einem Zelt geschlafen hat: </a:t>
            </a:r>
            <a:r>
              <a:rPr lang="de-DE" sz="800" dirty="0">
                <a:ea typeface="Calibri" charset="0"/>
                <a:cs typeface="Times New Roman" charset="0"/>
              </a:rPr>
              <a:t>________________________________________________________</a:t>
            </a:r>
          </a:p>
          <a:p>
            <a:pPr>
              <a:lnSpc>
                <a:spcPct val="300000"/>
              </a:lnSpc>
              <a:spcAft>
                <a:spcPts val="0"/>
              </a:spcAft>
            </a:pPr>
            <a:r>
              <a:rPr lang="de-DE" sz="1200" dirty="0">
                <a:ea typeface="Calibri" charset="0"/>
                <a:cs typeface="Times New Roman" charset="0"/>
              </a:rPr>
              <a:t>... ein Haustier besitzt : </a:t>
            </a:r>
            <a:r>
              <a:rPr lang="de-DE" sz="800" dirty="0">
                <a:ea typeface="Calibri" charset="0"/>
                <a:cs typeface="Times New Roman" charset="0"/>
              </a:rPr>
              <a:t>___________________________________________________________________________________</a:t>
            </a:r>
          </a:p>
          <a:p>
            <a:pPr>
              <a:lnSpc>
                <a:spcPct val="300000"/>
              </a:lnSpc>
            </a:pPr>
            <a:r>
              <a:rPr lang="de-DE" sz="1200" dirty="0">
                <a:ea typeface="Calibri" charset="0"/>
                <a:cs typeface="Times New Roman" charset="0"/>
              </a:rPr>
              <a:t>... schon einmal im Meer geschwommen ist: </a:t>
            </a:r>
            <a:r>
              <a:rPr lang="de-DE" sz="800" dirty="0">
                <a:ea typeface="Calibri" charset="0"/>
                <a:cs typeface="Times New Roman" charset="0"/>
              </a:rPr>
              <a:t>_________________________________________________________</a:t>
            </a:r>
          </a:p>
          <a:p>
            <a:pPr>
              <a:lnSpc>
                <a:spcPct val="300000"/>
              </a:lnSpc>
              <a:spcAft>
                <a:spcPts val="0"/>
              </a:spcAft>
            </a:pPr>
            <a:r>
              <a:rPr lang="de-DE" sz="1200" dirty="0">
                <a:ea typeface="Calibri" charset="0"/>
                <a:cs typeface="Times New Roman" charset="0"/>
              </a:rPr>
              <a:t>... ein Instrument spielt: </a:t>
            </a:r>
            <a:r>
              <a:rPr lang="de-DE" sz="800" dirty="0">
                <a:ea typeface="Calibri" charset="0"/>
                <a:cs typeface="Times New Roman" charset="0"/>
              </a:rPr>
              <a:t>____________________________________________</a:t>
            </a:r>
          </a:p>
          <a:p>
            <a:pPr>
              <a:lnSpc>
                <a:spcPct val="300000"/>
              </a:lnSpc>
              <a:spcAft>
                <a:spcPts val="0"/>
              </a:spcAft>
            </a:pPr>
            <a:r>
              <a:rPr lang="de-DE" sz="1200" dirty="0">
                <a:ea typeface="Calibri" charset="0"/>
                <a:cs typeface="Times New Roman" charset="0"/>
              </a:rPr>
              <a:t>... gerne tanzt: </a:t>
            </a:r>
            <a:r>
              <a:rPr lang="de-DE" sz="800" dirty="0">
                <a:ea typeface="Calibri" charset="0"/>
                <a:cs typeface="Times New Roman" charset="0"/>
              </a:rPr>
              <a:t>_________________________________________</a:t>
            </a:r>
          </a:p>
          <a:p>
            <a:pPr>
              <a:lnSpc>
                <a:spcPct val="300000"/>
              </a:lnSpc>
            </a:pPr>
            <a:r>
              <a:rPr lang="de-DE" sz="1200" dirty="0">
                <a:ea typeface="Calibri" charset="0"/>
                <a:cs typeface="Times New Roman" charset="0"/>
              </a:rPr>
              <a:t>… eine Heldin ist: </a:t>
            </a:r>
            <a:r>
              <a:rPr lang="de-DE" sz="800" dirty="0">
                <a:ea typeface="Calibri" charset="0"/>
                <a:cs typeface="Times New Roman" charset="0"/>
              </a:rPr>
              <a:t>____________________________________</a:t>
            </a:r>
            <a:endParaRPr lang="de-DE" sz="1000" dirty="0">
              <a:ea typeface="Calibri" charset="0"/>
              <a:cs typeface="Times New Roman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15DB699-AA28-6A4E-B8C3-9C039740E27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016" b="2682"/>
          <a:stretch/>
        </p:blipFill>
        <p:spPr>
          <a:xfrm>
            <a:off x="3463810" y="7458829"/>
            <a:ext cx="3394189" cy="2447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695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just">
          <a:lnSpc>
            <a:spcPts val="1200"/>
          </a:lnSpc>
          <a:spcAft>
            <a:spcPts val="600"/>
          </a:spcAft>
          <a:tabLst>
            <a:tab pos="2070735" algn="l"/>
          </a:tabLst>
          <a:defRPr dirty="0">
            <a:solidFill>
              <a:srgbClr val="00000A"/>
            </a:solidFill>
            <a:ea typeface="Calibri" charset="0"/>
            <a:cs typeface="Calibri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Design">
  <a:themeElements>
    <a:clrScheme name="Office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just">
          <a:lnSpc>
            <a:spcPts val="1200"/>
          </a:lnSpc>
          <a:spcAft>
            <a:spcPts val="600"/>
          </a:spcAft>
          <a:tabLst>
            <a:tab pos="2070735" algn="l"/>
          </a:tabLst>
          <a:defRPr dirty="0">
            <a:solidFill>
              <a:srgbClr val="00000A"/>
            </a:solidFill>
            <a:ea typeface="Calibri" charset="0"/>
            <a:cs typeface="Calibri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-Design">
  <a:themeElements>
    <a:clrScheme name="Office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just">
          <a:lnSpc>
            <a:spcPts val="1200"/>
          </a:lnSpc>
          <a:spcAft>
            <a:spcPts val="600"/>
          </a:spcAft>
          <a:tabLst>
            <a:tab pos="2070735" algn="l"/>
          </a:tabLst>
          <a:defRPr dirty="0">
            <a:solidFill>
              <a:srgbClr val="00000A"/>
            </a:solidFill>
            <a:ea typeface="Calibri" charset="0"/>
            <a:cs typeface="Calibri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-Design">
  <a:themeElements>
    <a:clrScheme name="Office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just">
          <a:lnSpc>
            <a:spcPts val="1200"/>
          </a:lnSpc>
          <a:spcAft>
            <a:spcPts val="600"/>
          </a:spcAft>
          <a:tabLst>
            <a:tab pos="2070735" algn="l"/>
          </a:tabLst>
          <a:defRPr dirty="0">
            <a:solidFill>
              <a:srgbClr val="00000A"/>
            </a:solidFill>
            <a:ea typeface="Calibri" charset="0"/>
            <a:cs typeface="Calibri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86</Words>
  <Application>Microsoft Macintosh PowerPoint</Application>
  <PresentationFormat>A4-Papier (210 x 297 mm)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Regular</vt:lpstr>
      <vt:lpstr>Office-Design</vt:lpstr>
      <vt:lpstr>1_Office-Design</vt:lpstr>
      <vt:lpstr>2_Office-Design</vt:lpstr>
      <vt:lpstr>3_Office-Design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WIMASU–GAMES Tarzan - Staffel</dc:title>
  <dc:creator>Janes Veit</dc:creator>
  <cp:lastModifiedBy>Christoph Walther</cp:lastModifiedBy>
  <cp:revision>216</cp:revision>
  <cp:lastPrinted>2019-01-20T18:57:12Z</cp:lastPrinted>
  <dcterms:created xsi:type="dcterms:W3CDTF">2017-03-08T19:41:00Z</dcterms:created>
  <dcterms:modified xsi:type="dcterms:W3CDTF">2019-01-20T21:39:51Z</dcterms:modified>
</cp:coreProperties>
</file>