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09" r:id="rId2"/>
    <p:sldMasterId id="2147483722" r:id="rId3"/>
    <p:sldMasterId id="2147483736" r:id="rId4"/>
  </p:sldMasterIdLst>
  <p:notesMasterIdLst>
    <p:notesMasterId r:id="rId6"/>
  </p:notesMasterIdLst>
  <p:handoutMasterIdLst>
    <p:handoutMasterId r:id="rId7"/>
  </p:handoutMasterIdLst>
  <p:sldIdLst>
    <p:sldId id="270" r:id="rId5"/>
  </p:sldIdLst>
  <p:sldSz cx="6858000" cy="9906000" type="A4"/>
  <p:notesSz cx="9144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36657F6-C30F-264C-8570-FDA3770017BA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>
    <p:extLst/>
  </p:cmAuthor>
  <p:cmAuthor id="2" name="Leif Boe" initials="LB" lastIdx="1" clrIdx="2">
    <p:extLst/>
  </p:cmAuthor>
  <p:cmAuthor id="3" name="Leif Boe" initials="LB [2]" lastIdx="1" clrIdx="3">
    <p:extLst/>
  </p:cmAuthor>
  <p:cmAuthor id="4" name="Leif Boe" initials="LB [3]" lastIdx="1" clrIdx="4">
    <p:extLst/>
  </p:cmAuthor>
  <p:cmAuthor id="5" name="Janes Veit" initials="JV" lastIdx="0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CDC4"/>
    <a:srgbClr val="215682"/>
    <a:srgbClr val="F3D23A"/>
    <a:srgbClr val="FF827E"/>
    <a:srgbClr val="EE6A6C"/>
    <a:srgbClr val="0054FF"/>
    <a:srgbClr val="2E9F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0"/>
    <p:restoredTop sz="94731"/>
  </p:normalViewPr>
  <p:slideViewPr>
    <p:cSldViewPr snapToGrid="0" snapToObjects="1" showGuides="1">
      <p:cViewPr varScale="1">
        <p:scale>
          <a:sx n="103" d="100"/>
          <a:sy n="103" d="100"/>
        </p:scale>
        <p:origin x="4344" y="176"/>
      </p:cViewPr>
      <p:guideLst>
        <p:guide orient="horz" pos="3097"/>
        <p:guide pos="2160"/>
        <p:guide pos="4133"/>
        <p:guide pos="3816"/>
        <p:guide pos="39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18CDCF0A-9AFB-EE40-885B-23D07F56E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AB611C8-30DB-354C-981B-C62B0F2319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A1E24-67B3-8842-A467-C2DB2F4B9805}" type="datetimeFigureOut">
              <a:rPr lang="de-DE" smtClean="0"/>
              <a:t>20.01.19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CD621F-D72E-2940-B6B1-A3C76399E9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B84397-A952-B44F-A131-EA5140E635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51460-56A9-8644-9474-3546499A6E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786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770313" y="857250"/>
            <a:ext cx="16033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  <a:prstGeom prst="rect">
            <a:avLst/>
          </a:prstGeo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  <a:prstGeom prst="rect">
            <a:avLst/>
          </a:prstGeo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7D8A0939-D3C2-AE44-B8A8-4040AFE765A0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7B044D42-D01A-6149-AA1A-562D764EC95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7862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740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9574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48327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95348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32845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2185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447740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6820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65112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8938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74003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28676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27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7574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9239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808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69624"/>
            <a:ext cx="5759451" cy="4120620"/>
          </a:xfrm>
          <a:prstGeom prst="rect">
            <a:avLst/>
          </a:prstGeo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6629226"/>
            <a:ext cx="5759451" cy="2166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0702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7709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92708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03210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16600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4771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2767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79568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182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8261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 b="0" i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7365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78109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3094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817970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8299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941231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00151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2156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728251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8865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 i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/>
          <a:lstStyle>
            <a:lvl1pPr>
              <a:defRPr sz="2400" b="0" i="0"/>
            </a:lvl1pPr>
            <a:lvl2pPr>
              <a:defRPr sz="2100" b="0" i="0"/>
            </a:lvl2pPr>
            <a:lvl3pPr>
              <a:defRPr sz="1800" b="0" i="0"/>
            </a:lvl3pPr>
            <a:lvl4pPr>
              <a:defRPr sz="1500" b="0" i="0"/>
            </a:lvl4pPr>
            <a:lvl5pPr>
              <a:defRPr sz="1500" b="0" i="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 b="0" i="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0" i="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dirty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/>
          <a:lstStyle>
            <a:lvl1pPr>
              <a:defRPr b="0" i="0"/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4C513F9D-5B51-0C4F-975F-54F11B009C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4873" b="14144"/>
          <a:stretch/>
        </p:blipFill>
        <p:spPr>
          <a:xfrm>
            <a:off x="590499" y="436092"/>
            <a:ext cx="147768" cy="14303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82C1B45-2E18-0A4E-8093-CE3E42465F7B}"/>
              </a:ext>
            </a:extLst>
          </p:cNvPr>
          <p:cNvSpPr txBox="1"/>
          <p:nvPr userDrawn="1"/>
        </p:nvSpPr>
        <p:spPr>
          <a:xfrm>
            <a:off x="652072" y="367710"/>
            <a:ext cx="1962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WIMASU</a:t>
            </a:r>
            <a:r>
              <a:rPr lang="de-DE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UNTERRICHTSIDEE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A4C9074D-06C1-3E48-BA3A-A3D1CA93519C}"/>
              </a:ext>
            </a:extLst>
          </p:cNvPr>
          <p:cNvSpPr txBox="1">
            <a:spLocks/>
          </p:cNvSpPr>
          <p:nvPr userDrawn="1"/>
        </p:nvSpPr>
        <p:spPr>
          <a:xfrm>
            <a:off x="550981" y="259428"/>
            <a:ext cx="5506919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48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AUTOGRAMMJAGD</a:t>
            </a:r>
            <a:endParaRPr lang="de-DE" sz="48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B14050AE-5B92-304E-A2E2-90B15E805DFA}"/>
              </a:ext>
            </a:extLst>
          </p:cNvPr>
          <p:cNvGrpSpPr/>
          <p:nvPr userDrawn="1"/>
        </p:nvGrpSpPr>
        <p:grpSpPr>
          <a:xfrm>
            <a:off x="549275" y="1512143"/>
            <a:ext cx="6308725" cy="1100987"/>
            <a:chOff x="549275" y="1448168"/>
            <a:chExt cx="6308725" cy="1100987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C3959625-3320-3E43-B138-D29276931C41}"/>
                </a:ext>
              </a:extLst>
            </p:cNvPr>
            <p:cNvSpPr/>
            <p:nvPr/>
          </p:nvSpPr>
          <p:spPr>
            <a:xfrm>
              <a:off x="1139687" y="1448168"/>
              <a:ext cx="5718313" cy="11009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E63412-A940-754E-9C3A-B6C2804876C3}"/>
                </a:ext>
              </a:extLst>
            </p:cNvPr>
            <p:cNvSpPr/>
            <p:nvPr/>
          </p:nvSpPr>
          <p:spPr>
            <a:xfrm>
              <a:off x="549275" y="1448168"/>
              <a:ext cx="1100987" cy="110098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62628EF6-09E2-AE41-A847-F92341481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09158" y="1751625"/>
              <a:ext cx="494070" cy="494070"/>
            </a:xfrm>
            <a:prstGeom prst="rect">
              <a:avLst/>
            </a:prstGeom>
          </p:spPr>
        </p:pic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668F323A-38DF-FB4E-9E04-8CFFBF1BE747}"/>
                </a:ext>
              </a:extLst>
            </p:cNvPr>
            <p:cNvSpPr txBox="1"/>
            <p:nvPr/>
          </p:nvSpPr>
          <p:spPr>
            <a:xfrm>
              <a:off x="1504376" y="1560079"/>
              <a:ext cx="5353623" cy="877163"/>
            </a:xfrm>
            <a:prstGeom prst="rect">
              <a:avLst/>
            </a:prstGeom>
            <a:noFill/>
            <a:ln w="31750" cap="rnd">
              <a:noFill/>
              <a:prstDash val="sysDot"/>
            </a:ln>
          </p:spPr>
          <p:txBody>
            <a:bodyPr wrap="square" lIns="180000" rIns="216000" rtlCol="0" anchor="ctr" anchorCtr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DE" sz="1200" dirty="0"/>
                <a:t>Suche zu jedem Satz eine </a:t>
              </a:r>
              <a:r>
                <a:rPr lang="de-DE" sz="1200" b="1" dirty="0"/>
                <a:t>Person, auf die diese Aussage zutrifft </a:t>
              </a:r>
              <a:r>
                <a:rPr lang="de-DE" sz="1200" dirty="0"/>
                <a:t>und lasse diese Person im entsprechenden Feld </a:t>
              </a:r>
              <a:r>
                <a:rPr lang="de-DE" sz="1200" b="1" dirty="0"/>
                <a:t>unterschreiben</a:t>
              </a:r>
              <a:r>
                <a:rPr lang="de-DE" sz="1200" dirty="0"/>
                <a:t>.</a:t>
              </a:r>
              <a:br>
                <a:rPr lang="de-DE" sz="1200" dirty="0"/>
              </a:br>
              <a:r>
                <a:rPr lang="de-DE" sz="300" dirty="0"/>
                <a:t>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de-DE" sz="1200" dirty="0"/>
                <a:t>Suche für jeden Satz jemand anderen, sodass du </a:t>
              </a:r>
              <a:r>
                <a:rPr lang="de-DE" sz="1200" b="1" dirty="0"/>
                <a:t>10 verschiedene </a:t>
              </a:r>
              <a:r>
                <a:rPr lang="de-DE" sz="1200" dirty="0"/>
                <a:t>Unterschriften/Autogramme gesammelt hast.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735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4ECD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00205E41-673D-6345-8EAB-60E676AF52F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9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F3D2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F81F6578-C24D-0640-9815-FB83E5BC02C1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76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560388"/>
            <a:ext cx="4829720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6" y="2637014"/>
            <a:ext cx="5759450" cy="598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275" y="8818210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41EC8181-BCF5-D944-B37F-8887E22B3C04}" type="datetimeFigureOut">
              <a:rPr lang="de-DE" smtClean="0"/>
              <a:pPr/>
              <a:t>20.01.19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81820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65676" y="881820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>
                    <a:tint val="75000"/>
                  </a:schemeClr>
                </a:solidFill>
                <a:latin typeface="Calibri Regular"/>
                <a:cs typeface="Arial" panose="020B0604020202020204" pitchFamily="34" charset="0"/>
              </a:defRPr>
            </a:lvl1pPr>
          </a:lstStyle>
          <a:p>
            <a:fld id="{CB41CC06-E465-FA49-8E35-A8A5301B81D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8" name="Rechteck 7"/>
          <p:cNvSpPr/>
          <p:nvPr userDrawn="1"/>
        </p:nvSpPr>
        <p:spPr>
          <a:xfrm>
            <a:off x="0" y="9790253"/>
            <a:ext cx="6858000" cy="115747"/>
          </a:xfrm>
          <a:prstGeom prst="rect">
            <a:avLst/>
          </a:prstGeom>
          <a:solidFill>
            <a:srgbClr val="2156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pic>
        <p:nvPicPr>
          <p:cNvPr id="12" name="Bild 8">
            <a:extLst>
              <a:ext uri="{FF2B5EF4-FFF2-40B4-BE49-F238E27FC236}">
                <a16:creationId xmlns:a16="http://schemas.microsoft.com/office/drawing/2014/main" id="{3AAAF2A5-52A6-2D4F-9905-E1F8BE97E75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5646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4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346">
          <p15:clr>
            <a:srgbClr val="F26B43"/>
          </p15:clr>
        </p15:guide>
        <p15:guide id="3" orient="horz" pos="5887">
          <p15:clr>
            <a:srgbClr val="F26B43"/>
          </p15:clr>
        </p15:guide>
        <p15:guide id="4" orient="horz" pos="353">
          <p15:clr>
            <a:srgbClr val="F26B43"/>
          </p15:clr>
        </p15:guide>
        <p15:guide id="6" pos="3974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549275" y="2764859"/>
            <a:ext cx="5865983" cy="630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de-DE" sz="1400" b="1" dirty="0">
                <a:ea typeface="Calibri" charset="0"/>
                <a:cs typeface="Times New Roman" charset="0"/>
              </a:rPr>
              <a:t>Finde eine Person, die ...</a:t>
            </a:r>
            <a:endParaRPr lang="de-DE" sz="800" dirty="0">
              <a:ea typeface="Calibri" charset="0"/>
              <a:cs typeface="Times New Roman" charset="0"/>
            </a:endParaRP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gerne Spaghetti isst: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einen Kopfstand kann: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eine Sportart mit einem Ball im Verein spielt: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zwei Geschwister hat: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heute schon Fahrrad gefahren ist: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… schon einmal in einem Zelt geschlafen hat: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ein Haustier besitzt 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___________________________________________________________________________________</a:t>
            </a:r>
          </a:p>
          <a:p>
            <a:pPr>
              <a:lnSpc>
                <a:spcPct val="300000"/>
              </a:lnSpc>
            </a:pPr>
            <a:r>
              <a:rPr lang="de-DE" sz="1200" dirty="0">
                <a:ea typeface="Calibri" charset="0"/>
                <a:cs typeface="Times New Roman" charset="0"/>
              </a:rPr>
              <a:t>... schon einmal im Meer geschwommen ist: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ein Instrument spielt: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____________________________________________</a:t>
            </a:r>
          </a:p>
          <a:p>
            <a:pPr>
              <a:lnSpc>
                <a:spcPct val="300000"/>
              </a:lnSpc>
              <a:spcAft>
                <a:spcPts val="0"/>
              </a:spcAft>
            </a:pPr>
            <a:r>
              <a:rPr lang="de-DE" sz="1200" dirty="0">
                <a:ea typeface="Calibri" charset="0"/>
                <a:cs typeface="Times New Roman" charset="0"/>
              </a:rPr>
              <a:t>... gerne tanzt: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_________________________________________</a:t>
            </a:r>
          </a:p>
          <a:p>
            <a:pPr>
              <a:lnSpc>
                <a:spcPct val="300000"/>
              </a:lnSpc>
            </a:pPr>
            <a:r>
              <a:rPr lang="de-DE" sz="1200" dirty="0">
                <a:ea typeface="Calibri" charset="0"/>
                <a:cs typeface="Times New Roman" charset="0"/>
              </a:rPr>
              <a:t>… eine Heldin ist: </a:t>
            </a:r>
            <a:r>
              <a:rPr lang="de-DE" sz="800" dirty="0">
                <a:ea typeface="Calibri" charset="0"/>
                <a:cs typeface="Times New Roman" charset="0"/>
              </a:rPr>
              <a:t>____________________________________</a:t>
            </a:r>
            <a:endParaRPr lang="de-DE" sz="1000" dirty="0">
              <a:ea typeface="Calibri" charset="0"/>
              <a:cs typeface="Times New Roman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15DB699-AA28-6A4E-B8C3-9C039740E2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16" b="2682"/>
          <a:stretch/>
        </p:blipFill>
        <p:spPr>
          <a:xfrm>
            <a:off x="3463810" y="7458829"/>
            <a:ext cx="3394189" cy="244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86</Words>
  <Application>Microsoft Macintosh PowerPoint</Application>
  <PresentationFormat>A4-Papier (210 x 297 mm)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4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Regular</vt:lpstr>
      <vt:lpstr>Office-Design</vt:lpstr>
      <vt:lpstr>1_Office-Design</vt:lpstr>
      <vt:lpstr>2_Office-Design</vt:lpstr>
      <vt:lpstr>3_Office-Design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WIMASU–GAMES Tarzan - Staffel</dc:title>
  <dc:creator>Janes Veit</dc:creator>
  <cp:lastModifiedBy>Christoph Walther</cp:lastModifiedBy>
  <cp:revision>216</cp:revision>
  <cp:lastPrinted>2019-01-20T18:57:12Z</cp:lastPrinted>
  <dcterms:created xsi:type="dcterms:W3CDTF">2017-03-08T19:41:00Z</dcterms:created>
  <dcterms:modified xsi:type="dcterms:W3CDTF">2019-01-20T21:39:51Z</dcterms:modified>
</cp:coreProperties>
</file>