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8"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Hockey" id="{462A55F3-E87C-9F4A-9F67-1CB5A1297E90}">
          <p14:sldIdLst>
            <p14:sldId id="448"/>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p:restoredTop sz="94962"/>
  </p:normalViewPr>
  <p:slideViewPr>
    <p:cSldViewPr snapToGrid="0" snapToObjects="1" showGuides="1">
      <p:cViewPr varScale="1">
        <p:scale>
          <a:sx n="137" d="100"/>
          <a:sy n="137" d="100"/>
        </p:scale>
        <p:origin x="504" y="200"/>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19.12.22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19.12.22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7" name="Grafik 6">
            <a:extLst>
              <a:ext uri="{FF2B5EF4-FFF2-40B4-BE49-F238E27FC236}">
                <a16:creationId xmlns:a16="http://schemas.microsoft.com/office/drawing/2014/main" id="{0B485349-8426-980B-FC2E-28C78A6ED2BD}"/>
              </a:ext>
            </a:extLst>
          </p:cNvPr>
          <p:cNvPicPr>
            <a:picLocks noChangeAspect="1"/>
          </p:cNvPicPr>
          <p:nvPr userDrawn="1"/>
        </p:nvPicPr>
        <p:blipFill>
          <a:blip r:embed="rId3"/>
          <a:stretch>
            <a:fillRect/>
          </a:stretch>
        </p:blipFill>
        <p:spPr>
          <a:xfrm>
            <a:off x="58464" y="212036"/>
            <a:ext cx="6725285" cy="9517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Hockey-Edition.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HOCKEYFITNESS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um die </a:t>
                      </a:r>
                      <a:br>
                        <a:rPr lang="de-DE" sz="1600" b="0" dirty="0"/>
                      </a:br>
                      <a:r>
                        <a:rPr lang="de-DE" sz="1600" b="0" dirty="0"/>
                        <a:t>Bänke laufen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den Ball über die Bank </a:t>
                      </a:r>
                      <a:br>
                        <a:rPr lang="de-DE" sz="1600" b="0" dirty="0"/>
                      </a:br>
                      <a:r>
                        <a:rPr lang="de-DE" sz="1600" b="0" dirty="0"/>
                        <a:t>führen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gegen </a:t>
                      </a:r>
                      <a:br>
                        <a:rPr lang="de-DE" sz="1600" b="0" dirty="0"/>
                      </a:br>
                      <a:r>
                        <a:rPr lang="de-DE" sz="1600" b="0" dirty="0"/>
                        <a:t>die Wand spielen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mit dem </a:t>
                      </a:r>
                      <a:br>
                        <a:rPr lang="de-DE" sz="1600" b="0" dirty="0"/>
                      </a:br>
                      <a:r>
                        <a:rPr lang="de-DE" sz="1600" b="0" dirty="0"/>
                        <a:t>Ball drehen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Vorhand und Rückhand dribbeln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in das Tor schießen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0" name="Gruppieren 39">
            <a:extLst>
              <a:ext uri="{FF2B5EF4-FFF2-40B4-BE49-F238E27FC236}">
                <a16:creationId xmlns:a16="http://schemas.microsoft.com/office/drawing/2014/main" id="{D8CE8D41-F972-53B3-968B-9E7AC9B00421}"/>
              </a:ext>
            </a:extLst>
          </p:cNvPr>
          <p:cNvGrpSpPr/>
          <p:nvPr/>
        </p:nvGrpSpPr>
        <p:grpSpPr>
          <a:xfrm>
            <a:off x="4062047" y="5283399"/>
            <a:ext cx="1125309" cy="1759187"/>
            <a:chOff x="8040326" y="1198541"/>
            <a:chExt cx="1228734" cy="1920870"/>
          </a:xfrm>
        </p:grpSpPr>
        <p:sp>
          <p:nvSpPr>
            <p:cNvPr id="41" name="Oval 23">
              <a:extLst>
                <a:ext uri="{FF2B5EF4-FFF2-40B4-BE49-F238E27FC236}">
                  <a16:creationId xmlns:a16="http://schemas.microsoft.com/office/drawing/2014/main" id="{81687B0A-B13F-058F-CA16-E6D955265843}"/>
                </a:ext>
              </a:extLst>
            </p:cNvPr>
            <p:cNvSpPr/>
            <p:nvPr/>
          </p:nvSpPr>
          <p:spPr>
            <a:xfrm flipH="1">
              <a:off x="8100929" y="1951280"/>
              <a:ext cx="1168131" cy="1168131"/>
            </a:xfrm>
            <a:custGeom>
              <a:avLst/>
              <a:gdLst>
                <a:gd name="connsiteX0" fmla="*/ 0 w 2020760"/>
                <a:gd name="connsiteY0" fmla="*/ 1010380 h 2020760"/>
                <a:gd name="connsiteX1" fmla="*/ 1010380 w 2020760"/>
                <a:gd name="connsiteY1" fmla="*/ 0 h 2020760"/>
                <a:gd name="connsiteX2" fmla="*/ 2020760 w 2020760"/>
                <a:gd name="connsiteY2" fmla="*/ 1010380 h 2020760"/>
                <a:gd name="connsiteX3" fmla="*/ 1010380 w 2020760"/>
                <a:gd name="connsiteY3" fmla="*/ 2020760 h 2020760"/>
                <a:gd name="connsiteX4" fmla="*/ 0 w 2020760"/>
                <a:gd name="connsiteY4" fmla="*/ 1010380 h 2020760"/>
                <a:gd name="connsiteX0" fmla="*/ 1010380 w 2020760"/>
                <a:gd name="connsiteY0" fmla="*/ 2020760 h 2112200"/>
                <a:gd name="connsiteX1" fmla="*/ 0 w 2020760"/>
                <a:gd name="connsiteY1" fmla="*/ 1010380 h 2112200"/>
                <a:gd name="connsiteX2" fmla="*/ 1010380 w 2020760"/>
                <a:gd name="connsiteY2" fmla="*/ 0 h 2112200"/>
                <a:gd name="connsiteX3" fmla="*/ 2020760 w 2020760"/>
                <a:gd name="connsiteY3" fmla="*/ 1010380 h 2112200"/>
                <a:gd name="connsiteX4" fmla="*/ 1101820 w 2020760"/>
                <a:gd name="connsiteY4" fmla="*/ 2112200 h 2112200"/>
                <a:gd name="connsiteX0" fmla="*/ 1010380 w 2020760"/>
                <a:gd name="connsiteY0" fmla="*/ 2020760 h 2020760"/>
                <a:gd name="connsiteX1" fmla="*/ 0 w 2020760"/>
                <a:gd name="connsiteY1" fmla="*/ 1010380 h 2020760"/>
                <a:gd name="connsiteX2" fmla="*/ 1010380 w 2020760"/>
                <a:gd name="connsiteY2" fmla="*/ 0 h 2020760"/>
                <a:gd name="connsiteX3" fmla="*/ 2020760 w 2020760"/>
                <a:gd name="connsiteY3" fmla="*/ 1010380 h 2020760"/>
                <a:gd name="connsiteX4" fmla="*/ 1156348 w 2020760"/>
                <a:gd name="connsiteY4" fmla="*/ 2019921 h 202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760" h="2020760">
                  <a:moveTo>
                    <a:pt x="1010380" y="2020760"/>
                  </a:moveTo>
                  <a:cubicBezTo>
                    <a:pt x="452363" y="2020760"/>
                    <a:pt x="0" y="1568397"/>
                    <a:pt x="0" y="1010380"/>
                  </a:cubicBezTo>
                  <a:cubicBezTo>
                    <a:pt x="0" y="452363"/>
                    <a:pt x="452363" y="0"/>
                    <a:pt x="1010380" y="0"/>
                  </a:cubicBezTo>
                  <a:cubicBezTo>
                    <a:pt x="1568397" y="0"/>
                    <a:pt x="2020760" y="452363"/>
                    <a:pt x="2020760" y="1010380"/>
                  </a:cubicBezTo>
                  <a:cubicBezTo>
                    <a:pt x="2020760" y="1568397"/>
                    <a:pt x="1622925" y="1928481"/>
                    <a:pt x="1156348" y="2019921"/>
                  </a:cubicBezTo>
                </a:path>
              </a:pathLst>
            </a:custGeom>
            <a:noFill/>
            <a:ln w="12700" cap="rnd">
              <a:solidFill>
                <a:srgbClr val="416E9B"/>
              </a:solidFill>
              <a:prstDash val="dash"/>
              <a:round/>
              <a:headEnd type="none" w="lg" len="med"/>
              <a:tailEnd type="arrow" w="lg"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1D1CF0CA-96F5-13B5-DD96-4AD6AF9CA07E}"/>
                </a:ext>
              </a:extLst>
            </p:cNvPr>
            <p:cNvPicPr>
              <a:picLocks noChangeAspect="1"/>
            </p:cNvPicPr>
            <p:nvPr/>
          </p:nvPicPr>
          <p:blipFill rotWithShape="1">
            <a:blip r:embed="rId2"/>
            <a:srcRect l="27968" t="23349" r="19622" b="28483"/>
            <a:stretch/>
          </p:blipFill>
          <p:spPr>
            <a:xfrm>
              <a:off x="8040326" y="1198541"/>
              <a:ext cx="1174660" cy="1527748"/>
            </a:xfrm>
            <a:prstGeom prst="rect">
              <a:avLst/>
            </a:prstGeom>
          </p:spPr>
        </p:pic>
      </p:grpSp>
      <p:pic>
        <p:nvPicPr>
          <p:cNvPr id="45" name="Grafik 44">
            <a:extLst>
              <a:ext uri="{FF2B5EF4-FFF2-40B4-BE49-F238E27FC236}">
                <a16:creationId xmlns:a16="http://schemas.microsoft.com/office/drawing/2014/main" id="{C67FC1A0-0470-5898-E7B3-3C41E12448A1}"/>
              </a:ext>
            </a:extLst>
          </p:cNvPr>
          <p:cNvPicPr>
            <a:picLocks noChangeAspect="1"/>
          </p:cNvPicPr>
          <p:nvPr/>
        </p:nvPicPr>
        <p:blipFill rotWithShape="1">
          <a:blip r:embed="rId3"/>
          <a:srcRect l="34690" t="18683" r="31088" b="20816"/>
          <a:stretch/>
        </p:blipFill>
        <p:spPr>
          <a:xfrm>
            <a:off x="5082965" y="6574514"/>
            <a:ext cx="663129" cy="1657044"/>
          </a:xfrm>
          <a:prstGeom prst="rect">
            <a:avLst/>
          </a:prstGeom>
        </p:spPr>
      </p:pic>
      <p:grpSp>
        <p:nvGrpSpPr>
          <p:cNvPr id="47" name="Gruppieren 46">
            <a:extLst>
              <a:ext uri="{FF2B5EF4-FFF2-40B4-BE49-F238E27FC236}">
                <a16:creationId xmlns:a16="http://schemas.microsoft.com/office/drawing/2014/main" id="{AA5A8B6D-8DA3-A35C-2A61-1E986BF56360}"/>
              </a:ext>
            </a:extLst>
          </p:cNvPr>
          <p:cNvGrpSpPr/>
          <p:nvPr/>
        </p:nvGrpSpPr>
        <p:grpSpPr>
          <a:xfrm>
            <a:off x="4060325" y="8314941"/>
            <a:ext cx="1761355" cy="1263693"/>
            <a:chOff x="7660747" y="5149697"/>
            <a:chExt cx="1923237" cy="1379836"/>
          </a:xfrm>
        </p:grpSpPr>
        <p:grpSp>
          <p:nvGrpSpPr>
            <p:cNvPr id="49" name="Gruppieren 48">
              <a:extLst>
                <a:ext uri="{FF2B5EF4-FFF2-40B4-BE49-F238E27FC236}">
                  <a16:creationId xmlns:a16="http://schemas.microsoft.com/office/drawing/2014/main" id="{B50399A6-4B48-6911-D6FA-D81763A30D79}"/>
                </a:ext>
              </a:extLst>
            </p:cNvPr>
            <p:cNvGrpSpPr/>
            <p:nvPr/>
          </p:nvGrpSpPr>
          <p:grpSpPr>
            <a:xfrm>
              <a:off x="7660747" y="5149697"/>
              <a:ext cx="1749959" cy="1131656"/>
              <a:chOff x="7961691" y="4049228"/>
              <a:chExt cx="1248875" cy="807617"/>
            </a:xfrm>
          </p:grpSpPr>
          <p:pic>
            <p:nvPicPr>
              <p:cNvPr id="53" name="Bild 70">
                <a:extLst>
                  <a:ext uri="{FF2B5EF4-FFF2-40B4-BE49-F238E27FC236}">
                    <a16:creationId xmlns:a16="http://schemas.microsoft.com/office/drawing/2014/main" id="{6653C7E4-A094-AAE0-FC4C-973830339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691" y="4049228"/>
                <a:ext cx="696848" cy="524871"/>
              </a:xfrm>
              <a:prstGeom prst="rect">
                <a:avLst/>
              </a:prstGeom>
            </p:spPr>
          </p:pic>
          <p:cxnSp>
            <p:nvCxnSpPr>
              <p:cNvPr id="54" name="Gerade Verbindung 53">
                <a:extLst>
                  <a:ext uri="{FF2B5EF4-FFF2-40B4-BE49-F238E27FC236}">
                    <a16:creationId xmlns:a16="http://schemas.microsoft.com/office/drawing/2014/main" id="{F0B5C93F-AE24-7947-2DAE-D77A00C048AD}"/>
                  </a:ext>
                </a:extLst>
              </p:cNvPr>
              <p:cNvCxnSpPr>
                <a:cxnSpLocks/>
              </p:cNvCxnSpPr>
              <p:nvPr/>
            </p:nvCxnSpPr>
            <p:spPr>
              <a:xfrm flipH="1" flipV="1">
                <a:off x="8377504" y="4401140"/>
                <a:ext cx="833062" cy="455705"/>
              </a:xfrm>
              <a:prstGeom prst="line">
                <a:avLst/>
              </a:prstGeom>
              <a:ln w="12700" cap="rnd">
                <a:solidFill>
                  <a:schemeClr val="accent1"/>
                </a:solidFill>
                <a:prstDash val="dash"/>
                <a:round/>
                <a:tailEnd type="arrow" w="med" len="med"/>
              </a:ln>
            </p:spPr>
            <p:style>
              <a:lnRef idx="1">
                <a:schemeClr val="accent1"/>
              </a:lnRef>
              <a:fillRef idx="0">
                <a:schemeClr val="accent1"/>
              </a:fillRef>
              <a:effectRef idx="0">
                <a:schemeClr val="accent1"/>
              </a:effectRef>
              <a:fontRef idx="minor">
                <a:schemeClr val="tx1"/>
              </a:fontRef>
            </p:style>
          </p:cxnSp>
        </p:grpSp>
        <p:pic>
          <p:nvPicPr>
            <p:cNvPr id="51" name="Grafik 50">
              <a:extLst>
                <a:ext uri="{FF2B5EF4-FFF2-40B4-BE49-F238E27FC236}">
                  <a16:creationId xmlns:a16="http://schemas.microsoft.com/office/drawing/2014/main" id="{80B8FE59-535F-4553-68B1-A3243BC526CA}"/>
                </a:ext>
              </a:extLst>
            </p:cNvPr>
            <p:cNvPicPr>
              <a:picLocks noChangeAspect="1"/>
            </p:cNvPicPr>
            <p:nvPr/>
          </p:nvPicPr>
          <p:blipFill rotWithShape="1">
            <a:blip r:embed="rId5"/>
            <a:srcRect l="31303" t="24724" r="26522" b="25463"/>
            <a:stretch/>
          </p:blipFill>
          <p:spPr>
            <a:xfrm>
              <a:off x="8880479" y="5355065"/>
              <a:ext cx="703505" cy="1174468"/>
            </a:xfrm>
            <a:prstGeom prst="rect">
              <a:avLst/>
            </a:prstGeom>
          </p:spPr>
        </p:pic>
      </p:grpSp>
      <p:grpSp>
        <p:nvGrpSpPr>
          <p:cNvPr id="55" name="Gruppieren 54">
            <a:extLst>
              <a:ext uri="{FF2B5EF4-FFF2-40B4-BE49-F238E27FC236}">
                <a16:creationId xmlns:a16="http://schemas.microsoft.com/office/drawing/2014/main" id="{7BB41B8D-8079-07E3-E501-6BB7AE54380C}"/>
              </a:ext>
            </a:extLst>
          </p:cNvPr>
          <p:cNvGrpSpPr/>
          <p:nvPr/>
        </p:nvGrpSpPr>
        <p:grpSpPr>
          <a:xfrm>
            <a:off x="4060325" y="4122627"/>
            <a:ext cx="1664037" cy="1324859"/>
            <a:chOff x="3309296" y="4982680"/>
            <a:chExt cx="1816975" cy="1446624"/>
          </a:xfrm>
        </p:grpSpPr>
        <p:grpSp>
          <p:nvGrpSpPr>
            <p:cNvPr id="56" name="Gruppieren 55">
              <a:extLst>
                <a:ext uri="{FF2B5EF4-FFF2-40B4-BE49-F238E27FC236}">
                  <a16:creationId xmlns:a16="http://schemas.microsoft.com/office/drawing/2014/main" id="{B5743D89-BCDF-D461-D746-7FA1C29A1E45}"/>
                </a:ext>
              </a:extLst>
            </p:cNvPr>
            <p:cNvGrpSpPr/>
            <p:nvPr/>
          </p:nvGrpSpPr>
          <p:grpSpPr>
            <a:xfrm>
              <a:off x="3309296" y="4982680"/>
              <a:ext cx="1584870" cy="1233535"/>
              <a:chOff x="3422518" y="3966114"/>
              <a:chExt cx="1124770" cy="875430"/>
            </a:xfrm>
          </p:grpSpPr>
          <p:sp>
            <p:nvSpPr>
              <p:cNvPr id="58" name="Rechteck 10">
                <a:extLst>
                  <a:ext uri="{FF2B5EF4-FFF2-40B4-BE49-F238E27FC236}">
                    <a16:creationId xmlns:a16="http://schemas.microsoft.com/office/drawing/2014/main" id="{DC9A7340-618A-E613-E543-7481B924B5D2}"/>
                  </a:ext>
                </a:extLst>
              </p:cNvPr>
              <p:cNvSpPr/>
              <p:nvPr/>
            </p:nvSpPr>
            <p:spPr>
              <a:xfrm flipH="1">
                <a:off x="3422518" y="3966114"/>
                <a:ext cx="737899" cy="726032"/>
              </a:xfrm>
              <a:custGeom>
                <a:avLst/>
                <a:gdLst>
                  <a:gd name="connsiteX0" fmla="*/ 0 w 737899"/>
                  <a:gd name="connsiteY0" fmla="*/ 0 h 559524"/>
                  <a:gd name="connsiteX1" fmla="*/ 737899 w 737899"/>
                  <a:gd name="connsiteY1" fmla="*/ 0 h 559524"/>
                  <a:gd name="connsiteX2" fmla="*/ 737899 w 737899"/>
                  <a:gd name="connsiteY2" fmla="*/ 559524 h 559524"/>
                  <a:gd name="connsiteX3" fmla="*/ 0 w 737899"/>
                  <a:gd name="connsiteY3" fmla="*/ 559524 h 559524"/>
                  <a:gd name="connsiteX4" fmla="*/ 0 w 737899"/>
                  <a:gd name="connsiteY4" fmla="*/ 0 h 559524"/>
                  <a:gd name="connsiteX0" fmla="*/ 0 w 737899"/>
                  <a:gd name="connsiteY0" fmla="*/ 0 h 969223"/>
                  <a:gd name="connsiteX1" fmla="*/ 737899 w 737899"/>
                  <a:gd name="connsiteY1" fmla="*/ 0 h 969223"/>
                  <a:gd name="connsiteX2" fmla="*/ 737899 w 737899"/>
                  <a:gd name="connsiteY2" fmla="*/ 969223 h 969223"/>
                  <a:gd name="connsiteX3" fmla="*/ 0 w 737899"/>
                  <a:gd name="connsiteY3" fmla="*/ 559524 h 969223"/>
                  <a:gd name="connsiteX4" fmla="*/ 0 w 737899"/>
                  <a:gd name="connsiteY4" fmla="*/ 0 h 969223"/>
                  <a:gd name="connsiteX0" fmla="*/ 0 w 737899"/>
                  <a:gd name="connsiteY0" fmla="*/ 0 h 969223"/>
                  <a:gd name="connsiteX1" fmla="*/ 737899 w 737899"/>
                  <a:gd name="connsiteY1" fmla="*/ 498763 h 969223"/>
                  <a:gd name="connsiteX2" fmla="*/ 737899 w 737899"/>
                  <a:gd name="connsiteY2" fmla="*/ 969223 h 969223"/>
                  <a:gd name="connsiteX3" fmla="*/ 0 w 737899"/>
                  <a:gd name="connsiteY3" fmla="*/ 559524 h 969223"/>
                  <a:gd name="connsiteX4" fmla="*/ 0 w 737899"/>
                  <a:gd name="connsiteY4" fmla="*/ 0 h 969223"/>
                  <a:gd name="connsiteX0" fmla="*/ 0 w 737899"/>
                  <a:gd name="connsiteY0" fmla="*/ 0 h 969223"/>
                  <a:gd name="connsiteX1" fmla="*/ 737899 w 737899"/>
                  <a:gd name="connsiteY1" fmla="*/ 415636 h 969223"/>
                  <a:gd name="connsiteX2" fmla="*/ 737899 w 737899"/>
                  <a:gd name="connsiteY2" fmla="*/ 969223 h 969223"/>
                  <a:gd name="connsiteX3" fmla="*/ 0 w 737899"/>
                  <a:gd name="connsiteY3" fmla="*/ 559524 h 969223"/>
                  <a:gd name="connsiteX4" fmla="*/ 0 w 737899"/>
                  <a:gd name="connsiteY4" fmla="*/ 0 h 969223"/>
                  <a:gd name="connsiteX0" fmla="*/ 0 w 744384"/>
                  <a:gd name="connsiteY0" fmla="*/ 0 h 985436"/>
                  <a:gd name="connsiteX1" fmla="*/ 744384 w 744384"/>
                  <a:gd name="connsiteY1" fmla="*/ 431849 h 985436"/>
                  <a:gd name="connsiteX2" fmla="*/ 744384 w 744384"/>
                  <a:gd name="connsiteY2" fmla="*/ 985436 h 985436"/>
                  <a:gd name="connsiteX3" fmla="*/ 6485 w 744384"/>
                  <a:gd name="connsiteY3" fmla="*/ 575737 h 985436"/>
                  <a:gd name="connsiteX4" fmla="*/ 0 w 744384"/>
                  <a:gd name="connsiteY4" fmla="*/ 0 h 985436"/>
                  <a:gd name="connsiteX0" fmla="*/ 0 w 744384"/>
                  <a:gd name="connsiteY0" fmla="*/ 0 h 991921"/>
                  <a:gd name="connsiteX1" fmla="*/ 744384 w 744384"/>
                  <a:gd name="connsiteY1" fmla="*/ 431849 h 991921"/>
                  <a:gd name="connsiteX2" fmla="*/ 737899 w 744384"/>
                  <a:gd name="connsiteY2" fmla="*/ 991921 h 991921"/>
                  <a:gd name="connsiteX3" fmla="*/ 6485 w 744384"/>
                  <a:gd name="connsiteY3" fmla="*/ 575737 h 991921"/>
                  <a:gd name="connsiteX4" fmla="*/ 0 w 744384"/>
                  <a:gd name="connsiteY4" fmla="*/ 0 h 991921"/>
                  <a:gd name="connsiteX0" fmla="*/ 0 w 741141"/>
                  <a:gd name="connsiteY0" fmla="*/ 0 h 726032"/>
                  <a:gd name="connsiteX1" fmla="*/ 741141 w 741141"/>
                  <a:gd name="connsiteY1" fmla="*/ 165960 h 726032"/>
                  <a:gd name="connsiteX2" fmla="*/ 734656 w 741141"/>
                  <a:gd name="connsiteY2" fmla="*/ 726032 h 726032"/>
                  <a:gd name="connsiteX3" fmla="*/ 3242 w 741141"/>
                  <a:gd name="connsiteY3" fmla="*/ 309848 h 726032"/>
                  <a:gd name="connsiteX4" fmla="*/ 0 w 741141"/>
                  <a:gd name="connsiteY4" fmla="*/ 0 h 726032"/>
                  <a:gd name="connsiteX0" fmla="*/ 0 w 735048"/>
                  <a:gd name="connsiteY0" fmla="*/ 0 h 726032"/>
                  <a:gd name="connsiteX1" fmla="*/ 731414 w 735048"/>
                  <a:gd name="connsiteY1" fmla="*/ 7075 h 726032"/>
                  <a:gd name="connsiteX2" fmla="*/ 734656 w 735048"/>
                  <a:gd name="connsiteY2" fmla="*/ 726032 h 726032"/>
                  <a:gd name="connsiteX3" fmla="*/ 3242 w 735048"/>
                  <a:gd name="connsiteY3" fmla="*/ 309848 h 726032"/>
                  <a:gd name="connsiteX4" fmla="*/ 0 w 735048"/>
                  <a:gd name="connsiteY4" fmla="*/ 0 h 726032"/>
                  <a:gd name="connsiteX0" fmla="*/ 0 w 737899"/>
                  <a:gd name="connsiteY0" fmla="*/ 0 h 726032"/>
                  <a:gd name="connsiteX1" fmla="*/ 737899 w 737899"/>
                  <a:gd name="connsiteY1" fmla="*/ 20045 h 726032"/>
                  <a:gd name="connsiteX2" fmla="*/ 734656 w 737899"/>
                  <a:gd name="connsiteY2" fmla="*/ 726032 h 726032"/>
                  <a:gd name="connsiteX3" fmla="*/ 3242 w 737899"/>
                  <a:gd name="connsiteY3" fmla="*/ 309848 h 726032"/>
                  <a:gd name="connsiteX4" fmla="*/ 0 w 737899"/>
                  <a:gd name="connsiteY4" fmla="*/ 0 h 726032"/>
                  <a:gd name="connsiteX0" fmla="*/ 0 w 737899"/>
                  <a:gd name="connsiteY0" fmla="*/ 0 h 726032"/>
                  <a:gd name="connsiteX1" fmla="*/ 737899 w 737899"/>
                  <a:gd name="connsiteY1" fmla="*/ 3832 h 726032"/>
                  <a:gd name="connsiteX2" fmla="*/ 734656 w 737899"/>
                  <a:gd name="connsiteY2" fmla="*/ 726032 h 726032"/>
                  <a:gd name="connsiteX3" fmla="*/ 3242 w 737899"/>
                  <a:gd name="connsiteY3" fmla="*/ 309848 h 726032"/>
                  <a:gd name="connsiteX4" fmla="*/ 0 w 737899"/>
                  <a:gd name="connsiteY4" fmla="*/ 0 h 72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99" h="726032">
                    <a:moveTo>
                      <a:pt x="0" y="0"/>
                    </a:moveTo>
                    <a:lnTo>
                      <a:pt x="737899" y="3832"/>
                    </a:lnTo>
                    <a:cubicBezTo>
                      <a:pt x="735737" y="190523"/>
                      <a:pt x="736818" y="539341"/>
                      <a:pt x="734656" y="726032"/>
                    </a:cubicBezTo>
                    <a:lnTo>
                      <a:pt x="3242" y="309848"/>
                    </a:lnTo>
                    <a:cubicBezTo>
                      <a:pt x="1080" y="117936"/>
                      <a:pt x="2162" y="191912"/>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9" name="Gerade Verbindung 58">
                <a:extLst>
                  <a:ext uri="{FF2B5EF4-FFF2-40B4-BE49-F238E27FC236}">
                    <a16:creationId xmlns:a16="http://schemas.microsoft.com/office/drawing/2014/main" id="{FE568B0B-C9AC-CB69-9BA9-FA87B3240A4A}"/>
                  </a:ext>
                </a:extLst>
              </p:cNvPr>
              <p:cNvCxnSpPr>
                <a:cxnSpLocks/>
              </p:cNvCxnSpPr>
              <p:nvPr/>
            </p:nvCxnSpPr>
            <p:spPr>
              <a:xfrm flipH="1" flipV="1">
                <a:off x="3882674" y="4310488"/>
                <a:ext cx="664614" cy="531056"/>
              </a:xfrm>
              <a:prstGeom prst="line">
                <a:avLst/>
              </a:prstGeom>
              <a:ln w="12700" cap="rnd">
                <a:solidFill>
                  <a:schemeClr val="accent1"/>
                </a:solidFill>
                <a:prstDash val="dash"/>
                <a:round/>
                <a:tailEnd type="arrow" w="med" len="med"/>
              </a:ln>
            </p:spPr>
            <p:style>
              <a:lnRef idx="1">
                <a:schemeClr val="accent1"/>
              </a:lnRef>
              <a:fillRef idx="0">
                <a:schemeClr val="accent1"/>
              </a:fillRef>
              <a:effectRef idx="0">
                <a:schemeClr val="accent1"/>
              </a:effectRef>
              <a:fontRef idx="minor">
                <a:schemeClr val="tx1"/>
              </a:fontRef>
            </p:style>
          </p:cxnSp>
          <p:cxnSp>
            <p:nvCxnSpPr>
              <p:cNvPr id="60" name="Gerade Verbindung 59">
                <a:extLst>
                  <a:ext uri="{FF2B5EF4-FFF2-40B4-BE49-F238E27FC236}">
                    <a16:creationId xmlns:a16="http://schemas.microsoft.com/office/drawing/2014/main" id="{10B67DB1-7B06-9FB8-58A9-51476C71F43C}"/>
                  </a:ext>
                </a:extLst>
              </p:cNvPr>
              <p:cNvCxnSpPr>
                <a:cxnSpLocks/>
              </p:cNvCxnSpPr>
              <p:nvPr/>
            </p:nvCxnSpPr>
            <p:spPr>
              <a:xfrm>
                <a:off x="3869599" y="4339141"/>
                <a:ext cx="43083" cy="375292"/>
              </a:xfrm>
              <a:prstGeom prst="line">
                <a:avLst/>
              </a:prstGeom>
              <a:ln w="12700" cap="rnd">
                <a:solidFill>
                  <a:schemeClr val="accent1"/>
                </a:solidFill>
                <a:prstDash val="dash"/>
                <a:round/>
                <a:tailEnd type="arrow" w="med" len="med"/>
              </a:ln>
            </p:spPr>
            <p:style>
              <a:lnRef idx="1">
                <a:schemeClr val="accent1"/>
              </a:lnRef>
              <a:fillRef idx="0">
                <a:schemeClr val="accent1"/>
              </a:fillRef>
              <a:effectRef idx="0">
                <a:schemeClr val="accent1"/>
              </a:effectRef>
              <a:fontRef idx="minor">
                <a:schemeClr val="tx1"/>
              </a:fontRef>
            </p:style>
          </p:cxnSp>
        </p:grpSp>
        <p:pic>
          <p:nvPicPr>
            <p:cNvPr id="57" name="Grafik 56">
              <a:extLst>
                <a:ext uri="{FF2B5EF4-FFF2-40B4-BE49-F238E27FC236}">
                  <a16:creationId xmlns:a16="http://schemas.microsoft.com/office/drawing/2014/main" id="{56D685C2-F2D2-8309-1626-166B734C24B7}"/>
                </a:ext>
              </a:extLst>
            </p:cNvPr>
            <p:cNvPicPr>
              <a:picLocks noChangeAspect="1"/>
            </p:cNvPicPr>
            <p:nvPr/>
          </p:nvPicPr>
          <p:blipFill rotWithShape="1">
            <a:blip r:embed="rId6"/>
            <a:srcRect l="31323" t="24464" r="25034" b="25912"/>
            <a:stretch/>
          </p:blipFill>
          <p:spPr>
            <a:xfrm>
              <a:off x="4396362" y="5254836"/>
              <a:ext cx="729909" cy="1174468"/>
            </a:xfrm>
            <a:prstGeom prst="rect">
              <a:avLst/>
            </a:prstGeom>
          </p:spPr>
        </p:pic>
      </p:grpSp>
      <p:grpSp>
        <p:nvGrpSpPr>
          <p:cNvPr id="61" name="Gruppieren 60">
            <a:extLst>
              <a:ext uri="{FF2B5EF4-FFF2-40B4-BE49-F238E27FC236}">
                <a16:creationId xmlns:a16="http://schemas.microsoft.com/office/drawing/2014/main" id="{0FB46C9D-6184-53FB-2A50-3358DBDE3D8A}"/>
              </a:ext>
            </a:extLst>
          </p:cNvPr>
          <p:cNvGrpSpPr/>
          <p:nvPr/>
        </p:nvGrpSpPr>
        <p:grpSpPr>
          <a:xfrm>
            <a:off x="4212456" y="2535204"/>
            <a:ext cx="1507828" cy="1570318"/>
            <a:chOff x="2577893" y="1313888"/>
            <a:chExt cx="4561580" cy="4750628"/>
          </a:xfrm>
        </p:grpSpPr>
        <p:pic>
          <p:nvPicPr>
            <p:cNvPr id="62" name="Bild 7">
              <a:extLst>
                <a:ext uri="{FF2B5EF4-FFF2-40B4-BE49-F238E27FC236}">
                  <a16:creationId xmlns:a16="http://schemas.microsoft.com/office/drawing/2014/main" id="{426DC565-745F-03FC-CE99-C7F6E61EDC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7893" y="3023463"/>
              <a:ext cx="4561580" cy="3041053"/>
            </a:xfrm>
            <a:prstGeom prst="rect">
              <a:avLst/>
            </a:prstGeom>
          </p:spPr>
        </p:pic>
        <p:pic>
          <p:nvPicPr>
            <p:cNvPr id="63" name="Grafik 6">
              <a:extLst>
                <a:ext uri="{FF2B5EF4-FFF2-40B4-BE49-F238E27FC236}">
                  <a16:creationId xmlns:a16="http://schemas.microsoft.com/office/drawing/2014/main" id="{F80D5D7E-78AD-EB09-33A7-339EB60C96BE}"/>
                </a:ext>
              </a:extLst>
            </p:cNvPr>
            <p:cNvPicPr>
              <a:picLocks noChangeAspect="1"/>
            </p:cNvPicPr>
            <p:nvPr/>
          </p:nvPicPr>
          <p:blipFill rotWithShape="1">
            <a:blip r:embed="rId8"/>
            <a:srcRect l="22222" t="29719" r="14445" b="29404"/>
            <a:stretch/>
          </p:blipFill>
          <p:spPr>
            <a:xfrm>
              <a:off x="2614411" y="1313888"/>
              <a:ext cx="2338589" cy="2133449"/>
            </a:xfrm>
            <a:prstGeom prst="rect">
              <a:avLst/>
            </a:prstGeom>
          </p:spPr>
        </p:pic>
        <p:cxnSp>
          <p:nvCxnSpPr>
            <p:cNvPr id="64" name="Gerade Verbindung 63">
              <a:extLst>
                <a:ext uri="{FF2B5EF4-FFF2-40B4-BE49-F238E27FC236}">
                  <a16:creationId xmlns:a16="http://schemas.microsoft.com/office/drawing/2014/main" id="{F6AC2F51-02BA-B173-3CDD-8D2BA367B118}"/>
                </a:ext>
              </a:extLst>
            </p:cNvPr>
            <p:cNvCxnSpPr>
              <a:cxnSpLocks/>
            </p:cNvCxnSpPr>
            <p:nvPr/>
          </p:nvCxnSpPr>
          <p:spPr>
            <a:xfrm>
              <a:off x="3114261" y="3299791"/>
              <a:ext cx="3723861" cy="2173357"/>
            </a:xfrm>
            <a:prstGeom prst="line">
              <a:avLst/>
            </a:prstGeom>
            <a:ln w="12700" cap="rnd">
              <a:solidFill>
                <a:schemeClr val="accent1"/>
              </a:solidFill>
              <a:prstDash val="dash"/>
              <a:round/>
              <a:tailEnd type="arrow" w="med" len="med"/>
            </a:ln>
          </p:spPr>
          <p:style>
            <a:lnRef idx="1">
              <a:schemeClr val="accent1"/>
            </a:lnRef>
            <a:fillRef idx="0">
              <a:schemeClr val="accent1"/>
            </a:fillRef>
            <a:effectRef idx="0">
              <a:schemeClr val="accent1"/>
            </a:effectRef>
            <a:fontRef idx="minor">
              <a:schemeClr val="tx1"/>
            </a:fontRef>
          </p:style>
        </p:cxnSp>
      </p:grpSp>
      <p:grpSp>
        <p:nvGrpSpPr>
          <p:cNvPr id="65" name="Gruppieren 64">
            <a:extLst>
              <a:ext uri="{FF2B5EF4-FFF2-40B4-BE49-F238E27FC236}">
                <a16:creationId xmlns:a16="http://schemas.microsoft.com/office/drawing/2014/main" id="{DA12C939-99C5-6EBE-87CF-4104E5D47790}"/>
              </a:ext>
            </a:extLst>
          </p:cNvPr>
          <p:cNvGrpSpPr/>
          <p:nvPr/>
        </p:nvGrpSpPr>
        <p:grpSpPr>
          <a:xfrm>
            <a:off x="3507881" y="1437611"/>
            <a:ext cx="2276961" cy="1152140"/>
            <a:chOff x="3011907" y="1536090"/>
            <a:chExt cx="2486231" cy="1258030"/>
          </a:xfrm>
        </p:grpSpPr>
        <p:grpSp>
          <p:nvGrpSpPr>
            <p:cNvPr id="66" name="Gruppieren 65">
              <a:extLst>
                <a:ext uri="{FF2B5EF4-FFF2-40B4-BE49-F238E27FC236}">
                  <a16:creationId xmlns:a16="http://schemas.microsoft.com/office/drawing/2014/main" id="{8DD5DCA8-467A-BDAF-414A-16BD4C4EE1AE}"/>
                </a:ext>
              </a:extLst>
            </p:cNvPr>
            <p:cNvGrpSpPr/>
            <p:nvPr/>
          </p:nvGrpSpPr>
          <p:grpSpPr>
            <a:xfrm flipH="1">
              <a:off x="3011907" y="1793134"/>
              <a:ext cx="2486231" cy="1000986"/>
              <a:chOff x="3169367" y="1965403"/>
              <a:chExt cx="1951620" cy="785745"/>
            </a:xfrm>
          </p:grpSpPr>
          <p:sp>
            <p:nvSpPr>
              <p:cNvPr id="68" name="Oval 23">
                <a:extLst>
                  <a:ext uri="{FF2B5EF4-FFF2-40B4-BE49-F238E27FC236}">
                    <a16:creationId xmlns:a16="http://schemas.microsoft.com/office/drawing/2014/main" id="{238A1D2C-07BA-B503-1A98-025840375C32}"/>
                  </a:ext>
                </a:extLst>
              </p:cNvPr>
              <p:cNvSpPr/>
              <p:nvPr/>
            </p:nvSpPr>
            <p:spPr>
              <a:xfrm>
                <a:off x="3169367" y="2060975"/>
                <a:ext cx="1951620" cy="615788"/>
              </a:xfrm>
              <a:custGeom>
                <a:avLst/>
                <a:gdLst>
                  <a:gd name="connsiteX0" fmla="*/ 0 w 2020760"/>
                  <a:gd name="connsiteY0" fmla="*/ 1010380 h 2020760"/>
                  <a:gd name="connsiteX1" fmla="*/ 1010380 w 2020760"/>
                  <a:gd name="connsiteY1" fmla="*/ 0 h 2020760"/>
                  <a:gd name="connsiteX2" fmla="*/ 2020760 w 2020760"/>
                  <a:gd name="connsiteY2" fmla="*/ 1010380 h 2020760"/>
                  <a:gd name="connsiteX3" fmla="*/ 1010380 w 2020760"/>
                  <a:gd name="connsiteY3" fmla="*/ 2020760 h 2020760"/>
                  <a:gd name="connsiteX4" fmla="*/ 0 w 2020760"/>
                  <a:gd name="connsiteY4" fmla="*/ 1010380 h 2020760"/>
                  <a:gd name="connsiteX0" fmla="*/ 1010380 w 2020760"/>
                  <a:gd name="connsiteY0" fmla="*/ 2020760 h 2112200"/>
                  <a:gd name="connsiteX1" fmla="*/ 0 w 2020760"/>
                  <a:gd name="connsiteY1" fmla="*/ 1010380 h 2112200"/>
                  <a:gd name="connsiteX2" fmla="*/ 1010380 w 2020760"/>
                  <a:gd name="connsiteY2" fmla="*/ 0 h 2112200"/>
                  <a:gd name="connsiteX3" fmla="*/ 2020760 w 2020760"/>
                  <a:gd name="connsiteY3" fmla="*/ 1010380 h 2112200"/>
                  <a:gd name="connsiteX4" fmla="*/ 1101820 w 2020760"/>
                  <a:gd name="connsiteY4" fmla="*/ 2112200 h 2112200"/>
                  <a:gd name="connsiteX0" fmla="*/ 1010380 w 2020760"/>
                  <a:gd name="connsiteY0" fmla="*/ 2020760 h 2020760"/>
                  <a:gd name="connsiteX1" fmla="*/ 0 w 2020760"/>
                  <a:gd name="connsiteY1" fmla="*/ 1010380 h 2020760"/>
                  <a:gd name="connsiteX2" fmla="*/ 1010380 w 2020760"/>
                  <a:gd name="connsiteY2" fmla="*/ 0 h 2020760"/>
                  <a:gd name="connsiteX3" fmla="*/ 2020760 w 2020760"/>
                  <a:gd name="connsiteY3" fmla="*/ 1010380 h 2020760"/>
                  <a:gd name="connsiteX4" fmla="*/ 1156348 w 2020760"/>
                  <a:gd name="connsiteY4" fmla="*/ 2019921 h 202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760" h="2020760">
                    <a:moveTo>
                      <a:pt x="1010380" y="2020760"/>
                    </a:moveTo>
                    <a:cubicBezTo>
                      <a:pt x="452363" y="2020760"/>
                      <a:pt x="0" y="1568397"/>
                      <a:pt x="0" y="1010380"/>
                    </a:cubicBezTo>
                    <a:cubicBezTo>
                      <a:pt x="0" y="452363"/>
                      <a:pt x="452363" y="0"/>
                      <a:pt x="1010380" y="0"/>
                    </a:cubicBezTo>
                    <a:cubicBezTo>
                      <a:pt x="1568397" y="0"/>
                      <a:pt x="2020760" y="452363"/>
                      <a:pt x="2020760" y="1010380"/>
                    </a:cubicBezTo>
                    <a:cubicBezTo>
                      <a:pt x="2020760" y="1568397"/>
                      <a:pt x="1622925" y="1928481"/>
                      <a:pt x="1156348" y="2019921"/>
                    </a:cubicBezTo>
                  </a:path>
                </a:pathLst>
              </a:custGeom>
              <a:noFill/>
              <a:ln w="12700" cap="rnd">
                <a:solidFill>
                  <a:srgbClr val="416E9B"/>
                </a:solidFill>
                <a:prstDash val="dash"/>
                <a:round/>
                <a:headEnd type="arrow" w="lg"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9" name="Bild 7">
                <a:extLst>
                  <a:ext uri="{FF2B5EF4-FFF2-40B4-BE49-F238E27FC236}">
                    <a16:creationId xmlns:a16="http://schemas.microsoft.com/office/drawing/2014/main" id="{C164AE78-CC07-1C55-1ACC-6CC48EE669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7582" y="1965403"/>
                <a:ext cx="1178617" cy="785745"/>
              </a:xfrm>
              <a:prstGeom prst="rect">
                <a:avLst/>
              </a:prstGeom>
            </p:spPr>
          </p:pic>
        </p:grpSp>
        <p:pic>
          <p:nvPicPr>
            <p:cNvPr id="67" name="Grafik 66">
              <a:extLst>
                <a:ext uri="{FF2B5EF4-FFF2-40B4-BE49-F238E27FC236}">
                  <a16:creationId xmlns:a16="http://schemas.microsoft.com/office/drawing/2014/main" id="{09E63DDC-9519-3C52-0AC5-14D6890124E4}"/>
                </a:ext>
              </a:extLst>
            </p:cNvPr>
            <p:cNvPicPr>
              <a:picLocks noChangeAspect="1"/>
            </p:cNvPicPr>
            <p:nvPr/>
          </p:nvPicPr>
          <p:blipFill rotWithShape="1">
            <a:blip r:embed="rId9"/>
            <a:srcRect l="25380" t="24712" r="19507" b="28110"/>
            <a:stretch/>
          </p:blipFill>
          <p:spPr>
            <a:xfrm>
              <a:off x="4655679" y="1536090"/>
              <a:ext cx="739976" cy="896384"/>
            </a:xfrm>
            <a:prstGeom prst="rect">
              <a:avLst/>
            </a:prstGeom>
          </p:spPr>
        </p:pic>
      </p:grpSp>
    </p:spTree>
    <p:extLst>
      <p:ext uri="{BB962C8B-B14F-4D97-AF65-F5344CB8AC3E}">
        <p14:creationId xmlns:p14="http://schemas.microsoft.com/office/powerpoint/2010/main" val="714569205"/>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HOCKEYFITNESS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Hockeyedition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486</cp:revision>
  <cp:lastPrinted>2022-12-13T10:36:34Z</cp:lastPrinted>
  <dcterms:created xsi:type="dcterms:W3CDTF">2020-05-26T08:39:00Z</dcterms:created>
  <dcterms:modified xsi:type="dcterms:W3CDTF">2022-12-19T14:18:42Z</dcterms:modified>
  <cp:category>Würfelfitness, Fitnessübungen, Sportunterricht, Sport</cp:category>
</cp:coreProperties>
</file>