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7" r:id="rId2"/>
  </p:sldMasterIdLst>
  <p:notesMasterIdLst>
    <p:notesMasterId r:id="rId6"/>
  </p:notesMasterIdLst>
  <p:sldIdLst>
    <p:sldId id="450" r:id="rId3"/>
    <p:sldId id="449" r:id="rId4"/>
    <p:sldId id="28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ihnachten" id="{96ADAECB-9A5D-A446-88E1-F8CAFF558887}">
          <p14:sldIdLst>
            <p14:sldId id="450"/>
            <p14:sldId id="44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A95"/>
    <a:srgbClr val="EC756F"/>
    <a:srgbClr val="416E9B"/>
    <a:srgbClr val="ECCA3A"/>
    <a:srgbClr val="37ADA8"/>
    <a:srgbClr val="A5A5A5"/>
    <a:srgbClr val="3BA3F7"/>
    <a:srgbClr val="A28C2A"/>
    <a:srgbClr val="BBA12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755"/>
    <p:restoredTop sz="96327"/>
  </p:normalViewPr>
  <p:slideViewPr>
    <p:cSldViewPr snapToGrid="0" snapToObjects="1">
      <p:cViewPr varScale="1">
        <p:scale>
          <a:sx n="124" d="100"/>
          <a:sy n="124" d="100"/>
        </p:scale>
        <p:origin x="10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806D-0FF5-5044-862E-22B415E9906F}" type="datetimeFigureOut">
              <a:rPr lang="de-DE" smtClean="0"/>
              <a:t>21.03.22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2698-7F99-FC4D-9BD4-8BD6FEA1E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D399D2A0-8A6A-0843-B8EC-5945489D3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5" b="3891"/>
          <a:stretch/>
        </p:blipFill>
        <p:spPr>
          <a:xfrm>
            <a:off x="-5174" y="266801"/>
            <a:ext cx="9631590" cy="659119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5BD26BF-48C7-434E-AD89-41D4D74DB222}"/>
              </a:ext>
            </a:extLst>
          </p:cNvPr>
          <p:cNvSpPr txBox="1"/>
          <p:nvPr userDrawn="1"/>
        </p:nvSpPr>
        <p:spPr>
          <a:xfrm>
            <a:off x="415092" y="6207787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© WIMASU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047BBF-A308-7947-A1B2-E8EBEC3604F2}"/>
              </a:ext>
            </a:extLst>
          </p:cNvPr>
          <p:cNvSpPr/>
          <p:nvPr userDrawn="1"/>
        </p:nvSpPr>
        <p:spPr>
          <a:xfrm>
            <a:off x="-5174" y="-15458"/>
            <a:ext cx="9918000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949E24-B688-3745-B737-57CA439CD2B4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866D7A-CAD9-5946-91A8-B5C7A9F70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C5BD8F5-12EB-F14B-9D92-074B03A15415}"/>
              </a:ext>
            </a:extLst>
          </p:cNvPr>
          <p:cNvSpPr txBox="1"/>
          <p:nvPr userDrawn="1"/>
        </p:nvSpPr>
        <p:spPr>
          <a:xfrm>
            <a:off x="90659" y="3133564"/>
            <a:ext cx="4303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EC756F"/>
                </a:solidFill>
              </a:rPr>
              <a:t>GLÜCKSLAUF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8D1CAF-2314-784D-9DE7-CA0CFC80C09E}"/>
              </a:ext>
            </a:extLst>
          </p:cNvPr>
          <p:cNvSpPr txBox="1"/>
          <p:nvPr userDrawn="1"/>
        </p:nvSpPr>
        <p:spPr>
          <a:xfrm>
            <a:off x="109542" y="3891187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416E9B"/>
                </a:solidFill>
              </a:rPr>
              <a:t>FINDE DIE SCHÄTZE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F6A3AAC-1BAE-8B44-B036-4CF8C87F4098}"/>
              </a:ext>
            </a:extLst>
          </p:cNvPr>
          <p:cNvSpPr txBox="1"/>
          <p:nvPr userDrawn="1"/>
        </p:nvSpPr>
        <p:spPr>
          <a:xfrm>
            <a:off x="109542" y="4445185"/>
            <a:ext cx="4189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2400" b="1" dirty="0">
                <a:solidFill>
                  <a:srgbClr val="296A95"/>
                </a:solidFill>
              </a:rPr>
              <a:t>WEIHNACHTS-EDITION</a:t>
            </a:r>
          </a:p>
        </p:txBody>
      </p:sp>
    </p:spTree>
    <p:extLst>
      <p:ext uri="{BB962C8B-B14F-4D97-AF65-F5344CB8AC3E}">
        <p14:creationId xmlns:p14="http://schemas.microsoft.com/office/powerpoint/2010/main" val="129609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B1F04BD-F13C-0141-A46D-AAD22B141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0" y="28609"/>
            <a:ext cx="9906000" cy="6800782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299755D9-FFE3-3849-AE35-A6A3530F112B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5C0C1-2607-6544-932E-753C51559762}"/>
              </a:ext>
            </a:extLst>
          </p:cNvPr>
          <p:cNvSpPr/>
          <p:nvPr userDrawn="1"/>
        </p:nvSpPr>
        <p:spPr>
          <a:xfrm>
            <a:off x="511038" y="2512346"/>
            <a:ext cx="615422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2022</a:t>
            </a: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ausdrücklicher schriftlicher Genehmigung.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https://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glueckslauf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2. Version Weihnachts-Edition</a:t>
            </a: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Dieses Dokument zitieren: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Veit, J., Walther,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(2022). Glückslauf. Weihnachts-Edition.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Eingeschränkter Zugriff am DATUM unter https://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glueckslauf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120705C-9F65-A74A-B9B2-87B1C9055BB2}"/>
              </a:ext>
            </a:extLst>
          </p:cNvPr>
          <p:cNvSpPr/>
          <p:nvPr userDrawn="1"/>
        </p:nvSpPr>
        <p:spPr>
          <a:xfrm>
            <a:off x="511038" y="5759233"/>
            <a:ext cx="6709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Haftungsausschluss</a:t>
            </a:r>
          </a:p>
          <a:p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Unsere Veröffentlichungen stellen nur generelle Anleitungen für Sportübungen dar. Sportübungen unterliegen sich laufend fortentwickelnden</a:t>
            </a:r>
            <a:b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sportwissenschaftlichen Erkenntnissen. Daher garantieren wir nicht, dass die Anleitungen zu jedem Zeitpunkt den aktuellen Erkenntnissen entsprechen.</a:t>
            </a:r>
            <a:b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Weiterhin kann auch kein Erfolg der Übungen garantiert werden. Generell gilt: Jeder Nutzer muss bei der konkreten Ausführung der vorgestellten Übungen selbst für eine sichere Übungsumgebung sorgen. Für den Fall, dass dies nicht möglich ist, sollte keine Übung ausgeführt werden.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6CF7D3-ED98-464B-A5D2-C46E27625A1C}"/>
              </a:ext>
            </a:extLst>
          </p:cNvPr>
          <p:cNvSpPr txBox="1"/>
          <p:nvPr userDrawn="1"/>
        </p:nvSpPr>
        <p:spPr>
          <a:xfrm>
            <a:off x="526478" y="698389"/>
            <a:ext cx="2578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EC756F"/>
                </a:solidFill>
              </a:rPr>
              <a:t>IMPRESSUM</a:t>
            </a:r>
            <a:endParaRPr lang="de-DE" b="1" dirty="0">
              <a:solidFill>
                <a:srgbClr val="EC756F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36FFCB-93F2-8949-96BA-CC876729FD28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A135B3-3AFE-AA49-9C34-9E4F35EB5641}"/>
              </a:ext>
            </a:extLst>
          </p:cNvPr>
          <p:cNvSpPr/>
          <p:nvPr userDrawn="1"/>
        </p:nvSpPr>
        <p:spPr>
          <a:xfrm>
            <a:off x="511038" y="3653170"/>
            <a:ext cx="253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Autor:	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  <a:p>
            <a:pPr algn="l"/>
            <a:r>
              <a:rPr lang="de-DE" sz="1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Illustrationen: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 </a:t>
            </a:r>
          </a:p>
          <a:p>
            <a:pPr algn="l"/>
            <a:r>
              <a:rPr lang="de-DE" sz="1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Satz und Layout: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</a:t>
            </a:r>
          </a:p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Herausgeber: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7232EB-1DB3-3646-9CE2-6A0BADB68CD3}"/>
              </a:ext>
            </a:extLst>
          </p:cNvPr>
          <p:cNvSpPr/>
          <p:nvPr userDrawn="1"/>
        </p:nvSpPr>
        <p:spPr>
          <a:xfrm>
            <a:off x="-5174" y="-15458"/>
            <a:ext cx="9918000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EFE45A-884E-2C4B-87C7-AF82DD5AF31B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A98A1C1-36C4-0E41-9FD5-51D7054095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64B62261-B436-4842-9B0D-B280CFE6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742950"/>
            <a:ext cx="7800975" cy="55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54978E76-41A9-8442-A46B-235F54F3C114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DDA065-47CC-8F4A-82D2-688C7009CE2C}"/>
              </a:ext>
            </a:extLst>
          </p:cNvPr>
          <p:cNvSpPr/>
          <p:nvPr userDrawn="1"/>
        </p:nvSpPr>
        <p:spPr>
          <a:xfrm>
            <a:off x="-5173" y="-15458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25116E-4FD8-654C-B612-2C0C195BC68C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140F20-12DD-E54C-88BE-73443D73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54978E76-41A9-8442-A46B-235F54F3C114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DDA065-47CC-8F4A-82D2-688C7009CE2C}"/>
              </a:ext>
            </a:extLst>
          </p:cNvPr>
          <p:cNvSpPr/>
          <p:nvPr userDrawn="1"/>
        </p:nvSpPr>
        <p:spPr>
          <a:xfrm>
            <a:off x="-5173" y="-15458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25116E-4FD8-654C-B612-2C0C195BC68C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140F20-12DD-E54C-88BE-73443D73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Karte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9">
            <a:extLst>
              <a:ext uri="{FF2B5EF4-FFF2-40B4-BE49-F238E27FC236}">
                <a16:creationId xmlns:a16="http://schemas.microsoft.com/office/drawing/2014/main" id="{88C680E9-2B26-5A4D-8198-96EFC55CA224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4571864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19" name="Rounded Rectangle 100">
            <a:extLst>
              <a:ext uri="{FF2B5EF4-FFF2-40B4-BE49-F238E27FC236}">
                <a16:creationId xmlns:a16="http://schemas.microsoft.com/office/drawing/2014/main" id="{067DC4EF-4ABE-314B-B3DE-CB429178615A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22" name="Rectangle 103">
            <a:extLst>
              <a:ext uri="{FF2B5EF4-FFF2-40B4-BE49-F238E27FC236}">
                <a16:creationId xmlns:a16="http://schemas.microsoft.com/office/drawing/2014/main" id="{750279B8-C3C7-7E47-ABF3-253072245537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4571864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23" name="Rounded Rectangle 104">
            <a:extLst>
              <a:ext uri="{FF2B5EF4-FFF2-40B4-BE49-F238E27FC236}">
                <a16:creationId xmlns:a16="http://schemas.microsoft.com/office/drawing/2014/main" id="{BAC8A80A-BA60-6742-9BC6-0B89D3498A83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26" name="Rectangle 107">
            <a:extLst>
              <a:ext uri="{FF2B5EF4-FFF2-40B4-BE49-F238E27FC236}">
                <a16:creationId xmlns:a16="http://schemas.microsoft.com/office/drawing/2014/main" id="{163E8DBF-BD54-0849-B665-0571A85095FA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4571866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27" name="Rounded Rectangle 108">
            <a:extLst>
              <a:ext uri="{FF2B5EF4-FFF2-40B4-BE49-F238E27FC236}">
                <a16:creationId xmlns:a16="http://schemas.microsoft.com/office/drawing/2014/main" id="{2EF94C8F-58F5-9144-AD9B-A299422312EE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30" name="Rectangle 111">
            <a:extLst>
              <a:ext uri="{FF2B5EF4-FFF2-40B4-BE49-F238E27FC236}">
                <a16:creationId xmlns:a16="http://schemas.microsoft.com/office/drawing/2014/main" id="{842A76B2-DBCF-FB41-87BE-DB6EA93E0196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4571866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31" name="Rounded Rectangle 112">
            <a:extLst>
              <a:ext uri="{FF2B5EF4-FFF2-40B4-BE49-F238E27FC236}">
                <a16:creationId xmlns:a16="http://schemas.microsoft.com/office/drawing/2014/main" id="{18E62206-8E90-9944-8372-DA78B8A82459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4634523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7FC3822-E2F5-E94A-BB1A-FE88B6F2A757}"/>
              </a:ext>
            </a:extLst>
          </p:cNvPr>
          <p:cNvSpPr/>
          <p:nvPr userDrawn="1"/>
        </p:nvSpPr>
        <p:spPr>
          <a:xfrm rot="16200000">
            <a:off x="-3392161" y="3388934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AB99850-617E-3143-8095-C9ADD34D320C}"/>
              </a:ext>
            </a:extLst>
          </p:cNvPr>
          <p:cNvSpPr txBox="1"/>
          <p:nvPr userDrawn="1"/>
        </p:nvSpPr>
        <p:spPr>
          <a:xfrm>
            <a:off x="996247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A2CC589-0F2B-5445-80A3-538127688E6A}"/>
              </a:ext>
            </a:extLst>
          </p:cNvPr>
          <p:cNvSpPr txBox="1"/>
          <p:nvPr userDrawn="1"/>
        </p:nvSpPr>
        <p:spPr>
          <a:xfrm>
            <a:off x="3456474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3195626-5363-4341-83A4-AB1E5CCC0A56}"/>
              </a:ext>
            </a:extLst>
          </p:cNvPr>
          <p:cNvSpPr txBox="1"/>
          <p:nvPr userDrawn="1"/>
        </p:nvSpPr>
        <p:spPr>
          <a:xfrm>
            <a:off x="5915710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53983B1-E1BF-C845-B7D6-BD0E9E1A70E1}"/>
              </a:ext>
            </a:extLst>
          </p:cNvPr>
          <p:cNvSpPr txBox="1"/>
          <p:nvPr userDrawn="1"/>
        </p:nvSpPr>
        <p:spPr>
          <a:xfrm>
            <a:off x="8383011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7" name="Rectangle 99">
            <a:extLst>
              <a:ext uri="{FF2B5EF4-FFF2-40B4-BE49-F238E27FC236}">
                <a16:creationId xmlns:a16="http://schemas.microsoft.com/office/drawing/2014/main" id="{D8727456-2BE5-7741-A967-03AD08FAA069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-10784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38" name="Rounded Rectangle 100">
            <a:extLst>
              <a:ext uri="{FF2B5EF4-FFF2-40B4-BE49-F238E27FC236}">
                <a16:creationId xmlns:a16="http://schemas.microsoft.com/office/drawing/2014/main" id="{DB22D114-7ACD-8949-A73E-7A597974723F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39" name="Rectangle 103">
            <a:extLst>
              <a:ext uri="{FF2B5EF4-FFF2-40B4-BE49-F238E27FC236}">
                <a16:creationId xmlns:a16="http://schemas.microsoft.com/office/drawing/2014/main" id="{60BFAC42-A69D-B143-B5C5-C08AB9FBCA92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-10784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40" name="Rounded Rectangle 104">
            <a:extLst>
              <a:ext uri="{FF2B5EF4-FFF2-40B4-BE49-F238E27FC236}">
                <a16:creationId xmlns:a16="http://schemas.microsoft.com/office/drawing/2014/main" id="{CED4AAFE-5324-E749-9234-6C672D7BC66C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C20C74AF-636A-9B4F-A649-60E053D8D1CB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-10782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49" name="Rounded Rectangle 108">
            <a:extLst>
              <a:ext uri="{FF2B5EF4-FFF2-40B4-BE49-F238E27FC236}">
                <a16:creationId xmlns:a16="http://schemas.microsoft.com/office/drawing/2014/main" id="{B2051005-2B4D-3743-BF02-806D99E49E18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0" name="Rectangle 111">
            <a:extLst>
              <a:ext uri="{FF2B5EF4-FFF2-40B4-BE49-F238E27FC236}">
                <a16:creationId xmlns:a16="http://schemas.microsoft.com/office/drawing/2014/main" id="{54F70079-DF9D-EB45-8C3C-D3E18DBD1804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-10782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1" name="Rounded Rectangle 112">
            <a:extLst>
              <a:ext uri="{FF2B5EF4-FFF2-40B4-BE49-F238E27FC236}">
                <a16:creationId xmlns:a16="http://schemas.microsoft.com/office/drawing/2014/main" id="{0F7FFB49-859F-F84F-A03A-522681CC1CD7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59690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A61381D-6558-6943-AAF8-780B34A5087B}"/>
              </a:ext>
            </a:extLst>
          </p:cNvPr>
          <p:cNvSpPr txBox="1"/>
          <p:nvPr userDrawn="1"/>
        </p:nvSpPr>
        <p:spPr>
          <a:xfrm>
            <a:off x="996247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F7DDE57-C35F-224B-877E-1C735D73C442}"/>
              </a:ext>
            </a:extLst>
          </p:cNvPr>
          <p:cNvSpPr txBox="1"/>
          <p:nvPr userDrawn="1"/>
        </p:nvSpPr>
        <p:spPr>
          <a:xfrm>
            <a:off x="3456474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D17D81C-8304-4240-A6CA-E85072B00F74}"/>
              </a:ext>
            </a:extLst>
          </p:cNvPr>
          <p:cNvSpPr txBox="1"/>
          <p:nvPr userDrawn="1"/>
        </p:nvSpPr>
        <p:spPr>
          <a:xfrm>
            <a:off x="5915710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514DA2D-2AD7-C140-A1F9-88294D745086}"/>
              </a:ext>
            </a:extLst>
          </p:cNvPr>
          <p:cNvSpPr txBox="1"/>
          <p:nvPr userDrawn="1"/>
        </p:nvSpPr>
        <p:spPr>
          <a:xfrm>
            <a:off x="8383011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6" name="Rectangle 99">
            <a:extLst>
              <a:ext uri="{FF2B5EF4-FFF2-40B4-BE49-F238E27FC236}">
                <a16:creationId xmlns:a16="http://schemas.microsoft.com/office/drawing/2014/main" id="{EA7BAD2A-4121-AE44-AB3B-65E0E9FD45FD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2280537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7" name="Rounded Rectangle 100">
            <a:extLst>
              <a:ext uri="{FF2B5EF4-FFF2-40B4-BE49-F238E27FC236}">
                <a16:creationId xmlns:a16="http://schemas.microsoft.com/office/drawing/2014/main" id="{6A83AA97-D0FF-6344-9541-8DE28A93AD94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8" name="Rectangle 103">
            <a:extLst>
              <a:ext uri="{FF2B5EF4-FFF2-40B4-BE49-F238E27FC236}">
                <a16:creationId xmlns:a16="http://schemas.microsoft.com/office/drawing/2014/main" id="{6B5E6FB4-330C-EB46-96BC-F17F95F50575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2280537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9" name="Rounded Rectangle 104">
            <a:extLst>
              <a:ext uri="{FF2B5EF4-FFF2-40B4-BE49-F238E27FC236}">
                <a16:creationId xmlns:a16="http://schemas.microsoft.com/office/drawing/2014/main" id="{0AEBCFE1-1E0C-A445-972C-0F8881A87062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0" name="Rectangle 107">
            <a:extLst>
              <a:ext uri="{FF2B5EF4-FFF2-40B4-BE49-F238E27FC236}">
                <a16:creationId xmlns:a16="http://schemas.microsoft.com/office/drawing/2014/main" id="{024D47C1-75AA-FC46-870B-92301F286CD8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2280539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61" name="Rounded Rectangle 108">
            <a:extLst>
              <a:ext uri="{FF2B5EF4-FFF2-40B4-BE49-F238E27FC236}">
                <a16:creationId xmlns:a16="http://schemas.microsoft.com/office/drawing/2014/main" id="{B25246F5-4A40-E242-8021-B3B873EFF5C8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2" name="Rectangle 111">
            <a:extLst>
              <a:ext uri="{FF2B5EF4-FFF2-40B4-BE49-F238E27FC236}">
                <a16:creationId xmlns:a16="http://schemas.microsoft.com/office/drawing/2014/main" id="{496A4FB2-5CF3-DA4A-A772-16E30B1766C2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2280539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63" name="Rounded Rectangle 112">
            <a:extLst>
              <a:ext uri="{FF2B5EF4-FFF2-40B4-BE49-F238E27FC236}">
                <a16:creationId xmlns:a16="http://schemas.microsoft.com/office/drawing/2014/main" id="{4DB8A77E-E1B2-1A42-9FB6-32EDE6066DE2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2343196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1860A55-9F0F-FB4E-A1F6-BE2665951CAF}"/>
              </a:ext>
            </a:extLst>
          </p:cNvPr>
          <p:cNvSpPr txBox="1"/>
          <p:nvPr userDrawn="1"/>
        </p:nvSpPr>
        <p:spPr>
          <a:xfrm>
            <a:off x="996247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9FB147E-93B8-6A44-9205-7871CAAD0342}"/>
              </a:ext>
            </a:extLst>
          </p:cNvPr>
          <p:cNvSpPr txBox="1"/>
          <p:nvPr userDrawn="1"/>
        </p:nvSpPr>
        <p:spPr>
          <a:xfrm>
            <a:off x="3456474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B7B3EBF6-57CE-E048-ACDB-2FA175426C69}"/>
              </a:ext>
            </a:extLst>
          </p:cNvPr>
          <p:cNvSpPr txBox="1"/>
          <p:nvPr userDrawn="1"/>
        </p:nvSpPr>
        <p:spPr>
          <a:xfrm>
            <a:off x="5915710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456CE8C-DB07-BE4F-BB11-3680D6D7D066}"/>
              </a:ext>
            </a:extLst>
          </p:cNvPr>
          <p:cNvSpPr txBox="1"/>
          <p:nvPr userDrawn="1"/>
        </p:nvSpPr>
        <p:spPr>
          <a:xfrm>
            <a:off x="8383011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411151-CDE9-854E-9D78-5D58370FB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637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4" name="Textplatzhalter 5">
            <a:extLst>
              <a:ext uri="{FF2B5EF4-FFF2-40B4-BE49-F238E27FC236}">
                <a16:creationId xmlns:a16="http://schemas.microsoft.com/office/drawing/2014/main" id="{17DEA834-1068-5049-9E76-7BF06662E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4964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5" name="Textplatzhalter 5">
            <a:extLst>
              <a:ext uri="{FF2B5EF4-FFF2-40B4-BE49-F238E27FC236}">
                <a16:creationId xmlns:a16="http://schemas.microsoft.com/office/drawing/2014/main" id="{CD8F9E8A-1561-DB41-99DB-6EED39CAD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323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6" name="Textplatzhalter 5">
            <a:extLst>
              <a:ext uri="{FF2B5EF4-FFF2-40B4-BE49-F238E27FC236}">
                <a16:creationId xmlns:a16="http://schemas.microsoft.com/office/drawing/2014/main" id="{44228688-F185-374A-81DD-03ADA3038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4427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1" name="Textplatzhalter 5">
            <a:extLst>
              <a:ext uri="{FF2B5EF4-FFF2-40B4-BE49-F238E27FC236}">
                <a16:creationId xmlns:a16="http://schemas.microsoft.com/office/drawing/2014/main" id="{C11D98C1-278B-9740-82AF-364F9389D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37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2" name="Textplatzhalter 5">
            <a:extLst>
              <a:ext uri="{FF2B5EF4-FFF2-40B4-BE49-F238E27FC236}">
                <a16:creationId xmlns:a16="http://schemas.microsoft.com/office/drawing/2014/main" id="{F131591E-BE12-4341-A953-74288C5F5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4964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3" name="Textplatzhalter 5">
            <a:extLst>
              <a:ext uri="{FF2B5EF4-FFF2-40B4-BE49-F238E27FC236}">
                <a16:creationId xmlns:a16="http://schemas.microsoft.com/office/drawing/2014/main" id="{D5516086-0DD0-6F40-8301-7EB4F936AF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23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4" name="Textplatzhalter 5">
            <a:extLst>
              <a:ext uri="{FF2B5EF4-FFF2-40B4-BE49-F238E27FC236}">
                <a16:creationId xmlns:a16="http://schemas.microsoft.com/office/drawing/2014/main" id="{C7BC41C7-F65D-044E-AB82-8C5F1E547E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4427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5" name="Textplatzhalter 5">
            <a:extLst>
              <a:ext uri="{FF2B5EF4-FFF2-40B4-BE49-F238E27FC236}">
                <a16:creationId xmlns:a16="http://schemas.microsoft.com/office/drawing/2014/main" id="{08535661-DE3A-C24E-8192-02C25912F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637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6" name="Textplatzhalter 5">
            <a:extLst>
              <a:ext uri="{FF2B5EF4-FFF2-40B4-BE49-F238E27FC236}">
                <a16:creationId xmlns:a16="http://schemas.microsoft.com/office/drawing/2014/main" id="{C1488A41-006C-8447-A780-9CA490C9EB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4964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7" name="Textplatzhalter 5">
            <a:extLst>
              <a:ext uri="{FF2B5EF4-FFF2-40B4-BE49-F238E27FC236}">
                <a16:creationId xmlns:a16="http://schemas.microsoft.com/office/drawing/2014/main" id="{5CDA08AB-D9BF-5148-8E36-8256712A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7323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8" name="Textplatzhalter 5">
            <a:extLst>
              <a:ext uri="{FF2B5EF4-FFF2-40B4-BE49-F238E27FC236}">
                <a16:creationId xmlns:a16="http://schemas.microsoft.com/office/drawing/2014/main" id="{94533336-8516-5844-A5E5-059950C918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04427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57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Karte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6">
            <a:extLst>
              <a:ext uri="{FF2B5EF4-FFF2-40B4-BE49-F238E27FC236}">
                <a16:creationId xmlns:a16="http://schemas.microsoft.com/office/drawing/2014/main" id="{F292DBA4-EB15-264B-945D-E1119EB5D70C}"/>
              </a:ext>
            </a:extLst>
          </p:cNvPr>
          <p:cNvGrpSpPr/>
          <p:nvPr userDrawn="1"/>
        </p:nvGrpSpPr>
        <p:grpSpPr>
          <a:xfrm>
            <a:off x="74493" y="0"/>
            <a:ext cx="9836680" cy="6861468"/>
            <a:chOff x="1033771" y="238926"/>
            <a:chExt cx="8661944" cy="6038988"/>
          </a:xfrm>
        </p:grpSpPr>
        <p:sp>
          <p:nvSpPr>
            <p:cNvPr id="14" name="Rectangle 97">
              <a:extLst>
                <a:ext uri="{FF2B5EF4-FFF2-40B4-BE49-F238E27FC236}">
                  <a16:creationId xmlns:a16="http://schemas.microsoft.com/office/drawing/2014/main" id="{6A1CBFE7-2A74-274A-8EA5-E34F944095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34274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17" name="Rounded Rectangle 98">
              <a:extLst>
                <a:ext uri="{FF2B5EF4-FFF2-40B4-BE49-F238E27FC236}">
                  <a16:creationId xmlns:a16="http://schemas.microsoft.com/office/drawing/2014/main" id="{461C5471-FE21-4542-B0BE-2663305BE8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88446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18" name="Rectangle 99">
              <a:extLst>
                <a:ext uri="{FF2B5EF4-FFF2-40B4-BE49-F238E27FC236}">
                  <a16:creationId xmlns:a16="http://schemas.microsoft.com/office/drawing/2014/main" id="{88C680E9-2B26-5A4D-8198-96EFC55CA2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34274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19" name="Rounded Rectangle 100">
              <a:extLst>
                <a:ext uri="{FF2B5EF4-FFF2-40B4-BE49-F238E27FC236}">
                  <a16:creationId xmlns:a16="http://schemas.microsoft.com/office/drawing/2014/main" id="{067DC4EF-4ABE-314B-B3DE-CB429178615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88446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0" name="Rectangle 101">
              <a:extLst>
                <a:ext uri="{FF2B5EF4-FFF2-40B4-BE49-F238E27FC236}">
                  <a16:creationId xmlns:a16="http://schemas.microsoft.com/office/drawing/2014/main" id="{AEB6221A-4BE9-E849-88F7-7472AAA3E3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67857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1" name="Rounded Rectangle 102">
              <a:extLst>
                <a:ext uri="{FF2B5EF4-FFF2-40B4-BE49-F238E27FC236}">
                  <a16:creationId xmlns:a16="http://schemas.microsoft.com/office/drawing/2014/main" id="{52CD8126-6A02-9743-BD10-F518C8624C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029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2" name="Rectangle 103">
              <a:extLst>
                <a:ext uri="{FF2B5EF4-FFF2-40B4-BE49-F238E27FC236}">
                  <a16:creationId xmlns:a16="http://schemas.microsoft.com/office/drawing/2014/main" id="{750279B8-C3C7-7E47-ABF3-2530722455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67857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3" name="Rounded Rectangle 104">
              <a:extLst>
                <a:ext uri="{FF2B5EF4-FFF2-40B4-BE49-F238E27FC236}">
                  <a16:creationId xmlns:a16="http://schemas.microsoft.com/office/drawing/2014/main" id="{BAC8A80A-BA60-6742-9BC6-0B89D3498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029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4" name="Rectangle 105">
              <a:extLst>
                <a:ext uri="{FF2B5EF4-FFF2-40B4-BE49-F238E27FC236}">
                  <a16:creationId xmlns:a16="http://schemas.microsoft.com/office/drawing/2014/main" id="{F232E429-09C7-854E-8DCF-0A9EE3E192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00188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5" name="Rounded Rectangle 106">
              <a:extLst>
                <a:ext uri="{FF2B5EF4-FFF2-40B4-BE49-F238E27FC236}">
                  <a16:creationId xmlns:a16="http://schemas.microsoft.com/office/drawing/2014/main" id="{B89169AC-4898-C24A-ABC1-51B2A30975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4360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6" name="Rectangle 107">
              <a:extLst>
                <a:ext uri="{FF2B5EF4-FFF2-40B4-BE49-F238E27FC236}">
                  <a16:creationId xmlns:a16="http://schemas.microsoft.com/office/drawing/2014/main" id="{163E8DBF-BD54-0849-B665-0571A8509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00188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7" name="Rounded Rectangle 108">
              <a:extLst>
                <a:ext uri="{FF2B5EF4-FFF2-40B4-BE49-F238E27FC236}">
                  <a16:creationId xmlns:a16="http://schemas.microsoft.com/office/drawing/2014/main" id="{2EF94C8F-58F5-9144-AD9B-A299422312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4360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8" name="Rectangle 109">
              <a:extLst>
                <a:ext uri="{FF2B5EF4-FFF2-40B4-BE49-F238E27FC236}">
                  <a16:creationId xmlns:a16="http://schemas.microsoft.com/office/drawing/2014/main" id="{990C99D6-93B5-F048-AA5E-45634276E4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3771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9" name="Rounded Rectangle 110">
              <a:extLst>
                <a:ext uri="{FF2B5EF4-FFF2-40B4-BE49-F238E27FC236}">
                  <a16:creationId xmlns:a16="http://schemas.microsoft.com/office/drawing/2014/main" id="{A1C822CC-B717-0C4B-813B-388AD458AC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7943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30" name="Rectangle 111">
              <a:extLst>
                <a:ext uri="{FF2B5EF4-FFF2-40B4-BE49-F238E27FC236}">
                  <a16:creationId xmlns:a16="http://schemas.microsoft.com/office/drawing/2014/main" id="{842A76B2-DBCF-FB41-87BE-DB6EA93E01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3771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31" name="Rounded Rectangle 112">
              <a:extLst>
                <a:ext uri="{FF2B5EF4-FFF2-40B4-BE49-F238E27FC236}">
                  <a16:creationId xmlns:a16="http://schemas.microsoft.com/office/drawing/2014/main" id="{18E62206-8E90-9944-8372-DA78B8A824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7943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>
            <a:off x="889648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7FC3822-E2F5-E94A-BB1A-FE88B6F2A757}"/>
              </a:ext>
            </a:extLst>
          </p:cNvPr>
          <p:cNvSpPr/>
          <p:nvPr userDrawn="1"/>
        </p:nvSpPr>
        <p:spPr>
          <a:xfrm rot="16200000">
            <a:off x="-3392161" y="3388934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0E0FD85-C467-6440-A282-F723E24ADBE7}"/>
              </a:ext>
            </a:extLst>
          </p:cNvPr>
          <p:cNvSpPr txBox="1"/>
          <p:nvPr userDrawn="1"/>
        </p:nvSpPr>
        <p:spPr>
          <a:xfrm>
            <a:off x="3349875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20135C-6409-A747-A47A-9C8FA4AC8BED}"/>
              </a:ext>
            </a:extLst>
          </p:cNvPr>
          <p:cNvSpPr txBox="1"/>
          <p:nvPr userDrawn="1"/>
        </p:nvSpPr>
        <p:spPr>
          <a:xfrm>
            <a:off x="5811524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0837AC5-D2D5-8C4C-9B35-D0B88CFDC3B6}"/>
              </a:ext>
            </a:extLst>
          </p:cNvPr>
          <p:cNvSpPr txBox="1"/>
          <p:nvPr userDrawn="1"/>
        </p:nvSpPr>
        <p:spPr>
          <a:xfrm>
            <a:off x="8271752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AB99850-617E-3143-8095-C9ADD34D320C}"/>
              </a:ext>
            </a:extLst>
          </p:cNvPr>
          <p:cNvSpPr txBox="1"/>
          <p:nvPr userDrawn="1"/>
        </p:nvSpPr>
        <p:spPr>
          <a:xfrm>
            <a:off x="889648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CCA6C26-526F-444B-BAE1-2C0969DE119B}"/>
              </a:ext>
            </a:extLst>
          </p:cNvPr>
          <p:cNvSpPr txBox="1"/>
          <p:nvPr userDrawn="1"/>
        </p:nvSpPr>
        <p:spPr>
          <a:xfrm>
            <a:off x="3349875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D6215A0-8FE4-8F4E-A302-5AD4B0697B6D}"/>
              </a:ext>
            </a:extLst>
          </p:cNvPr>
          <p:cNvSpPr txBox="1"/>
          <p:nvPr userDrawn="1"/>
        </p:nvSpPr>
        <p:spPr>
          <a:xfrm>
            <a:off x="5811524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CBDE8EC-ECE8-F849-852A-69012DFEC906}"/>
              </a:ext>
            </a:extLst>
          </p:cNvPr>
          <p:cNvSpPr txBox="1"/>
          <p:nvPr userDrawn="1"/>
        </p:nvSpPr>
        <p:spPr>
          <a:xfrm>
            <a:off x="8271752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</p:spTree>
    <p:extLst>
      <p:ext uri="{BB962C8B-B14F-4D97-AF65-F5344CB8AC3E}">
        <p14:creationId xmlns:p14="http://schemas.microsoft.com/office/powerpoint/2010/main" val="16230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4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rafik 47" descr="Ein Bild, das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0D7DA7CF-834E-7D44-BF2B-6106498FC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18" y="402296"/>
            <a:ext cx="1923929" cy="1790502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2A30E0-3AC7-9147-BF2A-CE5C76584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E9D6EB8-571B-A94C-B327-5DCA1457B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EB2391D-0F4E-1C45-B350-6664C8FA37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8048" y="124244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2A5CF52-9E72-0546-8D77-970B27F9E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12943E-193F-B64D-AE34-6AADCDD9F9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DC35AD-BDEE-4749-845D-A710E9169E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3B3BB91-8CA6-A54C-8BB4-62BA6CDADA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8048" y="2419284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C83582F-6A5E-0C49-84D1-44A6223B6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A5A160-4655-DF47-B4E3-DE6BAA9894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721272A-E587-E843-AD8D-FA4F36AEE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523DA87-D950-EA43-AFFB-32C12A320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98048" y="4712328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E63B11E-74E6-4749-BB4B-797918CBAC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grpSp>
        <p:nvGrpSpPr>
          <p:cNvPr id="50" name="Gruppieren 49">
            <a:extLst>
              <a:ext uri="{FF2B5EF4-FFF2-40B4-BE49-F238E27FC236}">
                <a16:creationId xmlns:a16="http://schemas.microsoft.com/office/drawing/2014/main" id="{0D49106A-DB97-FC43-9A65-D0C657CD10A6}"/>
              </a:ext>
            </a:extLst>
          </p:cNvPr>
          <p:cNvGrpSpPr/>
          <p:nvPr/>
        </p:nvGrpSpPr>
        <p:grpSpPr>
          <a:xfrm>
            <a:off x="5162626" y="317858"/>
            <a:ext cx="2060528" cy="1794273"/>
            <a:chOff x="5162626" y="317858"/>
            <a:chExt cx="2060528" cy="1794273"/>
          </a:xfrm>
        </p:grpSpPr>
        <p:pic>
          <p:nvPicPr>
            <p:cNvPr id="46" name="Grafik 45" descr="Ein Bild, das Spielzeug, Puppe enthält.&#10;&#10;Automatisch generierte Beschreibung">
              <a:extLst>
                <a:ext uri="{FF2B5EF4-FFF2-40B4-BE49-F238E27FC236}">
                  <a16:creationId xmlns:a16="http://schemas.microsoft.com/office/drawing/2014/main" id="{A42E67DF-8445-F043-9ABC-20874E8E2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9226" y="541138"/>
              <a:ext cx="1923928" cy="1570993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129DFA38-CDB6-0642-A5CC-98969F9D7152}"/>
                </a:ext>
              </a:extLst>
            </p:cNvPr>
            <p:cNvGrpSpPr/>
            <p:nvPr/>
          </p:nvGrpSpPr>
          <p:grpSpPr>
            <a:xfrm>
              <a:off x="5162626" y="317858"/>
              <a:ext cx="1138309" cy="1016009"/>
              <a:chOff x="5161105" y="317858"/>
              <a:chExt cx="1138309" cy="1016009"/>
            </a:xfrm>
          </p:grpSpPr>
          <p:sp>
            <p:nvSpPr>
              <p:cNvPr id="2" name="Bogen 1">
                <a:extLst>
                  <a:ext uri="{FF2B5EF4-FFF2-40B4-BE49-F238E27FC236}">
                    <a16:creationId xmlns:a16="http://schemas.microsoft.com/office/drawing/2014/main" id="{F86268CE-AA5D-8E4C-804A-9699F1E92973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" name="Bogen 30">
                <a:extLst>
                  <a:ext uri="{FF2B5EF4-FFF2-40B4-BE49-F238E27FC236}">
                    <a16:creationId xmlns:a16="http://schemas.microsoft.com/office/drawing/2014/main" id="{B7653AC3-9ACA-FA4B-B939-6C1EECDBECBB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pic>
        <p:nvPicPr>
          <p:cNvPr id="47" name="Grafik 46" descr="Ein Bild, das Puppe, Spielzeug, Vektorgrafiken enthält.&#10;&#10;Automatisch generierte Beschreibung">
            <a:extLst>
              <a:ext uri="{FF2B5EF4-FFF2-40B4-BE49-F238E27FC236}">
                <a16:creationId xmlns:a16="http://schemas.microsoft.com/office/drawing/2014/main" id="{277D8FEC-1F32-EE43-8C7D-155A5F1A7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381" y="611769"/>
            <a:ext cx="1923929" cy="1493520"/>
          </a:xfrm>
          <a:prstGeom prst="rect">
            <a:avLst/>
          </a:prstGeom>
        </p:spPr>
      </p:pic>
      <p:pic>
        <p:nvPicPr>
          <p:cNvPr id="49" name="Grafik 48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6D03F39F-B331-A74B-AFF4-B085E1E60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35" y="751033"/>
            <a:ext cx="1923929" cy="1364397"/>
          </a:xfrm>
          <a:prstGeom prst="rect">
            <a:avLst/>
          </a:prstGeom>
        </p:spPr>
      </p:pic>
      <p:pic>
        <p:nvPicPr>
          <p:cNvPr id="51" name="Grafik 50" descr="Ein Bild, das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34E5D664-7201-3940-96C6-A305AC255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18" y="2687408"/>
            <a:ext cx="1923929" cy="1790502"/>
          </a:xfrm>
          <a:prstGeom prst="rect">
            <a:avLst/>
          </a:prstGeom>
        </p:spPr>
      </p:pic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89EE46F5-6905-C847-87FE-54B79EBFA508}"/>
              </a:ext>
            </a:extLst>
          </p:cNvPr>
          <p:cNvGrpSpPr/>
          <p:nvPr/>
        </p:nvGrpSpPr>
        <p:grpSpPr>
          <a:xfrm>
            <a:off x="5162626" y="2602970"/>
            <a:ext cx="2060528" cy="1794273"/>
            <a:chOff x="5162626" y="317858"/>
            <a:chExt cx="2060528" cy="1794273"/>
          </a:xfrm>
        </p:grpSpPr>
        <p:pic>
          <p:nvPicPr>
            <p:cNvPr id="53" name="Grafik 52" descr="Ein Bild, das Spielzeug, Puppe enthält.&#10;&#10;Automatisch generierte Beschreibung">
              <a:extLst>
                <a:ext uri="{FF2B5EF4-FFF2-40B4-BE49-F238E27FC236}">
                  <a16:creationId xmlns:a16="http://schemas.microsoft.com/office/drawing/2014/main" id="{E02E5FBE-BEA7-FF4B-B200-728748BD6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9226" y="541138"/>
              <a:ext cx="1923928" cy="1570993"/>
            </a:xfrm>
            <a:prstGeom prst="rect">
              <a:avLst/>
            </a:prstGeom>
          </p:spPr>
        </p:pic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32A3A03B-D186-F548-A4E6-E697491BC676}"/>
                </a:ext>
              </a:extLst>
            </p:cNvPr>
            <p:cNvGrpSpPr/>
            <p:nvPr/>
          </p:nvGrpSpPr>
          <p:grpSpPr>
            <a:xfrm>
              <a:off x="5162626" y="317858"/>
              <a:ext cx="1138309" cy="1016009"/>
              <a:chOff x="5161105" y="317858"/>
              <a:chExt cx="1138309" cy="1016009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6CCF3A76-68BE-F640-B6BF-9262FB3E9929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6" name="Bogen 55">
                <a:extLst>
                  <a:ext uri="{FF2B5EF4-FFF2-40B4-BE49-F238E27FC236}">
                    <a16:creationId xmlns:a16="http://schemas.microsoft.com/office/drawing/2014/main" id="{D69887CD-5716-3545-9924-6BB4A4CA3BA8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pic>
        <p:nvPicPr>
          <p:cNvPr id="57" name="Grafik 56" descr="Ein Bild, das Puppe, Spielzeug, Vektorgrafiken enthält.&#10;&#10;Automatisch generierte Beschreibung">
            <a:extLst>
              <a:ext uri="{FF2B5EF4-FFF2-40B4-BE49-F238E27FC236}">
                <a16:creationId xmlns:a16="http://schemas.microsoft.com/office/drawing/2014/main" id="{5FE01896-74B0-9E4D-8DAD-ACB8A5F7E8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381" y="2896881"/>
            <a:ext cx="1923929" cy="1493520"/>
          </a:xfrm>
          <a:prstGeom prst="rect">
            <a:avLst/>
          </a:prstGeom>
        </p:spPr>
      </p:pic>
      <p:pic>
        <p:nvPicPr>
          <p:cNvPr id="58" name="Grafik 57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5E5D77EE-9052-1A44-AB83-5047810B9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35" y="3036145"/>
            <a:ext cx="1923929" cy="1364397"/>
          </a:xfrm>
          <a:prstGeom prst="rect">
            <a:avLst/>
          </a:prstGeom>
        </p:spPr>
      </p:pic>
      <p:pic>
        <p:nvPicPr>
          <p:cNvPr id="59" name="Grafik 58" descr="Ein Bild, das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09897CFC-C197-FE42-AFB5-17438CD85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618" y="4979193"/>
            <a:ext cx="1923929" cy="1790502"/>
          </a:xfrm>
          <a:prstGeom prst="rect">
            <a:avLst/>
          </a:prstGeom>
        </p:spPr>
      </p:pic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E5BB2819-B225-3B4A-B981-2570569CE004}"/>
              </a:ext>
            </a:extLst>
          </p:cNvPr>
          <p:cNvGrpSpPr/>
          <p:nvPr/>
        </p:nvGrpSpPr>
        <p:grpSpPr>
          <a:xfrm>
            <a:off x="5162626" y="4894755"/>
            <a:ext cx="2060528" cy="1794273"/>
            <a:chOff x="5162626" y="317858"/>
            <a:chExt cx="2060528" cy="1794273"/>
          </a:xfrm>
        </p:grpSpPr>
        <p:pic>
          <p:nvPicPr>
            <p:cNvPr id="61" name="Grafik 60" descr="Ein Bild, das Spielzeug, Puppe enthält.&#10;&#10;Automatisch generierte Beschreibung">
              <a:extLst>
                <a:ext uri="{FF2B5EF4-FFF2-40B4-BE49-F238E27FC236}">
                  <a16:creationId xmlns:a16="http://schemas.microsoft.com/office/drawing/2014/main" id="{188E15BB-F588-D749-9656-002CF75B2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9226" y="541138"/>
              <a:ext cx="1923928" cy="1570993"/>
            </a:xfrm>
            <a:prstGeom prst="rect">
              <a:avLst/>
            </a:prstGeom>
          </p:spPr>
        </p:pic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A82DCE7-3C2B-A949-A307-61899A03ED1D}"/>
                </a:ext>
              </a:extLst>
            </p:cNvPr>
            <p:cNvGrpSpPr/>
            <p:nvPr/>
          </p:nvGrpSpPr>
          <p:grpSpPr>
            <a:xfrm>
              <a:off x="5162626" y="317858"/>
              <a:ext cx="1138309" cy="1016009"/>
              <a:chOff x="5161105" y="317858"/>
              <a:chExt cx="1138309" cy="1016009"/>
            </a:xfrm>
          </p:grpSpPr>
          <p:sp>
            <p:nvSpPr>
              <p:cNvPr id="63" name="Bogen 62">
                <a:extLst>
                  <a:ext uri="{FF2B5EF4-FFF2-40B4-BE49-F238E27FC236}">
                    <a16:creationId xmlns:a16="http://schemas.microsoft.com/office/drawing/2014/main" id="{6B973FB6-038B-8D49-81F4-7452CB024E50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Bogen 63">
                <a:extLst>
                  <a:ext uri="{FF2B5EF4-FFF2-40B4-BE49-F238E27FC236}">
                    <a16:creationId xmlns:a16="http://schemas.microsoft.com/office/drawing/2014/main" id="{258F91CF-8203-FE4A-BEFF-2BA75DDDE79F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pic>
        <p:nvPicPr>
          <p:cNvPr id="65" name="Grafik 64" descr="Ein Bild, das Puppe, Spielzeug, Vektorgrafiken enthält.&#10;&#10;Automatisch generierte Beschreibung">
            <a:extLst>
              <a:ext uri="{FF2B5EF4-FFF2-40B4-BE49-F238E27FC236}">
                <a16:creationId xmlns:a16="http://schemas.microsoft.com/office/drawing/2014/main" id="{C65DA5CC-B8C9-7840-9B38-E12A3AA68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6381" y="5188666"/>
            <a:ext cx="1923929" cy="1493520"/>
          </a:xfrm>
          <a:prstGeom prst="rect">
            <a:avLst/>
          </a:prstGeom>
        </p:spPr>
      </p:pic>
      <p:pic>
        <p:nvPicPr>
          <p:cNvPr id="66" name="Grafik 65" descr="Ein Bild, das Text, Spielzeug, Puppe, Vektorgrafiken enthält.&#10;&#10;Automatisch generierte Beschreibung">
            <a:extLst>
              <a:ext uri="{FF2B5EF4-FFF2-40B4-BE49-F238E27FC236}">
                <a16:creationId xmlns:a16="http://schemas.microsoft.com/office/drawing/2014/main" id="{2F9A7B37-9F7D-DF47-9AAE-BBCFA1B897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735" y="5327930"/>
            <a:ext cx="1923929" cy="13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FFA2A7-65DE-1F4A-8A02-2CAA10547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GESCHENK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D22943-90CE-A143-92C5-8D0D7B0B2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GESCHENK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EBA0B1C-A1B8-834C-87FB-3F8B1AD152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GESCHENK</a:t>
            </a:r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574937E9-DB4F-504A-B9A7-FDC6AD2DCF0A}"/>
              </a:ext>
            </a:extLst>
          </p:cNvPr>
          <p:cNvSpPr txBox="1">
            <a:spLocks/>
          </p:cNvSpPr>
          <p:nvPr/>
        </p:nvSpPr>
        <p:spPr>
          <a:xfrm>
            <a:off x="2891980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FA10EB58-F72E-2A41-ACE3-01EBCBEFBCAD}"/>
              </a:ext>
            </a:extLst>
          </p:cNvPr>
          <p:cNvSpPr txBox="1">
            <a:spLocks/>
          </p:cNvSpPr>
          <p:nvPr/>
        </p:nvSpPr>
        <p:spPr>
          <a:xfrm>
            <a:off x="2891980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B783BDEB-75DF-1342-A3BE-4E56D5523D32}"/>
              </a:ext>
            </a:extLst>
          </p:cNvPr>
          <p:cNvSpPr txBox="1">
            <a:spLocks/>
          </p:cNvSpPr>
          <p:nvPr/>
        </p:nvSpPr>
        <p:spPr>
          <a:xfrm>
            <a:off x="2891980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sp>
        <p:nvSpPr>
          <p:cNvPr id="26" name="Textplatzhalter 1">
            <a:extLst>
              <a:ext uri="{FF2B5EF4-FFF2-40B4-BE49-F238E27FC236}">
                <a16:creationId xmlns:a16="http://schemas.microsoft.com/office/drawing/2014/main" id="{36918066-9470-B049-90FF-3AD47085D293}"/>
              </a:ext>
            </a:extLst>
          </p:cNvPr>
          <p:cNvSpPr txBox="1">
            <a:spLocks/>
          </p:cNvSpPr>
          <p:nvPr/>
        </p:nvSpPr>
        <p:spPr>
          <a:xfrm>
            <a:off x="5347323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76A5A716-1768-E640-880A-8E3BCEB3A28C}"/>
              </a:ext>
            </a:extLst>
          </p:cNvPr>
          <p:cNvSpPr txBox="1">
            <a:spLocks/>
          </p:cNvSpPr>
          <p:nvPr/>
        </p:nvSpPr>
        <p:spPr>
          <a:xfrm>
            <a:off x="5347323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D45B726F-410B-CE49-87F5-7661B277E202}"/>
              </a:ext>
            </a:extLst>
          </p:cNvPr>
          <p:cNvSpPr txBox="1">
            <a:spLocks/>
          </p:cNvSpPr>
          <p:nvPr/>
        </p:nvSpPr>
        <p:spPr>
          <a:xfrm>
            <a:off x="5347323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A1BF46FD-DC30-324C-92C7-6C56C750B439}"/>
              </a:ext>
            </a:extLst>
          </p:cNvPr>
          <p:cNvSpPr txBox="1">
            <a:spLocks/>
          </p:cNvSpPr>
          <p:nvPr/>
        </p:nvSpPr>
        <p:spPr>
          <a:xfrm>
            <a:off x="7802666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8CCB41DD-2AD8-7340-BDF4-4D512942D661}"/>
              </a:ext>
            </a:extLst>
          </p:cNvPr>
          <p:cNvSpPr txBox="1">
            <a:spLocks/>
          </p:cNvSpPr>
          <p:nvPr/>
        </p:nvSpPr>
        <p:spPr>
          <a:xfrm>
            <a:off x="7802666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767F7269-7EE1-2647-827E-0645E51C2531}"/>
              </a:ext>
            </a:extLst>
          </p:cNvPr>
          <p:cNvSpPr txBox="1">
            <a:spLocks/>
          </p:cNvSpPr>
          <p:nvPr/>
        </p:nvSpPr>
        <p:spPr>
          <a:xfrm>
            <a:off x="7802666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GESCHENK</a:t>
            </a:r>
          </a:p>
        </p:txBody>
      </p:sp>
      <p:pic>
        <p:nvPicPr>
          <p:cNvPr id="40" name="Grafik 39">
            <a:extLst>
              <a:ext uri="{FF2B5EF4-FFF2-40B4-BE49-F238E27FC236}">
                <a16:creationId xmlns:a16="http://schemas.microsoft.com/office/drawing/2014/main" id="{3613EE2F-57DB-914E-9474-9DA021C78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964" y="5320469"/>
            <a:ext cx="1057965" cy="1158472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676E00E3-2523-4E46-8819-FAEF9089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63" y="5320469"/>
            <a:ext cx="1057965" cy="1158472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1D647DAE-E1E9-F945-912F-66ECB780D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00" y="5320469"/>
            <a:ext cx="1057965" cy="1158472"/>
          </a:xfrm>
          <a:prstGeom prst="rect">
            <a:avLst/>
          </a:prstGeom>
        </p:spPr>
      </p:pic>
      <p:pic>
        <p:nvPicPr>
          <p:cNvPr id="43" name="Grafik 42">
            <a:extLst>
              <a:ext uri="{FF2B5EF4-FFF2-40B4-BE49-F238E27FC236}">
                <a16:creationId xmlns:a16="http://schemas.microsoft.com/office/drawing/2014/main" id="{2F738A1B-BCE5-AD4E-8791-29C0062A3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8" y="5320469"/>
            <a:ext cx="1057965" cy="1158472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425771BA-DB95-AB4B-A4DB-5A4E7C4D7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964" y="3028974"/>
            <a:ext cx="1057965" cy="1158472"/>
          </a:xfrm>
          <a:prstGeom prst="rect">
            <a:avLst/>
          </a:prstGeom>
        </p:spPr>
      </p:pic>
      <p:pic>
        <p:nvPicPr>
          <p:cNvPr id="45" name="Grafik 44">
            <a:extLst>
              <a:ext uri="{FF2B5EF4-FFF2-40B4-BE49-F238E27FC236}">
                <a16:creationId xmlns:a16="http://schemas.microsoft.com/office/drawing/2014/main" id="{02E93581-4DBB-1245-8595-01ED16CF5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63" y="3028974"/>
            <a:ext cx="1057965" cy="1158472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C309D659-E548-0B4B-BB51-0F58FB4D8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00" y="3028974"/>
            <a:ext cx="1057965" cy="1158472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1C2E5B6C-2475-DD49-BC51-C5B49E259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8" y="3028974"/>
            <a:ext cx="1057965" cy="1158472"/>
          </a:xfrm>
          <a:prstGeom prst="rect">
            <a:avLst/>
          </a:prstGeom>
        </p:spPr>
      </p:pic>
      <p:pic>
        <p:nvPicPr>
          <p:cNvPr id="48" name="Grafik 47">
            <a:extLst>
              <a:ext uri="{FF2B5EF4-FFF2-40B4-BE49-F238E27FC236}">
                <a16:creationId xmlns:a16="http://schemas.microsoft.com/office/drawing/2014/main" id="{09A457A2-F8AB-1548-A7F7-692969880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3964" y="737653"/>
            <a:ext cx="1057965" cy="1158472"/>
          </a:xfrm>
          <a:prstGeom prst="rect">
            <a:avLst/>
          </a:prstGeom>
        </p:spPr>
      </p:pic>
      <p:pic>
        <p:nvPicPr>
          <p:cNvPr id="49" name="Grafik 48">
            <a:extLst>
              <a:ext uri="{FF2B5EF4-FFF2-40B4-BE49-F238E27FC236}">
                <a16:creationId xmlns:a16="http://schemas.microsoft.com/office/drawing/2014/main" id="{D721BB81-0BF2-7249-A737-9A07EE8E9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363" y="737653"/>
            <a:ext cx="1057965" cy="1158472"/>
          </a:xfrm>
          <a:prstGeom prst="rect">
            <a:avLst/>
          </a:prstGeom>
        </p:spPr>
      </p:pic>
      <p:pic>
        <p:nvPicPr>
          <p:cNvPr id="50" name="Grafik 49">
            <a:extLst>
              <a:ext uri="{FF2B5EF4-FFF2-40B4-BE49-F238E27FC236}">
                <a16:creationId xmlns:a16="http://schemas.microsoft.com/office/drawing/2014/main" id="{F0ED21A1-F12B-7C4C-9901-F553FD00B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900" y="737653"/>
            <a:ext cx="1057965" cy="1158472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9F84465C-4087-EB45-ABF8-5ABC737BB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8" y="737653"/>
            <a:ext cx="1057965" cy="115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3937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A4-Papier (210 x 297 mm)</PresentationFormat>
  <Paragraphs>24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Regular</vt:lpstr>
      <vt:lpstr>Titelfolien</vt:lpstr>
      <vt:lpstr>Blankos</vt:lpstr>
      <vt:lpstr>PowerPoint-Präsentation</vt:lpstr>
      <vt:lpstr>PowerPoint-Präsentation</vt:lpstr>
      <vt:lpstr>PowerPoint-Präsentation</vt:lpstr>
    </vt:vector>
  </TitlesOfParts>
  <Manager>wimasu.de</Manager>
  <Company>WIMASU GmbH</Company>
  <LinksUpToDate>false</LinksUpToDate>
  <SharedDoc>false</SharedDoc>
  <HyperlinkBase>https://wimasu.de/glueckslauf/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Glückslauf WIMASU Weihnachts-Edition</dc:title>
  <dc:subject>Glückslauf Weihnachts-Edition</dc:subject>
  <dc:creator>J. Veit, Ch. Walther</dc:creator>
  <cp:keywords>Staffellauf, Kleine Spiele, Sportunterricht, Weihnachten</cp:keywords>
  <dc:description>© WIMASU GmbH 2022
 Alle Rechte vorbehalten. Alle Nachdrucke und digitale Weitergabe nur mit  ausdrücklicher schriftlicher Genehmigung.</dc:description>
  <cp:lastModifiedBy>Janes Veit</cp:lastModifiedBy>
  <cp:revision>770</cp:revision>
  <cp:lastPrinted>2022-03-18T20:00:25Z</cp:lastPrinted>
  <dcterms:created xsi:type="dcterms:W3CDTF">2020-04-06T14:31:41Z</dcterms:created>
  <dcterms:modified xsi:type="dcterms:W3CDTF">2022-03-21T19:02:52Z</dcterms:modified>
  <cp:category>Staffellauf, Kleine Spiele, Sportunterricht, Weihnachten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by">
    <vt:lpwstr>WIMASU</vt:lpwstr>
  </property>
</Properties>
</file>