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Basketball"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682"/>
    <a:srgbClr val="EE6A6C"/>
    <a:srgbClr val="FF827E"/>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4962"/>
  </p:normalViewPr>
  <p:slideViewPr>
    <p:cSldViewPr snapToGrid="0" snapToObjects="1" showGuides="1">
      <p:cViewPr varScale="1">
        <p:scale>
          <a:sx n="136" d="100"/>
          <a:sy n="136" d="100"/>
        </p:scale>
        <p:origin x="184" y="248"/>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09.01.23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09.01.23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8" name="Grafik 7">
            <a:extLst>
              <a:ext uri="{FF2B5EF4-FFF2-40B4-BE49-F238E27FC236}">
                <a16:creationId xmlns:a16="http://schemas.microsoft.com/office/drawing/2014/main" id="{83BE225D-3010-D747-2E5F-4FB7F6E9C2D5}"/>
              </a:ext>
            </a:extLst>
          </p:cNvPr>
          <p:cNvPicPr>
            <a:picLocks noChangeAspect="1"/>
          </p:cNvPicPr>
          <p:nvPr userDrawn="1"/>
        </p:nvPicPr>
        <p:blipFill>
          <a:blip r:embed="rId3"/>
          <a:stretch>
            <a:fillRect/>
          </a:stretch>
        </p:blipFill>
        <p:spPr>
          <a:xfrm>
            <a:off x="74250" y="185630"/>
            <a:ext cx="6725285" cy="9517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Basketball-Edition.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BASKETBALLFITNESS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043119549"/>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eine Runde dribbeln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um den eigenen Körper prellen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3x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in den Korb werfen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gegen das Brett werfen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gegen </a:t>
                      </a:r>
                      <a:br>
                        <a:rPr lang="de-DE" sz="1600" b="0" dirty="0"/>
                      </a:br>
                      <a:r>
                        <a:rPr lang="de-DE" sz="1600" b="0" dirty="0"/>
                        <a:t>die Wand passen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auf den Korb werfen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6" name="Grafik 55">
            <a:extLst>
              <a:ext uri="{FF2B5EF4-FFF2-40B4-BE49-F238E27FC236}">
                <a16:creationId xmlns:a16="http://schemas.microsoft.com/office/drawing/2014/main" id="{AC6028B5-7700-131E-3A13-BAEE8C7434E5}"/>
              </a:ext>
            </a:extLst>
          </p:cNvPr>
          <p:cNvPicPr>
            <a:picLocks noChangeAspect="1"/>
          </p:cNvPicPr>
          <p:nvPr/>
        </p:nvPicPr>
        <p:blipFill>
          <a:blip r:embed="rId2"/>
          <a:stretch>
            <a:fillRect/>
          </a:stretch>
        </p:blipFill>
        <p:spPr>
          <a:xfrm>
            <a:off x="4391526" y="6891536"/>
            <a:ext cx="1260834" cy="1351769"/>
          </a:xfrm>
          <a:prstGeom prst="rect">
            <a:avLst/>
          </a:prstGeom>
        </p:spPr>
      </p:pic>
      <p:pic>
        <p:nvPicPr>
          <p:cNvPr id="41" name="Grafik 40">
            <a:extLst>
              <a:ext uri="{FF2B5EF4-FFF2-40B4-BE49-F238E27FC236}">
                <a16:creationId xmlns:a16="http://schemas.microsoft.com/office/drawing/2014/main" id="{763E7F75-DBD6-C740-EDFA-5DDBEB6A2506}"/>
              </a:ext>
            </a:extLst>
          </p:cNvPr>
          <p:cNvPicPr>
            <a:picLocks noChangeAspect="1"/>
          </p:cNvPicPr>
          <p:nvPr/>
        </p:nvPicPr>
        <p:blipFill rotWithShape="1">
          <a:blip r:embed="rId3"/>
          <a:srcRect l="24091" t="13808" r="26319" b="20843"/>
          <a:stretch/>
        </p:blipFill>
        <p:spPr>
          <a:xfrm>
            <a:off x="4256276" y="5457972"/>
            <a:ext cx="1533670" cy="1428174"/>
          </a:xfrm>
          <a:prstGeom prst="rect">
            <a:avLst/>
          </a:prstGeom>
        </p:spPr>
      </p:pic>
      <p:pic>
        <p:nvPicPr>
          <p:cNvPr id="43" name="Grafik 42">
            <a:extLst>
              <a:ext uri="{FF2B5EF4-FFF2-40B4-BE49-F238E27FC236}">
                <a16:creationId xmlns:a16="http://schemas.microsoft.com/office/drawing/2014/main" id="{684E7B4A-FCB6-6297-7870-40563C432ACB}"/>
              </a:ext>
            </a:extLst>
          </p:cNvPr>
          <p:cNvPicPr>
            <a:picLocks noChangeAspect="1"/>
          </p:cNvPicPr>
          <p:nvPr/>
        </p:nvPicPr>
        <p:blipFill rotWithShape="1">
          <a:blip r:embed="rId4"/>
          <a:srcRect l="24091" t="14963" r="23880" b="19727"/>
          <a:stretch/>
        </p:blipFill>
        <p:spPr>
          <a:xfrm>
            <a:off x="4254201" y="4099511"/>
            <a:ext cx="1609110" cy="1427329"/>
          </a:xfrm>
          <a:prstGeom prst="rect">
            <a:avLst/>
          </a:prstGeom>
        </p:spPr>
      </p:pic>
      <p:pic>
        <p:nvPicPr>
          <p:cNvPr id="49" name="Grafik 48">
            <a:extLst>
              <a:ext uri="{FF2B5EF4-FFF2-40B4-BE49-F238E27FC236}">
                <a16:creationId xmlns:a16="http://schemas.microsoft.com/office/drawing/2014/main" id="{990AB45B-4D93-B962-91A9-5F146D498D56}"/>
              </a:ext>
            </a:extLst>
          </p:cNvPr>
          <p:cNvPicPr>
            <a:picLocks noChangeAspect="1"/>
          </p:cNvPicPr>
          <p:nvPr/>
        </p:nvPicPr>
        <p:blipFill rotWithShape="1">
          <a:blip r:embed="rId5"/>
          <a:srcRect l="27204" t="14286" r="33710" b="18622"/>
          <a:stretch/>
        </p:blipFill>
        <p:spPr>
          <a:xfrm>
            <a:off x="4391526" y="2689094"/>
            <a:ext cx="1208804" cy="1466238"/>
          </a:xfrm>
          <a:prstGeom prst="rect">
            <a:avLst/>
          </a:prstGeom>
        </p:spPr>
      </p:pic>
      <p:grpSp>
        <p:nvGrpSpPr>
          <p:cNvPr id="52" name="Gruppieren 51">
            <a:extLst>
              <a:ext uri="{FF2B5EF4-FFF2-40B4-BE49-F238E27FC236}">
                <a16:creationId xmlns:a16="http://schemas.microsoft.com/office/drawing/2014/main" id="{E031AF48-DC7E-0BC1-9CD2-50E5C97731A5}"/>
              </a:ext>
            </a:extLst>
          </p:cNvPr>
          <p:cNvGrpSpPr/>
          <p:nvPr/>
        </p:nvGrpSpPr>
        <p:grpSpPr>
          <a:xfrm>
            <a:off x="3872093" y="921373"/>
            <a:ext cx="2644142" cy="1727574"/>
            <a:chOff x="3973296" y="1033649"/>
            <a:chExt cx="2644142" cy="1727574"/>
          </a:xfrm>
        </p:grpSpPr>
        <p:sp>
          <p:nvSpPr>
            <p:cNvPr id="51" name="Freihandform 50">
              <a:extLst>
                <a:ext uri="{FF2B5EF4-FFF2-40B4-BE49-F238E27FC236}">
                  <a16:creationId xmlns:a16="http://schemas.microsoft.com/office/drawing/2014/main" id="{56730397-52CE-65B2-2019-002115531F56}"/>
                </a:ext>
              </a:extLst>
            </p:cNvPr>
            <p:cNvSpPr/>
            <p:nvPr/>
          </p:nvSpPr>
          <p:spPr>
            <a:xfrm>
              <a:off x="4089683" y="1782147"/>
              <a:ext cx="2527755" cy="979076"/>
            </a:xfrm>
            <a:custGeom>
              <a:avLst/>
              <a:gdLst>
                <a:gd name="connsiteX0" fmla="*/ 911525 w 2523874"/>
                <a:gd name="connsiteY0" fmla="*/ 0 h 1063052"/>
                <a:gd name="connsiteX1" fmla="*/ 2376431 w 2523874"/>
                <a:gd name="connsiteY1" fmla="*/ 279919 h 1063052"/>
                <a:gd name="connsiteX2" fmla="*/ 2395093 w 2523874"/>
                <a:gd name="connsiteY2" fmla="*/ 606490 h 1063052"/>
                <a:gd name="connsiteX3" fmla="*/ 1685966 w 2523874"/>
                <a:gd name="connsiteY3" fmla="*/ 1054360 h 1063052"/>
                <a:gd name="connsiteX4" fmla="*/ 118423 w 2523874"/>
                <a:gd name="connsiteY4" fmla="*/ 867747 h 1063052"/>
                <a:gd name="connsiteX5" fmla="*/ 230390 w 2523874"/>
                <a:gd name="connsiteY5" fmla="*/ 447870 h 1063052"/>
                <a:gd name="connsiteX0" fmla="*/ 855541 w 2527755"/>
                <a:gd name="connsiteY0" fmla="*/ 0 h 979076"/>
                <a:gd name="connsiteX1" fmla="*/ 2376431 w 2527755"/>
                <a:gd name="connsiteY1" fmla="*/ 195943 h 979076"/>
                <a:gd name="connsiteX2" fmla="*/ 2395093 w 2527755"/>
                <a:gd name="connsiteY2" fmla="*/ 522514 h 979076"/>
                <a:gd name="connsiteX3" fmla="*/ 1685966 w 2527755"/>
                <a:gd name="connsiteY3" fmla="*/ 970384 h 979076"/>
                <a:gd name="connsiteX4" fmla="*/ 118423 w 2527755"/>
                <a:gd name="connsiteY4" fmla="*/ 783771 h 979076"/>
                <a:gd name="connsiteX5" fmla="*/ 230390 w 2527755"/>
                <a:gd name="connsiteY5" fmla="*/ 363894 h 979076"/>
                <a:gd name="connsiteX0" fmla="*/ 855541 w 2527755"/>
                <a:gd name="connsiteY0" fmla="*/ 0 h 979076"/>
                <a:gd name="connsiteX1" fmla="*/ 2376431 w 2527755"/>
                <a:gd name="connsiteY1" fmla="*/ 195943 h 979076"/>
                <a:gd name="connsiteX2" fmla="*/ 2395093 w 2527755"/>
                <a:gd name="connsiteY2" fmla="*/ 522514 h 979076"/>
                <a:gd name="connsiteX3" fmla="*/ 1685966 w 2527755"/>
                <a:gd name="connsiteY3" fmla="*/ 970384 h 979076"/>
                <a:gd name="connsiteX4" fmla="*/ 118423 w 2527755"/>
                <a:gd name="connsiteY4" fmla="*/ 783771 h 979076"/>
                <a:gd name="connsiteX5" fmla="*/ 230390 w 2527755"/>
                <a:gd name="connsiteY5" fmla="*/ 363894 h 97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755" h="979076">
                  <a:moveTo>
                    <a:pt x="855541" y="0"/>
                  </a:moveTo>
                  <a:cubicBezTo>
                    <a:pt x="1594991" y="80088"/>
                    <a:pt x="2119839" y="108857"/>
                    <a:pt x="2376431" y="195943"/>
                  </a:cubicBezTo>
                  <a:cubicBezTo>
                    <a:pt x="2633023" y="283029"/>
                    <a:pt x="2510170" y="393441"/>
                    <a:pt x="2395093" y="522514"/>
                  </a:cubicBezTo>
                  <a:cubicBezTo>
                    <a:pt x="2280016" y="651587"/>
                    <a:pt x="2065411" y="926841"/>
                    <a:pt x="1685966" y="970384"/>
                  </a:cubicBezTo>
                  <a:cubicBezTo>
                    <a:pt x="1306521" y="1013927"/>
                    <a:pt x="361019" y="884853"/>
                    <a:pt x="118423" y="783771"/>
                  </a:cubicBezTo>
                  <a:cubicBezTo>
                    <a:pt x="-124173" y="682689"/>
                    <a:pt x="53108" y="523291"/>
                    <a:pt x="230390" y="363894"/>
                  </a:cubicBezTo>
                </a:path>
              </a:pathLst>
            </a:custGeom>
            <a:noFill/>
            <a:ln w="25400" cap="rnd">
              <a:solidFill>
                <a:srgbClr val="215682"/>
              </a:solidFill>
              <a:prstDash val="dash"/>
              <a:tailEnd type="arrow"/>
            </a:ln>
          </p:spPr>
          <p:txBody>
            <a:bodyPr rtlCol="0" anchor="ctr"/>
            <a:lstStyle/>
            <a:p>
              <a:pPr algn="ctr"/>
              <a:endParaRPr lang="de-DE"/>
            </a:p>
          </p:txBody>
        </p:sp>
        <p:pic>
          <p:nvPicPr>
            <p:cNvPr id="50" name="Grafik 49">
              <a:extLst>
                <a:ext uri="{FF2B5EF4-FFF2-40B4-BE49-F238E27FC236}">
                  <a16:creationId xmlns:a16="http://schemas.microsoft.com/office/drawing/2014/main" id="{6FCFC0E3-CBF3-0C7D-DB3C-B4C91BEC2E61}"/>
                </a:ext>
              </a:extLst>
            </p:cNvPr>
            <p:cNvPicPr>
              <a:picLocks noChangeAspect="1"/>
            </p:cNvPicPr>
            <p:nvPr/>
          </p:nvPicPr>
          <p:blipFill rotWithShape="1">
            <a:blip r:embed="rId6"/>
            <a:srcRect l="12319" r="7037" b="24142"/>
            <a:stretch/>
          </p:blipFill>
          <p:spPr>
            <a:xfrm>
              <a:off x="3973296" y="1033649"/>
              <a:ext cx="2494094" cy="1659809"/>
            </a:xfrm>
            <a:prstGeom prst="rect">
              <a:avLst/>
            </a:prstGeom>
          </p:spPr>
        </p:pic>
      </p:grpSp>
      <p:grpSp>
        <p:nvGrpSpPr>
          <p:cNvPr id="55" name="Gruppieren 54">
            <a:extLst>
              <a:ext uri="{FF2B5EF4-FFF2-40B4-BE49-F238E27FC236}">
                <a16:creationId xmlns:a16="http://schemas.microsoft.com/office/drawing/2014/main" id="{08D11EFB-1A5B-EED3-E0B3-40FAEEB7BF7A}"/>
              </a:ext>
            </a:extLst>
          </p:cNvPr>
          <p:cNvGrpSpPr/>
          <p:nvPr/>
        </p:nvGrpSpPr>
        <p:grpSpPr>
          <a:xfrm>
            <a:off x="4012018" y="8181478"/>
            <a:ext cx="2019851" cy="1427329"/>
            <a:chOff x="4012018" y="8181478"/>
            <a:chExt cx="2019851" cy="1427329"/>
          </a:xfrm>
        </p:grpSpPr>
        <p:pic>
          <p:nvPicPr>
            <p:cNvPr id="42" name="Grafik 41">
              <a:extLst>
                <a:ext uri="{FF2B5EF4-FFF2-40B4-BE49-F238E27FC236}">
                  <a16:creationId xmlns:a16="http://schemas.microsoft.com/office/drawing/2014/main" id="{992128F9-896B-37FC-EBCA-C17686194DDA}"/>
                </a:ext>
              </a:extLst>
            </p:cNvPr>
            <p:cNvPicPr>
              <a:picLocks noChangeAspect="1"/>
            </p:cNvPicPr>
            <p:nvPr/>
          </p:nvPicPr>
          <p:blipFill>
            <a:blip r:embed="rId7"/>
            <a:stretch>
              <a:fillRect/>
            </a:stretch>
          </p:blipFill>
          <p:spPr>
            <a:xfrm>
              <a:off x="4012018" y="8181478"/>
              <a:ext cx="2019851" cy="1427329"/>
            </a:xfrm>
            <a:prstGeom prst="rect">
              <a:avLst/>
            </a:prstGeom>
          </p:spPr>
        </p:pic>
        <p:sp>
          <p:nvSpPr>
            <p:cNvPr id="44" name="Bogen 43">
              <a:extLst>
                <a:ext uri="{FF2B5EF4-FFF2-40B4-BE49-F238E27FC236}">
                  <a16:creationId xmlns:a16="http://schemas.microsoft.com/office/drawing/2014/main" id="{0D55781E-6E8E-4311-75D6-54DAF151D863}"/>
                </a:ext>
              </a:extLst>
            </p:cNvPr>
            <p:cNvSpPr/>
            <p:nvPr/>
          </p:nvSpPr>
          <p:spPr>
            <a:xfrm rot="18378974">
              <a:off x="4847797" y="8339826"/>
              <a:ext cx="615100" cy="515570"/>
            </a:xfrm>
            <a:custGeom>
              <a:avLst/>
              <a:gdLst>
                <a:gd name="connsiteX0" fmla="*/ 615872 w 1231745"/>
                <a:gd name="connsiteY0" fmla="*/ 0 h 978358"/>
                <a:gd name="connsiteX1" fmla="*/ 1230972 w 1231745"/>
                <a:gd name="connsiteY1" fmla="*/ 464683 h 978358"/>
                <a:gd name="connsiteX2" fmla="*/ 615873 w 1231745"/>
                <a:gd name="connsiteY2" fmla="*/ 489179 h 978358"/>
                <a:gd name="connsiteX3" fmla="*/ 615872 w 1231745"/>
                <a:gd name="connsiteY3" fmla="*/ 0 h 978358"/>
                <a:gd name="connsiteX0" fmla="*/ 615872 w 1231745"/>
                <a:gd name="connsiteY0" fmla="*/ 0 h 978358"/>
                <a:gd name="connsiteX1" fmla="*/ 1230972 w 1231745"/>
                <a:gd name="connsiteY1" fmla="*/ 464683 h 978358"/>
                <a:gd name="connsiteX0" fmla="*/ 0 w 615100"/>
                <a:gd name="connsiteY0" fmla="*/ 0 h 489179"/>
                <a:gd name="connsiteX1" fmla="*/ 615100 w 615100"/>
                <a:gd name="connsiteY1" fmla="*/ 464683 h 489179"/>
                <a:gd name="connsiteX2" fmla="*/ 1 w 615100"/>
                <a:gd name="connsiteY2" fmla="*/ 489179 h 489179"/>
                <a:gd name="connsiteX3" fmla="*/ 0 w 615100"/>
                <a:gd name="connsiteY3" fmla="*/ 0 h 489179"/>
                <a:gd name="connsiteX0" fmla="*/ 0 w 615100"/>
                <a:gd name="connsiteY0" fmla="*/ 0 h 489179"/>
                <a:gd name="connsiteX1" fmla="*/ 329670 w 615100"/>
                <a:gd name="connsiteY1" fmla="*/ 74341 h 489179"/>
                <a:gd name="connsiteX2" fmla="*/ 615100 w 615100"/>
                <a:gd name="connsiteY2" fmla="*/ 464683 h 489179"/>
                <a:gd name="connsiteX0" fmla="*/ 0 w 615100"/>
                <a:gd name="connsiteY0" fmla="*/ 0 h 489179"/>
                <a:gd name="connsiteX1" fmla="*/ 615100 w 615100"/>
                <a:gd name="connsiteY1" fmla="*/ 464683 h 489179"/>
                <a:gd name="connsiteX2" fmla="*/ 1 w 615100"/>
                <a:gd name="connsiteY2" fmla="*/ 489179 h 489179"/>
                <a:gd name="connsiteX3" fmla="*/ 0 w 615100"/>
                <a:gd name="connsiteY3" fmla="*/ 0 h 489179"/>
                <a:gd name="connsiteX0" fmla="*/ 0 w 615100"/>
                <a:gd name="connsiteY0" fmla="*/ 0 h 489179"/>
                <a:gd name="connsiteX1" fmla="*/ 329670 w 615100"/>
                <a:gd name="connsiteY1" fmla="*/ 74341 h 489179"/>
                <a:gd name="connsiteX2" fmla="*/ 615100 w 615100"/>
                <a:gd name="connsiteY2" fmla="*/ 464683 h 489179"/>
                <a:gd name="connsiteX0" fmla="*/ 0 w 615100"/>
                <a:gd name="connsiteY0" fmla="*/ 0 h 489179"/>
                <a:gd name="connsiteX1" fmla="*/ 615100 w 615100"/>
                <a:gd name="connsiteY1" fmla="*/ 464683 h 489179"/>
                <a:gd name="connsiteX2" fmla="*/ 1 w 615100"/>
                <a:gd name="connsiteY2" fmla="*/ 489179 h 489179"/>
                <a:gd name="connsiteX3" fmla="*/ 0 w 615100"/>
                <a:gd name="connsiteY3" fmla="*/ 0 h 489179"/>
                <a:gd name="connsiteX0" fmla="*/ 329670 w 615100"/>
                <a:gd name="connsiteY0" fmla="*/ 74341 h 489179"/>
                <a:gd name="connsiteX1" fmla="*/ 615100 w 615100"/>
                <a:gd name="connsiteY1" fmla="*/ 464683 h 489179"/>
                <a:gd name="connsiteX0" fmla="*/ 0 w 615100"/>
                <a:gd name="connsiteY0" fmla="*/ 0 h 489179"/>
                <a:gd name="connsiteX1" fmla="*/ 615100 w 615100"/>
                <a:gd name="connsiteY1" fmla="*/ 464683 h 489179"/>
                <a:gd name="connsiteX2" fmla="*/ 1 w 615100"/>
                <a:gd name="connsiteY2" fmla="*/ 489179 h 489179"/>
                <a:gd name="connsiteX3" fmla="*/ 0 w 615100"/>
                <a:gd name="connsiteY3" fmla="*/ 0 h 489179"/>
                <a:gd name="connsiteX0" fmla="*/ 329670 w 615100"/>
                <a:gd name="connsiteY0" fmla="*/ 74341 h 489179"/>
                <a:gd name="connsiteX1" fmla="*/ 615100 w 615100"/>
                <a:gd name="connsiteY1" fmla="*/ 464683 h 489179"/>
              </a:gdLst>
              <a:ahLst/>
              <a:cxnLst>
                <a:cxn ang="0">
                  <a:pos x="connsiteX0" y="connsiteY0"/>
                </a:cxn>
                <a:cxn ang="0">
                  <a:pos x="connsiteX1" y="connsiteY1"/>
                </a:cxn>
              </a:cxnLst>
              <a:rect l="l" t="t" r="r" b="b"/>
              <a:pathLst>
                <a:path w="615100" h="489179" stroke="0" extrusionOk="0">
                  <a:moveTo>
                    <a:pt x="0" y="0"/>
                  </a:moveTo>
                  <a:cubicBezTo>
                    <a:pt x="328150" y="0"/>
                    <a:pt x="598668" y="204365"/>
                    <a:pt x="615100" y="464683"/>
                  </a:cubicBezTo>
                  <a:lnTo>
                    <a:pt x="1" y="489179"/>
                  </a:lnTo>
                  <a:cubicBezTo>
                    <a:pt x="1" y="326119"/>
                    <a:pt x="0" y="163060"/>
                    <a:pt x="0" y="0"/>
                  </a:cubicBezTo>
                  <a:close/>
                </a:path>
                <a:path w="615100" h="489179" fill="none">
                  <a:moveTo>
                    <a:pt x="329670" y="74341"/>
                  </a:moveTo>
                  <a:cubicBezTo>
                    <a:pt x="542691" y="141780"/>
                    <a:pt x="598668" y="204365"/>
                    <a:pt x="615100" y="464683"/>
                  </a:cubicBezTo>
                </a:path>
              </a:pathLst>
            </a:custGeom>
            <a:ln w="25400" cap="rnd">
              <a:solidFill>
                <a:srgbClr val="215682"/>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7" name="Gerade Verbindung 46">
              <a:extLst>
                <a:ext uri="{FF2B5EF4-FFF2-40B4-BE49-F238E27FC236}">
                  <a16:creationId xmlns:a16="http://schemas.microsoft.com/office/drawing/2014/main" id="{16A7ED3F-BF75-FE93-5C54-E604AB0AE634}"/>
                </a:ext>
              </a:extLst>
            </p:cNvPr>
            <p:cNvCxnSpPr>
              <a:cxnSpLocks/>
            </p:cNvCxnSpPr>
            <p:nvPr/>
          </p:nvCxnSpPr>
          <p:spPr>
            <a:xfrm flipV="1">
              <a:off x="4749800" y="8626616"/>
              <a:ext cx="85725" cy="101459"/>
            </a:xfrm>
            <a:prstGeom prst="line">
              <a:avLst/>
            </a:prstGeom>
            <a:ln w="25400" cap="rnd">
              <a:solidFill>
                <a:srgbClr val="21568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BASKETBALLFITNESS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Basketballedition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493</cp:revision>
  <cp:lastPrinted>2022-12-13T10:36:34Z</cp:lastPrinted>
  <dcterms:created xsi:type="dcterms:W3CDTF">2020-05-26T08:39:00Z</dcterms:created>
  <dcterms:modified xsi:type="dcterms:W3CDTF">2023-01-09T16:13:50Z</dcterms:modified>
  <cp:category>Würfelfitness, Fitnessübungen, Sportunterricht, Sport</cp:category>
</cp:coreProperties>
</file>