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7" r:id="rId2"/>
  </p:sldMasterIdLst>
  <p:notesMasterIdLst>
    <p:notesMasterId r:id="rId17"/>
  </p:notesMasterIdLst>
  <p:sldIdLst>
    <p:sldId id="374" r:id="rId3"/>
    <p:sldId id="288" r:id="rId4"/>
    <p:sldId id="451" r:id="rId5"/>
    <p:sldId id="452" r:id="rId6"/>
    <p:sldId id="453" r:id="rId7"/>
    <p:sldId id="454" r:id="rId8"/>
    <p:sldId id="455" r:id="rId9"/>
    <p:sldId id="456" r:id="rId10"/>
    <p:sldId id="458" r:id="rId11"/>
    <p:sldId id="375" r:id="rId12"/>
    <p:sldId id="439" r:id="rId13"/>
    <p:sldId id="441" r:id="rId14"/>
    <p:sldId id="460" r:id="rId15"/>
    <p:sldId id="461"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n" id="{AFB7AD85-2687-EC45-8E99-FB7D237E7D69}">
          <p14:sldIdLst>
            <p14:sldId id="374"/>
            <p14:sldId id="288"/>
          </p14:sldIdLst>
        </p14:section>
        <p14:section name="Teameinteilung" id="{7FBD5D37-99A9-A74A-AA7E-74B5A2CF18BC}">
          <p14:sldIdLst>
            <p14:sldId id="451"/>
            <p14:sldId id="452"/>
            <p14:sldId id="453"/>
            <p14:sldId id="454"/>
            <p14:sldId id="455"/>
            <p14:sldId id="456"/>
          </p14:sldIdLst>
        </p14:section>
        <p14:section name="Evaluation" id="{6C2AAD97-F322-ED41-A0C9-6EAF1757AB03}">
          <p14:sldIdLst>
            <p14:sldId id="458"/>
            <p14:sldId id="375"/>
            <p14:sldId id="439"/>
            <p14:sldId id="441"/>
            <p14:sldId id="460"/>
            <p14:sldId id="4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6E6"/>
    <a:srgbClr val="EC756F"/>
    <a:srgbClr val="37ADA8"/>
    <a:srgbClr val="416E9B"/>
    <a:srgbClr val="ECCA3A"/>
    <a:srgbClr val="A5A5A5"/>
    <a:srgbClr val="3BA3F7"/>
    <a:srgbClr val="A28C2A"/>
    <a:srgbClr val="BBA12F"/>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2"/>
    <p:restoredTop sz="96327"/>
  </p:normalViewPr>
  <p:slideViewPr>
    <p:cSldViewPr snapToGrid="0" snapToObjects="1">
      <p:cViewPr varScale="1">
        <p:scale>
          <a:sx n="215" d="100"/>
          <a:sy n="215" d="100"/>
        </p:scale>
        <p:origin x="2720" y="200"/>
      </p:cViewPr>
      <p:guideLst/>
    </p:cSldViewPr>
  </p:slideViewPr>
  <p:notesTextViewPr>
    <p:cViewPr>
      <p:scale>
        <a:sx n="1" d="1"/>
        <a:sy n="1" d="1"/>
      </p:scale>
      <p:origin x="0" y="0"/>
    </p:cViewPr>
  </p:notesTextViewPr>
  <p:sorterViewPr>
    <p:cViewPr>
      <p:scale>
        <a:sx n="29" d="100"/>
        <a:sy n="2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E806D-0FF5-5044-862E-22B415E9906F}" type="datetimeFigureOut">
              <a:rPr lang="de-DE" smtClean="0"/>
              <a:t>15.08.22</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A2698-7F99-FC4D-9BD4-8BD6FEA1E788}" type="slidenum">
              <a:rPr lang="de-DE" smtClean="0"/>
              <a:t>‹Nr.›</a:t>
            </a:fld>
            <a:endParaRPr lang="de-DE"/>
          </a:p>
        </p:txBody>
      </p:sp>
    </p:spTree>
    <p:extLst>
      <p:ext uri="{BB962C8B-B14F-4D97-AF65-F5344CB8AC3E}">
        <p14:creationId xmlns:p14="http://schemas.microsoft.com/office/powerpoint/2010/main" val="66350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5BD26BF-48C7-434E-AD89-41D4D74DB222}"/>
              </a:ext>
            </a:extLst>
          </p:cNvPr>
          <p:cNvSpPr txBox="1"/>
          <p:nvPr userDrawn="1"/>
        </p:nvSpPr>
        <p:spPr>
          <a:xfrm>
            <a:off x="456657" y="5924450"/>
            <a:ext cx="790601" cy="246221"/>
          </a:xfrm>
          <a:prstGeom prst="rect">
            <a:avLst/>
          </a:prstGeom>
          <a:noFill/>
        </p:spPr>
        <p:txBody>
          <a:bodyPr wrap="none" rtlCol="0" anchor="b">
            <a:spAutoFit/>
          </a:bodyPr>
          <a:lstStyle/>
          <a:p>
            <a:r>
              <a:rPr lang="de-DE" sz="1000" dirty="0">
                <a:solidFill>
                  <a:schemeClr val="bg1">
                    <a:lumMod val="65000"/>
                  </a:schemeClr>
                </a:solidFill>
              </a:rPr>
              <a:t>© WIMASU</a:t>
            </a:r>
          </a:p>
        </p:txBody>
      </p:sp>
      <p:pic>
        <p:nvPicPr>
          <p:cNvPr id="4" name="Grafik 3">
            <a:extLst>
              <a:ext uri="{FF2B5EF4-FFF2-40B4-BE49-F238E27FC236}">
                <a16:creationId xmlns:a16="http://schemas.microsoft.com/office/drawing/2014/main" id="{B6D25103-A8E8-8AA5-DD5A-CE4DBD944F14}"/>
              </a:ext>
            </a:extLst>
          </p:cNvPr>
          <p:cNvPicPr>
            <a:picLocks noChangeAspect="1"/>
          </p:cNvPicPr>
          <p:nvPr userDrawn="1"/>
        </p:nvPicPr>
        <p:blipFill rotWithShape="1">
          <a:blip r:embed="rId2"/>
          <a:srcRect l="10126" t="12609" r="14292" b="2899"/>
          <a:stretch/>
        </p:blipFill>
        <p:spPr>
          <a:xfrm>
            <a:off x="1083365" y="531743"/>
            <a:ext cx="7335078" cy="5794513"/>
          </a:xfrm>
          <a:prstGeom prst="rect">
            <a:avLst/>
          </a:prstGeom>
        </p:spPr>
      </p:pic>
    </p:spTree>
    <p:extLst>
      <p:ext uri="{BB962C8B-B14F-4D97-AF65-F5344CB8AC3E}">
        <p14:creationId xmlns:p14="http://schemas.microsoft.com/office/powerpoint/2010/main" val="129609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7" name="Titel 4">
            <a:extLst>
              <a:ext uri="{FF2B5EF4-FFF2-40B4-BE49-F238E27FC236}">
                <a16:creationId xmlns:a16="http://schemas.microsoft.com/office/drawing/2014/main" id="{299755D9-FFE3-3849-AE35-A6A3530F112B}"/>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KLEINE SPIELE PLANEN, SPIELEN UND AUSWERTEN</a:t>
            </a:r>
          </a:p>
        </p:txBody>
      </p:sp>
      <p:sp>
        <p:nvSpPr>
          <p:cNvPr id="10" name="Rechteck 9">
            <a:extLst>
              <a:ext uri="{FF2B5EF4-FFF2-40B4-BE49-F238E27FC236}">
                <a16:creationId xmlns:a16="http://schemas.microsoft.com/office/drawing/2014/main" id="{8120705C-9F65-A74A-B9B2-87B1C9055BB2}"/>
              </a:ext>
            </a:extLst>
          </p:cNvPr>
          <p:cNvSpPr/>
          <p:nvPr userDrawn="1"/>
        </p:nvSpPr>
        <p:spPr>
          <a:xfrm>
            <a:off x="511037" y="5989892"/>
            <a:ext cx="9156837" cy="584775"/>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sp>
        <p:nvSpPr>
          <p:cNvPr id="2" name="Textfeld 1">
            <a:extLst>
              <a:ext uri="{FF2B5EF4-FFF2-40B4-BE49-F238E27FC236}">
                <a16:creationId xmlns:a16="http://schemas.microsoft.com/office/drawing/2014/main" id="{456CF7D3-ED98-464B-A5D2-C46E27625A1C}"/>
              </a:ext>
            </a:extLst>
          </p:cNvPr>
          <p:cNvSpPr txBox="1"/>
          <p:nvPr userDrawn="1"/>
        </p:nvSpPr>
        <p:spPr>
          <a:xfrm>
            <a:off x="526478" y="698389"/>
            <a:ext cx="2578270" cy="646331"/>
          </a:xfrm>
          <a:prstGeom prst="rect">
            <a:avLst/>
          </a:prstGeom>
          <a:noFill/>
        </p:spPr>
        <p:txBody>
          <a:bodyPr wrap="none" rtlCol="0">
            <a:spAutoFit/>
          </a:bodyPr>
          <a:lstStyle/>
          <a:p>
            <a:r>
              <a:rPr lang="de-DE" sz="3600" b="1" dirty="0">
                <a:solidFill>
                  <a:srgbClr val="EC756F"/>
                </a:solidFill>
              </a:rPr>
              <a:t>IMPRESSUM</a:t>
            </a:r>
            <a:endParaRPr lang="de-DE" b="1" dirty="0">
              <a:solidFill>
                <a:srgbClr val="EC756F"/>
              </a:solidFill>
            </a:endParaRPr>
          </a:p>
        </p:txBody>
      </p:sp>
      <p:grpSp>
        <p:nvGrpSpPr>
          <p:cNvPr id="3" name="Gruppieren 2">
            <a:extLst>
              <a:ext uri="{FF2B5EF4-FFF2-40B4-BE49-F238E27FC236}">
                <a16:creationId xmlns:a16="http://schemas.microsoft.com/office/drawing/2014/main" id="{00D5300E-BEF7-9138-9D84-A6EF557E5C96}"/>
              </a:ext>
            </a:extLst>
          </p:cNvPr>
          <p:cNvGrpSpPr/>
          <p:nvPr userDrawn="1"/>
        </p:nvGrpSpPr>
        <p:grpSpPr>
          <a:xfrm>
            <a:off x="511038" y="1927361"/>
            <a:ext cx="6154227" cy="3016210"/>
            <a:chOff x="511038" y="2074783"/>
            <a:chExt cx="6154227" cy="3016210"/>
          </a:xfrm>
        </p:grpSpPr>
        <p:sp>
          <p:nvSpPr>
            <p:cNvPr id="8" name="Rechteck 7">
              <a:extLst>
                <a:ext uri="{FF2B5EF4-FFF2-40B4-BE49-F238E27FC236}">
                  <a16:creationId xmlns:a16="http://schemas.microsoft.com/office/drawing/2014/main" id="{F8D5C0C1-2607-6544-932E-753C51559762}"/>
                </a:ext>
              </a:extLst>
            </p:cNvPr>
            <p:cNvSpPr/>
            <p:nvPr userDrawn="1"/>
          </p:nvSpPr>
          <p:spPr>
            <a:xfrm>
              <a:off x="511038" y="2074783"/>
              <a:ext cx="6154227" cy="3016210"/>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/kleine-spiele-im-sportunterricht-planen-spielen-auswerten</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Teubert, H.,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Zobe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(2022). Kleine Spiele planen, spielen und auswerten.</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Beitrag zur Spielesammlung für den Sportunterricht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by</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Teubert &amp; Friends.</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Zugriff am Datum unter</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/kleine-spiele-im-sportunterricht-planen-spielen-auswerten</a:t>
              </a:r>
            </a:p>
          </p:txBody>
        </p:sp>
        <p:sp>
          <p:nvSpPr>
            <p:cNvPr id="11" name="Rechteck 10">
              <a:extLst>
                <a:ext uri="{FF2B5EF4-FFF2-40B4-BE49-F238E27FC236}">
                  <a16:creationId xmlns:a16="http://schemas.microsoft.com/office/drawing/2014/main" id="{56A135B3-3AFE-AA49-9C34-9E4F35EB5641}"/>
                </a:ext>
              </a:extLst>
            </p:cNvPr>
            <p:cNvSpPr/>
            <p:nvPr userDrawn="1"/>
          </p:nvSpPr>
          <p:spPr>
            <a:xfrm>
              <a:off x="511038" y="3215607"/>
              <a:ext cx="2532614" cy="861774"/>
            </a:xfrm>
            <a:prstGeom prst="rect">
              <a:avLst/>
            </a:prstGeom>
          </p:spPr>
          <p:txBody>
            <a:bodyPr wrap="square">
              <a:spAutoFit/>
            </a:bodyPr>
            <a:lstStyle/>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 Teubert,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Zobe</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Matsuyama, J. Schäfer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Matsuyama, J. Schäfer</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Lektorat: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Schäfer</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
        <p:nvSpPr>
          <p:cNvPr id="26" name="Textfeld 25">
            <a:extLst>
              <a:ext uri="{FF2B5EF4-FFF2-40B4-BE49-F238E27FC236}">
                <a16:creationId xmlns:a16="http://schemas.microsoft.com/office/drawing/2014/main" id="{62944BDF-3D14-7F92-9F83-613656A52ABB}"/>
              </a:ext>
            </a:extLst>
          </p:cNvPr>
          <p:cNvSpPr txBox="1"/>
          <p:nvPr userDrawn="1"/>
        </p:nvSpPr>
        <p:spPr>
          <a:xfrm rot="16200000">
            <a:off x="-264496" y="3301522"/>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grpSp>
        <p:nvGrpSpPr>
          <p:cNvPr id="24" name="Gruppieren 23">
            <a:extLst>
              <a:ext uri="{FF2B5EF4-FFF2-40B4-BE49-F238E27FC236}">
                <a16:creationId xmlns:a16="http://schemas.microsoft.com/office/drawing/2014/main" id="{6122B71E-F450-3ABF-FE6C-A139A0D5A65C}"/>
              </a:ext>
            </a:extLst>
          </p:cNvPr>
          <p:cNvGrpSpPr/>
          <p:nvPr userDrawn="1"/>
        </p:nvGrpSpPr>
        <p:grpSpPr>
          <a:xfrm>
            <a:off x="5773511" y="1848935"/>
            <a:ext cx="3894363" cy="1724546"/>
            <a:chOff x="5805039" y="3489539"/>
            <a:chExt cx="3894363" cy="1724546"/>
          </a:xfrm>
        </p:grpSpPr>
        <p:sp>
          <p:nvSpPr>
            <p:cNvPr id="25" name="Ecken des Rechtecks auf der gleichen Seite abrunden 24">
              <a:extLst>
                <a:ext uri="{FF2B5EF4-FFF2-40B4-BE49-F238E27FC236}">
                  <a16:creationId xmlns:a16="http://schemas.microsoft.com/office/drawing/2014/main" id="{E500A82C-662A-F90D-FD05-D517E3CF0576}"/>
                </a:ext>
              </a:extLst>
            </p:cNvPr>
            <p:cNvSpPr/>
            <p:nvPr userDrawn="1"/>
          </p:nvSpPr>
          <p:spPr>
            <a:xfrm>
              <a:off x="5978061" y="3537939"/>
              <a:ext cx="3721341" cy="418493"/>
            </a:xfrm>
            <a:prstGeom prst="round2SameRect">
              <a:avLst>
                <a:gd name="adj1" fmla="val 50000"/>
                <a:gd name="adj2" fmla="val 0"/>
              </a:avLst>
            </a:prstGeom>
            <a:solidFill>
              <a:srgbClr val="5BD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cken des Rechtecks auf der gleichen Seite abrunden 26">
              <a:extLst>
                <a:ext uri="{FF2B5EF4-FFF2-40B4-BE49-F238E27FC236}">
                  <a16:creationId xmlns:a16="http://schemas.microsoft.com/office/drawing/2014/main" id="{5CECBBBA-C6DC-2520-C9A8-FC81FA1D659B}"/>
                </a:ext>
              </a:extLst>
            </p:cNvPr>
            <p:cNvSpPr/>
            <p:nvPr userDrawn="1"/>
          </p:nvSpPr>
          <p:spPr>
            <a:xfrm rot="10800000">
              <a:off x="5978060" y="4333138"/>
              <a:ext cx="3721341" cy="880947"/>
            </a:xfrm>
            <a:prstGeom prst="round2SameRect">
              <a:avLst>
                <a:gd name="adj1" fmla="val 0"/>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D82A6CB9-0629-8E13-559E-9987466D22C8}"/>
                </a:ext>
              </a:extLst>
            </p:cNvPr>
            <p:cNvSpPr/>
            <p:nvPr userDrawn="1"/>
          </p:nvSpPr>
          <p:spPr>
            <a:xfrm>
              <a:off x="6836591" y="4392425"/>
              <a:ext cx="2719911" cy="707886"/>
            </a:xfrm>
            <a:prstGeom prst="rect">
              <a:avLst/>
            </a:prstGeom>
          </p:spPr>
          <p:txBody>
            <a:bodyPr wrap="square">
              <a:spAutoFit/>
            </a:bodyPr>
            <a:lstStyle/>
            <a:p>
              <a:pPr algn="just"/>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Als Studienrätin ist Dr. Hilke Teubert im Hochschuldienst am Departement Sport und Gesundheit der Universität Paderborn in der theoretischen  und praktischen Ausbildung tätig.</a:t>
              </a:r>
            </a:p>
          </p:txBody>
        </p:sp>
        <p:sp>
          <p:nvSpPr>
            <p:cNvPr id="29" name="Rechteck 28">
              <a:extLst>
                <a:ext uri="{FF2B5EF4-FFF2-40B4-BE49-F238E27FC236}">
                  <a16:creationId xmlns:a16="http://schemas.microsoft.com/office/drawing/2014/main" id="{C7919825-E2A8-3A44-D0CD-0DF0145A6EA0}"/>
                </a:ext>
              </a:extLst>
            </p:cNvPr>
            <p:cNvSpPr/>
            <p:nvPr userDrawn="1"/>
          </p:nvSpPr>
          <p:spPr>
            <a:xfrm>
              <a:off x="5978061" y="3933865"/>
              <a:ext cx="3721341" cy="4184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Oval 29">
              <a:extLst>
                <a:ext uri="{FF2B5EF4-FFF2-40B4-BE49-F238E27FC236}">
                  <a16:creationId xmlns:a16="http://schemas.microsoft.com/office/drawing/2014/main" id="{3B1923C0-2DB2-4B8E-22F2-6586E40E9100}"/>
                </a:ext>
              </a:extLst>
            </p:cNvPr>
            <p:cNvSpPr/>
            <p:nvPr userDrawn="1"/>
          </p:nvSpPr>
          <p:spPr>
            <a:xfrm>
              <a:off x="5805039" y="3489539"/>
              <a:ext cx="1041274" cy="10412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F3A6C61D-E6DA-62D6-84D7-33638137C6F2}"/>
                </a:ext>
              </a:extLst>
            </p:cNvPr>
            <p:cNvSpPr/>
            <p:nvPr userDrawn="1"/>
          </p:nvSpPr>
          <p:spPr>
            <a:xfrm>
              <a:off x="6886977" y="3547091"/>
              <a:ext cx="1929759" cy="369332"/>
            </a:xfrm>
            <a:prstGeom prst="rect">
              <a:avLst/>
            </a:prstGeom>
          </p:spPr>
          <p:txBody>
            <a:bodyPr wrap="none">
              <a:spAutoFit/>
            </a:bodyPr>
            <a:lstStyle/>
            <a:p>
              <a:r>
                <a:rPr lang="de-DE" sz="1800" b="1" dirty="0">
                  <a:solidFill>
                    <a:srgbClr val="595959"/>
                  </a:solidFill>
                </a:rPr>
                <a:t>DIE AUTOR:INNEN</a:t>
              </a:r>
            </a:p>
          </p:txBody>
        </p:sp>
        <p:sp>
          <p:nvSpPr>
            <p:cNvPr id="32" name="Rechteck 31">
              <a:extLst>
                <a:ext uri="{FF2B5EF4-FFF2-40B4-BE49-F238E27FC236}">
                  <a16:creationId xmlns:a16="http://schemas.microsoft.com/office/drawing/2014/main" id="{889CEEED-5DD0-F613-FCBE-26F2C700D37B}"/>
                </a:ext>
              </a:extLst>
            </p:cNvPr>
            <p:cNvSpPr/>
            <p:nvPr userDrawn="1"/>
          </p:nvSpPr>
          <p:spPr>
            <a:xfrm>
              <a:off x="6886977" y="3983026"/>
              <a:ext cx="1613903" cy="369332"/>
            </a:xfrm>
            <a:prstGeom prst="rect">
              <a:avLst/>
            </a:prstGeom>
          </p:spPr>
          <p:txBody>
            <a:bodyPr wrap="none">
              <a:spAutoFit/>
            </a:bodyPr>
            <a:lstStyle/>
            <a:p>
              <a:r>
                <a:rPr lang="de-DE" sz="1800" b="0" dirty="0">
                  <a:solidFill>
                    <a:srgbClr val="595959"/>
                  </a:solidFill>
                </a:rPr>
                <a:t>HILKE TEUBERT</a:t>
              </a:r>
              <a:endParaRPr lang="de-DE" sz="1800" b="0" dirty="0">
                <a:solidFill>
                  <a:srgbClr val="FF0000"/>
                </a:solidFill>
              </a:endParaRPr>
            </a:p>
          </p:txBody>
        </p:sp>
      </p:grpSp>
      <p:grpSp>
        <p:nvGrpSpPr>
          <p:cNvPr id="33" name="Gruppieren 32">
            <a:extLst>
              <a:ext uri="{FF2B5EF4-FFF2-40B4-BE49-F238E27FC236}">
                <a16:creationId xmlns:a16="http://schemas.microsoft.com/office/drawing/2014/main" id="{7E3900B0-A949-A9B4-EBD7-21F7E15A6863}"/>
              </a:ext>
            </a:extLst>
          </p:cNvPr>
          <p:cNvGrpSpPr/>
          <p:nvPr userDrawn="1"/>
        </p:nvGrpSpPr>
        <p:grpSpPr>
          <a:xfrm>
            <a:off x="5763790" y="3182940"/>
            <a:ext cx="3894363" cy="1761940"/>
            <a:chOff x="5805039" y="3624429"/>
            <a:chExt cx="3894363" cy="1761940"/>
          </a:xfrm>
        </p:grpSpPr>
        <p:sp>
          <p:nvSpPr>
            <p:cNvPr id="34" name="Ecken des Rechtecks auf der gleichen Seite abrunden 33">
              <a:extLst>
                <a:ext uri="{FF2B5EF4-FFF2-40B4-BE49-F238E27FC236}">
                  <a16:creationId xmlns:a16="http://schemas.microsoft.com/office/drawing/2014/main" id="{4B770F78-7E3A-FA70-62B2-A4C175744B29}"/>
                </a:ext>
              </a:extLst>
            </p:cNvPr>
            <p:cNvSpPr/>
            <p:nvPr userDrawn="1"/>
          </p:nvSpPr>
          <p:spPr>
            <a:xfrm rot="10800000">
              <a:off x="5978059" y="4337931"/>
              <a:ext cx="3721341" cy="1048438"/>
            </a:xfrm>
            <a:prstGeom prst="round2SameRect">
              <a:avLst>
                <a:gd name="adj1" fmla="val 25596"/>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B9363F54-6C80-B576-9F8C-A2A8E8ED9C1D}"/>
                </a:ext>
              </a:extLst>
            </p:cNvPr>
            <p:cNvSpPr/>
            <p:nvPr userDrawn="1"/>
          </p:nvSpPr>
          <p:spPr>
            <a:xfrm>
              <a:off x="6896697" y="4458651"/>
              <a:ext cx="2659805" cy="707886"/>
            </a:xfrm>
            <a:prstGeom prst="rect">
              <a:avLst/>
            </a:prstGeom>
          </p:spPr>
          <p:txBody>
            <a:bodyPr wrap="square">
              <a:spAutoFit/>
            </a:bodyPr>
            <a:lstStyle/>
            <a:p>
              <a:pPr algn="just"/>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Dr. Christina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Zobe</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ist Lehrkraft für besondere Aufgaben am Departement Sport und Gesundheit der Universität Paderborn und in der sportpraktischen Ausbildung tätig. </a:t>
              </a:r>
            </a:p>
          </p:txBody>
        </p:sp>
        <p:sp>
          <p:nvSpPr>
            <p:cNvPr id="36" name="Ecken des Rechtecks auf der gleichen Seite abrunden 35">
              <a:extLst>
                <a:ext uri="{FF2B5EF4-FFF2-40B4-BE49-F238E27FC236}">
                  <a16:creationId xmlns:a16="http://schemas.microsoft.com/office/drawing/2014/main" id="{9F959FE0-26FA-E738-6A57-DEA8F0C26EB9}"/>
                </a:ext>
              </a:extLst>
            </p:cNvPr>
            <p:cNvSpPr/>
            <p:nvPr userDrawn="1"/>
          </p:nvSpPr>
          <p:spPr>
            <a:xfrm>
              <a:off x="5978061" y="3933865"/>
              <a:ext cx="3721341" cy="418493"/>
            </a:xfrm>
            <a:prstGeom prst="round2SameRect">
              <a:avLst>
                <a:gd name="adj1" fmla="val 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Oval 36">
              <a:extLst>
                <a:ext uri="{FF2B5EF4-FFF2-40B4-BE49-F238E27FC236}">
                  <a16:creationId xmlns:a16="http://schemas.microsoft.com/office/drawing/2014/main" id="{561E7B63-6682-80CD-16D9-074D7128A581}"/>
                </a:ext>
              </a:extLst>
            </p:cNvPr>
            <p:cNvSpPr/>
            <p:nvPr userDrawn="1"/>
          </p:nvSpPr>
          <p:spPr>
            <a:xfrm>
              <a:off x="5805039" y="3624429"/>
              <a:ext cx="1041274" cy="10412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0891B919-046C-DF29-0183-FE4D43E645C4}"/>
                </a:ext>
              </a:extLst>
            </p:cNvPr>
            <p:cNvSpPr/>
            <p:nvPr userDrawn="1"/>
          </p:nvSpPr>
          <p:spPr>
            <a:xfrm>
              <a:off x="6886977" y="3983026"/>
              <a:ext cx="1738489" cy="369332"/>
            </a:xfrm>
            <a:prstGeom prst="rect">
              <a:avLst/>
            </a:prstGeom>
          </p:spPr>
          <p:txBody>
            <a:bodyPr wrap="none">
              <a:spAutoFit/>
            </a:bodyPr>
            <a:lstStyle/>
            <a:p>
              <a:r>
                <a:rPr lang="de-DE" sz="1800" b="0" dirty="0">
                  <a:solidFill>
                    <a:srgbClr val="595959"/>
                  </a:solidFill>
                </a:rPr>
                <a:t>CHRISTINA ZOBE</a:t>
              </a:r>
              <a:endParaRPr lang="de-DE" sz="1800" b="0" dirty="0">
                <a:solidFill>
                  <a:srgbClr val="FF0000"/>
                </a:solidFill>
              </a:endParaRPr>
            </a:p>
          </p:txBody>
        </p:sp>
      </p:grpSp>
      <p:pic>
        <p:nvPicPr>
          <p:cNvPr id="49" name="Grafik 48" descr="Ein Bild, das Person, drinnen, darstellend, lächelnd enthält.&#10;&#10;Automatisch generierte Beschreibung">
            <a:extLst>
              <a:ext uri="{FF2B5EF4-FFF2-40B4-BE49-F238E27FC236}">
                <a16:creationId xmlns:a16="http://schemas.microsoft.com/office/drawing/2014/main" id="{29F67789-BDBC-54C9-0256-0B1220F0221E}"/>
              </a:ext>
            </a:extLst>
          </p:cNvPr>
          <p:cNvPicPr>
            <a:picLocks noChangeAspect="1"/>
          </p:cNvPicPr>
          <p:nvPr userDrawn="1"/>
        </p:nvPicPr>
        <p:blipFill rotWithShape="1">
          <a:blip r:embed="rId2"/>
          <a:srcRect t="461" b="29623"/>
          <a:stretch/>
        </p:blipFill>
        <p:spPr>
          <a:xfrm>
            <a:off x="5869441" y="1951156"/>
            <a:ext cx="846533" cy="846533"/>
          </a:xfrm>
          <a:prstGeom prst="ellipse">
            <a:avLst/>
          </a:prstGeom>
        </p:spPr>
      </p:pic>
      <p:pic>
        <p:nvPicPr>
          <p:cNvPr id="50" name="Grafik 49" descr="Ein Bild, das Person, darstellend enthält.&#10;&#10;Automatisch generierte Beschreibung">
            <a:extLst>
              <a:ext uri="{FF2B5EF4-FFF2-40B4-BE49-F238E27FC236}">
                <a16:creationId xmlns:a16="http://schemas.microsoft.com/office/drawing/2014/main" id="{9C2CBB91-CF47-BBED-0724-F2E9BB017DD0}"/>
              </a:ext>
            </a:extLst>
          </p:cNvPr>
          <p:cNvPicPr>
            <a:picLocks noChangeAspect="1"/>
          </p:cNvPicPr>
          <p:nvPr userDrawn="1"/>
        </p:nvPicPr>
        <p:blipFill rotWithShape="1">
          <a:blip r:embed="rId3"/>
          <a:srcRect t="1709" b="28375"/>
          <a:stretch/>
        </p:blipFill>
        <p:spPr>
          <a:xfrm>
            <a:off x="5866015" y="3277451"/>
            <a:ext cx="846533" cy="846533"/>
          </a:xfrm>
          <a:prstGeom prst="ellipse">
            <a:avLst/>
          </a:prstGeom>
        </p:spPr>
      </p:pic>
    </p:spTree>
    <p:extLst>
      <p:ext uri="{BB962C8B-B14F-4D97-AF65-F5344CB8AC3E}">
        <p14:creationId xmlns:p14="http://schemas.microsoft.com/office/powerpoint/2010/main" val="303388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 Deckblatt">
    <p:spTree>
      <p:nvGrpSpPr>
        <p:cNvPr id="1" name=""/>
        <p:cNvGrpSpPr/>
        <p:nvPr/>
      </p:nvGrpSpPr>
      <p:grpSpPr>
        <a:xfrm>
          <a:off x="0" y="0"/>
          <a:ext cx="0" cy="0"/>
          <a:chOff x="0" y="0"/>
          <a:chExt cx="0" cy="0"/>
        </a:xfrm>
      </p:grpSpPr>
      <p:sp>
        <p:nvSpPr>
          <p:cNvPr id="14" name="Inhaltsplatzhalter 14">
            <a:extLst>
              <a:ext uri="{FF2B5EF4-FFF2-40B4-BE49-F238E27FC236}">
                <a16:creationId xmlns:a16="http://schemas.microsoft.com/office/drawing/2014/main" id="{64B62261-B436-4842-9B0D-B280CFE6F95B}"/>
              </a:ext>
            </a:extLst>
          </p:cNvPr>
          <p:cNvSpPr>
            <a:spLocks noGrp="1"/>
          </p:cNvSpPr>
          <p:nvPr>
            <p:ph sz="quarter" idx="13" hasCustomPrompt="1"/>
          </p:nvPr>
        </p:nvSpPr>
        <p:spPr>
          <a:xfrm>
            <a:off x="791163" y="3121230"/>
            <a:ext cx="8332723" cy="997704"/>
          </a:xfrm>
          <a:prstGeom prst="rect">
            <a:avLst/>
          </a:prstGeom>
        </p:spPr>
        <p:txBody>
          <a:bodyPr anchor="ctr"/>
          <a:lstStyle>
            <a:lvl1pPr marL="0" indent="0" algn="ctr">
              <a:buNone/>
              <a:defRPr sz="7200" b="1">
                <a:solidFill>
                  <a:srgbClr val="EE6A6C"/>
                </a:solidFill>
              </a:defRPr>
            </a:lvl1pPr>
          </a:lstStyle>
          <a:p>
            <a:r>
              <a:rPr lang="de-DE" dirty="0"/>
              <a:t>TITEL</a:t>
            </a:r>
          </a:p>
        </p:txBody>
      </p:sp>
      <p:sp>
        <p:nvSpPr>
          <p:cNvPr id="15" name="Rechteck 14">
            <a:extLst>
              <a:ext uri="{FF2B5EF4-FFF2-40B4-BE49-F238E27FC236}">
                <a16:creationId xmlns:a16="http://schemas.microsoft.com/office/drawing/2014/main" id="{95DDA065-47CC-8F4A-82D2-688C7009CE2C}"/>
              </a:ext>
            </a:extLst>
          </p:cNvPr>
          <p:cNvSpPr/>
          <p:nvPr userDrawn="1"/>
        </p:nvSpPr>
        <p:spPr>
          <a:xfrm>
            <a:off x="-5173" y="-15458"/>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6" name="Rechteck 15">
            <a:extLst>
              <a:ext uri="{FF2B5EF4-FFF2-40B4-BE49-F238E27FC236}">
                <a16:creationId xmlns:a16="http://schemas.microsoft.com/office/drawing/2014/main" id="{4B25116E-4FD8-654C-B612-2C0C195BC68C}"/>
              </a:ext>
            </a:extLst>
          </p:cNvPr>
          <p:cNvSpPr/>
          <p:nvPr userDrawn="1"/>
        </p:nvSpPr>
        <p:spPr>
          <a:xfrm>
            <a:off x="-5173" y="6784591"/>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0" name="Titel 4">
            <a:extLst>
              <a:ext uri="{FF2B5EF4-FFF2-40B4-BE49-F238E27FC236}">
                <a16:creationId xmlns:a16="http://schemas.microsoft.com/office/drawing/2014/main" id="{9AC4B638-024D-E75A-2E78-AF05A1DD88E9}"/>
              </a:ext>
            </a:extLst>
          </p:cNvPr>
          <p:cNvSpPr txBox="1">
            <a:spLocks/>
          </p:cNvSpPr>
          <p:nvPr userDrawn="1"/>
        </p:nvSpPr>
        <p:spPr>
          <a:xfrm>
            <a:off x="791163" y="2719260"/>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TITEL</a:t>
            </a:r>
          </a:p>
        </p:txBody>
      </p:sp>
      <p:sp>
        <p:nvSpPr>
          <p:cNvPr id="17" name="Textfeld 16">
            <a:extLst>
              <a:ext uri="{FF2B5EF4-FFF2-40B4-BE49-F238E27FC236}">
                <a16:creationId xmlns:a16="http://schemas.microsoft.com/office/drawing/2014/main" id="{CB3B273B-BB8B-4E5D-8A89-DCFEE5F7A53E}"/>
              </a:ext>
            </a:extLst>
          </p:cNvPr>
          <p:cNvSpPr txBox="1"/>
          <p:nvPr userDrawn="1"/>
        </p:nvSpPr>
        <p:spPr>
          <a:xfrm rot="16200000">
            <a:off x="-264496" y="3301522"/>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pic>
        <p:nvPicPr>
          <p:cNvPr id="18" name="Grafik 17">
            <a:extLst>
              <a:ext uri="{FF2B5EF4-FFF2-40B4-BE49-F238E27FC236}">
                <a16:creationId xmlns:a16="http://schemas.microsoft.com/office/drawing/2014/main" id="{95D0B0C7-CEC6-88AD-7098-6465246B2D41}"/>
              </a:ext>
            </a:extLst>
          </p:cNvPr>
          <p:cNvPicPr>
            <a:picLocks noChangeAspect="1"/>
          </p:cNvPicPr>
          <p:nvPr userDrawn="1"/>
        </p:nvPicPr>
        <p:blipFill>
          <a:blip r:embed="rId2"/>
          <a:stretch>
            <a:fillRect/>
          </a:stretch>
        </p:blipFill>
        <p:spPr>
          <a:xfrm>
            <a:off x="9123886" y="528871"/>
            <a:ext cx="542286" cy="641326"/>
          </a:xfrm>
          <a:prstGeom prst="rect">
            <a:avLst/>
          </a:prstGeom>
        </p:spPr>
      </p:pic>
    </p:spTree>
    <p:extLst>
      <p:ext uri="{BB962C8B-B14F-4D97-AF65-F5344CB8AC3E}">
        <p14:creationId xmlns:p14="http://schemas.microsoft.com/office/powerpoint/2010/main" val="211263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einteilung">
    <p:spTree>
      <p:nvGrpSpPr>
        <p:cNvPr id="1" name=""/>
        <p:cNvGrpSpPr/>
        <p:nvPr/>
      </p:nvGrpSpPr>
      <p:grpSpPr>
        <a:xfrm>
          <a:off x="0" y="0"/>
          <a:ext cx="0" cy="0"/>
          <a:chOff x="0" y="0"/>
          <a:chExt cx="0" cy="0"/>
        </a:xfrm>
      </p:grpSpPr>
      <p:sp>
        <p:nvSpPr>
          <p:cNvPr id="14" name="Inhaltsplatzhalter 14">
            <a:extLst>
              <a:ext uri="{FF2B5EF4-FFF2-40B4-BE49-F238E27FC236}">
                <a16:creationId xmlns:a16="http://schemas.microsoft.com/office/drawing/2014/main" id="{64B62261-B436-4842-9B0D-B280CFE6F95B}"/>
              </a:ext>
            </a:extLst>
          </p:cNvPr>
          <p:cNvSpPr>
            <a:spLocks noGrp="1"/>
          </p:cNvSpPr>
          <p:nvPr>
            <p:ph sz="quarter" idx="13"/>
          </p:nvPr>
        </p:nvSpPr>
        <p:spPr>
          <a:xfrm>
            <a:off x="500063" y="742950"/>
            <a:ext cx="7800975" cy="557211"/>
          </a:xfrm>
          <a:prstGeom prst="rect">
            <a:avLst/>
          </a:prstGeom>
        </p:spPr>
        <p:txBody>
          <a:bodyPr/>
          <a:lstStyle>
            <a:lvl1pPr marL="0" indent="0">
              <a:buNone/>
              <a:defRPr sz="3600" b="1">
                <a:solidFill>
                  <a:srgbClr val="EE6A6C"/>
                </a:solidFill>
              </a:defRPr>
            </a:lvl1pPr>
          </a:lstStyle>
          <a:p>
            <a:r>
              <a:rPr lang="de-DE" dirty="0"/>
              <a:t>Mastertextformat bearbeiten</a:t>
            </a:r>
          </a:p>
        </p:txBody>
      </p:sp>
      <p:sp>
        <p:nvSpPr>
          <p:cNvPr id="9" name="Titel 4">
            <a:extLst>
              <a:ext uri="{FF2B5EF4-FFF2-40B4-BE49-F238E27FC236}">
                <a16:creationId xmlns:a16="http://schemas.microsoft.com/office/drawing/2014/main" id="{54978E76-41A9-8442-A46B-235F54F3C114}"/>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KLEINE SPIELE PLANEN, SPIELEN UND AUSWERTEN</a:t>
            </a:r>
          </a:p>
        </p:txBody>
      </p:sp>
      <p:sp>
        <p:nvSpPr>
          <p:cNvPr id="15" name="Rechteck 14">
            <a:extLst>
              <a:ext uri="{FF2B5EF4-FFF2-40B4-BE49-F238E27FC236}">
                <a16:creationId xmlns:a16="http://schemas.microsoft.com/office/drawing/2014/main" id="{95DDA065-47CC-8F4A-82D2-688C7009CE2C}"/>
              </a:ext>
            </a:extLst>
          </p:cNvPr>
          <p:cNvSpPr/>
          <p:nvPr userDrawn="1"/>
        </p:nvSpPr>
        <p:spPr>
          <a:xfrm>
            <a:off x="-5173" y="-15458"/>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6" name="Rechteck 15">
            <a:extLst>
              <a:ext uri="{FF2B5EF4-FFF2-40B4-BE49-F238E27FC236}">
                <a16:creationId xmlns:a16="http://schemas.microsoft.com/office/drawing/2014/main" id="{4B25116E-4FD8-654C-B612-2C0C195BC68C}"/>
              </a:ext>
            </a:extLst>
          </p:cNvPr>
          <p:cNvSpPr/>
          <p:nvPr userDrawn="1"/>
        </p:nvSpPr>
        <p:spPr>
          <a:xfrm>
            <a:off x="-5173" y="6784591"/>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3" name="Textplatzhalter 2">
            <a:extLst>
              <a:ext uri="{FF2B5EF4-FFF2-40B4-BE49-F238E27FC236}">
                <a16:creationId xmlns:a16="http://schemas.microsoft.com/office/drawing/2014/main" id="{13F97840-42F3-67F1-C587-F64608E2DE85}"/>
              </a:ext>
            </a:extLst>
          </p:cNvPr>
          <p:cNvSpPr>
            <a:spLocks noGrp="1"/>
          </p:cNvSpPr>
          <p:nvPr>
            <p:ph type="body" sz="quarter" idx="14"/>
          </p:nvPr>
        </p:nvSpPr>
        <p:spPr>
          <a:xfrm>
            <a:off x="500063" y="1300060"/>
            <a:ext cx="9166109"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pic>
        <p:nvPicPr>
          <p:cNvPr id="13" name="Grafik 12">
            <a:extLst>
              <a:ext uri="{FF2B5EF4-FFF2-40B4-BE49-F238E27FC236}">
                <a16:creationId xmlns:a16="http://schemas.microsoft.com/office/drawing/2014/main" id="{3B64A666-4F89-8C18-2BCB-41FD183A90F3}"/>
              </a:ext>
            </a:extLst>
          </p:cNvPr>
          <p:cNvPicPr>
            <a:picLocks noChangeAspect="1"/>
          </p:cNvPicPr>
          <p:nvPr userDrawn="1"/>
        </p:nvPicPr>
        <p:blipFill>
          <a:blip r:embed="rId2"/>
          <a:stretch>
            <a:fillRect/>
          </a:stretch>
        </p:blipFill>
        <p:spPr>
          <a:xfrm>
            <a:off x="9123886" y="528871"/>
            <a:ext cx="542286" cy="641326"/>
          </a:xfrm>
          <a:prstGeom prst="rect">
            <a:avLst/>
          </a:prstGeom>
        </p:spPr>
      </p:pic>
      <p:sp>
        <p:nvSpPr>
          <p:cNvPr id="17" name="Textfeld 16">
            <a:extLst>
              <a:ext uri="{FF2B5EF4-FFF2-40B4-BE49-F238E27FC236}">
                <a16:creationId xmlns:a16="http://schemas.microsoft.com/office/drawing/2014/main" id="{8AAC8469-FF42-C7D8-C234-B40C565F982E}"/>
              </a:ext>
            </a:extLst>
          </p:cNvPr>
          <p:cNvSpPr txBox="1"/>
          <p:nvPr userDrawn="1"/>
        </p:nvSpPr>
        <p:spPr>
          <a:xfrm rot="16200000">
            <a:off x="-264496" y="3301522"/>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grpSp>
        <p:nvGrpSpPr>
          <p:cNvPr id="45" name="Gruppieren 44">
            <a:extLst>
              <a:ext uri="{FF2B5EF4-FFF2-40B4-BE49-F238E27FC236}">
                <a16:creationId xmlns:a16="http://schemas.microsoft.com/office/drawing/2014/main" id="{C5C317E5-D64D-55B5-33B7-E35B7628B65C}"/>
              </a:ext>
            </a:extLst>
          </p:cNvPr>
          <p:cNvGrpSpPr/>
          <p:nvPr userDrawn="1"/>
        </p:nvGrpSpPr>
        <p:grpSpPr>
          <a:xfrm>
            <a:off x="4940132" y="5503908"/>
            <a:ext cx="4958174" cy="1273252"/>
            <a:chOff x="4940132" y="5109029"/>
            <a:chExt cx="4958174" cy="1668131"/>
          </a:xfrm>
        </p:grpSpPr>
        <p:sp>
          <p:nvSpPr>
            <p:cNvPr id="31" name="Rechteck 30">
              <a:extLst>
                <a:ext uri="{FF2B5EF4-FFF2-40B4-BE49-F238E27FC236}">
                  <a16:creationId xmlns:a16="http://schemas.microsoft.com/office/drawing/2014/main" id="{5E5F4AFD-8F74-B0D9-D99B-1C782916F921}"/>
                </a:ext>
              </a:extLst>
            </p:cNvPr>
            <p:cNvSpPr/>
            <p:nvPr userDrawn="1"/>
          </p:nvSpPr>
          <p:spPr>
            <a:xfrm>
              <a:off x="4940132" y="5109029"/>
              <a:ext cx="4958174" cy="166813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1FAE87A1-6A41-2DB6-841B-52A4E3F1DF2C}"/>
                </a:ext>
              </a:extLst>
            </p:cNvPr>
            <p:cNvSpPr/>
            <p:nvPr userDrawn="1"/>
          </p:nvSpPr>
          <p:spPr>
            <a:xfrm>
              <a:off x="5037969" y="5176472"/>
              <a:ext cx="4762500" cy="1530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2" name="Gruppieren 51">
            <a:extLst>
              <a:ext uri="{FF2B5EF4-FFF2-40B4-BE49-F238E27FC236}">
                <a16:creationId xmlns:a16="http://schemas.microsoft.com/office/drawing/2014/main" id="{7EF6AFD3-D9EC-8395-2B71-D905C51AB214}"/>
              </a:ext>
            </a:extLst>
          </p:cNvPr>
          <p:cNvGrpSpPr/>
          <p:nvPr userDrawn="1"/>
        </p:nvGrpSpPr>
        <p:grpSpPr>
          <a:xfrm>
            <a:off x="-18042" y="5503908"/>
            <a:ext cx="4958174" cy="1273252"/>
            <a:chOff x="4940132" y="5109029"/>
            <a:chExt cx="4958174" cy="1668131"/>
          </a:xfrm>
        </p:grpSpPr>
        <p:sp>
          <p:nvSpPr>
            <p:cNvPr id="53" name="Rechteck 52">
              <a:extLst>
                <a:ext uri="{FF2B5EF4-FFF2-40B4-BE49-F238E27FC236}">
                  <a16:creationId xmlns:a16="http://schemas.microsoft.com/office/drawing/2014/main" id="{84270EFB-5F56-9D42-F902-BEDC1294D3A3}"/>
                </a:ext>
              </a:extLst>
            </p:cNvPr>
            <p:cNvSpPr/>
            <p:nvPr userDrawn="1"/>
          </p:nvSpPr>
          <p:spPr>
            <a:xfrm>
              <a:off x="4940132" y="5109029"/>
              <a:ext cx="4958174" cy="166813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extLst>
                <a:ext uri="{FF2B5EF4-FFF2-40B4-BE49-F238E27FC236}">
                  <a16:creationId xmlns:a16="http://schemas.microsoft.com/office/drawing/2014/main" id="{67A01069-9222-8E6D-E808-E2C0DA0508B7}"/>
                </a:ext>
              </a:extLst>
            </p:cNvPr>
            <p:cNvSpPr/>
            <p:nvPr userDrawn="1"/>
          </p:nvSpPr>
          <p:spPr>
            <a:xfrm>
              <a:off x="5037969" y="5176472"/>
              <a:ext cx="4762500" cy="1530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5" name="Gruppieren 54">
            <a:extLst>
              <a:ext uri="{FF2B5EF4-FFF2-40B4-BE49-F238E27FC236}">
                <a16:creationId xmlns:a16="http://schemas.microsoft.com/office/drawing/2014/main" id="{11CDF655-197A-682A-29D9-E307CEEBCE9D}"/>
              </a:ext>
            </a:extLst>
          </p:cNvPr>
          <p:cNvGrpSpPr/>
          <p:nvPr userDrawn="1"/>
        </p:nvGrpSpPr>
        <p:grpSpPr>
          <a:xfrm>
            <a:off x="4940132" y="4223225"/>
            <a:ext cx="4958174" cy="1273252"/>
            <a:chOff x="4940132" y="5109029"/>
            <a:chExt cx="4958174" cy="1668131"/>
          </a:xfrm>
        </p:grpSpPr>
        <p:sp>
          <p:nvSpPr>
            <p:cNvPr id="56" name="Rechteck 55">
              <a:extLst>
                <a:ext uri="{FF2B5EF4-FFF2-40B4-BE49-F238E27FC236}">
                  <a16:creationId xmlns:a16="http://schemas.microsoft.com/office/drawing/2014/main" id="{6D97953D-1BC5-72DF-2B97-2D23060341D5}"/>
                </a:ext>
              </a:extLst>
            </p:cNvPr>
            <p:cNvSpPr/>
            <p:nvPr userDrawn="1"/>
          </p:nvSpPr>
          <p:spPr>
            <a:xfrm>
              <a:off x="4940132" y="5109029"/>
              <a:ext cx="4958174" cy="166813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F30B46CB-4A4E-58BD-5358-02686AD4B4FC}"/>
                </a:ext>
              </a:extLst>
            </p:cNvPr>
            <p:cNvSpPr/>
            <p:nvPr userDrawn="1"/>
          </p:nvSpPr>
          <p:spPr>
            <a:xfrm>
              <a:off x="5037969" y="5176472"/>
              <a:ext cx="4762500" cy="1530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8" name="Gruppieren 57">
            <a:extLst>
              <a:ext uri="{FF2B5EF4-FFF2-40B4-BE49-F238E27FC236}">
                <a16:creationId xmlns:a16="http://schemas.microsoft.com/office/drawing/2014/main" id="{44E00233-DA7C-A109-8155-77375016D271}"/>
              </a:ext>
            </a:extLst>
          </p:cNvPr>
          <p:cNvGrpSpPr/>
          <p:nvPr userDrawn="1"/>
        </p:nvGrpSpPr>
        <p:grpSpPr>
          <a:xfrm>
            <a:off x="-18042" y="4223225"/>
            <a:ext cx="4958174" cy="1273252"/>
            <a:chOff x="4940132" y="5109029"/>
            <a:chExt cx="4958174" cy="1668131"/>
          </a:xfrm>
        </p:grpSpPr>
        <p:sp>
          <p:nvSpPr>
            <p:cNvPr id="59" name="Rechteck 58">
              <a:extLst>
                <a:ext uri="{FF2B5EF4-FFF2-40B4-BE49-F238E27FC236}">
                  <a16:creationId xmlns:a16="http://schemas.microsoft.com/office/drawing/2014/main" id="{D45EA16F-8654-DA87-A6F7-9C2DB0270925}"/>
                </a:ext>
              </a:extLst>
            </p:cNvPr>
            <p:cNvSpPr/>
            <p:nvPr userDrawn="1"/>
          </p:nvSpPr>
          <p:spPr>
            <a:xfrm>
              <a:off x="4940132" y="5109029"/>
              <a:ext cx="4958174" cy="166813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4622CE9-FAE8-9322-8E86-DD84F477DE34}"/>
                </a:ext>
              </a:extLst>
            </p:cNvPr>
            <p:cNvSpPr/>
            <p:nvPr userDrawn="1"/>
          </p:nvSpPr>
          <p:spPr>
            <a:xfrm>
              <a:off x="5037969" y="5176472"/>
              <a:ext cx="4762500" cy="1530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1" name="Gruppieren 60">
            <a:extLst>
              <a:ext uri="{FF2B5EF4-FFF2-40B4-BE49-F238E27FC236}">
                <a16:creationId xmlns:a16="http://schemas.microsoft.com/office/drawing/2014/main" id="{D78C6B77-A03A-3129-7946-E5ED1420EDAA}"/>
              </a:ext>
            </a:extLst>
          </p:cNvPr>
          <p:cNvGrpSpPr/>
          <p:nvPr userDrawn="1"/>
        </p:nvGrpSpPr>
        <p:grpSpPr>
          <a:xfrm>
            <a:off x="4940132" y="1669290"/>
            <a:ext cx="4958174" cy="2556661"/>
            <a:chOff x="4940132" y="5109029"/>
            <a:chExt cx="4958174" cy="1668131"/>
          </a:xfrm>
        </p:grpSpPr>
        <p:sp>
          <p:nvSpPr>
            <p:cNvPr id="62" name="Rechteck 61">
              <a:extLst>
                <a:ext uri="{FF2B5EF4-FFF2-40B4-BE49-F238E27FC236}">
                  <a16:creationId xmlns:a16="http://schemas.microsoft.com/office/drawing/2014/main" id="{1020E95E-A2AA-8CEA-8A26-EB0694631AE7}"/>
                </a:ext>
              </a:extLst>
            </p:cNvPr>
            <p:cNvSpPr/>
            <p:nvPr userDrawn="1"/>
          </p:nvSpPr>
          <p:spPr>
            <a:xfrm>
              <a:off x="4940132" y="5109029"/>
              <a:ext cx="4958174" cy="166813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F8701149-A9E3-1EDA-9C30-80A78DA98E5A}"/>
                </a:ext>
              </a:extLst>
            </p:cNvPr>
            <p:cNvSpPr/>
            <p:nvPr userDrawn="1"/>
          </p:nvSpPr>
          <p:spPr>
            <a:xfrm>
              <a:off x="5037969" y="5176472"/>
              <a:ext cx="4762500" cy="1530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4" name="Gruppieren 63">
            <a:extLst>
              <a:ext uri="{FF2B5EF4-FFF2-40B4-BE49-F238E27FC236}">
                <a16:creationId xmlns:a16="http://schemas.microsoft.com/office/drawing/2014/main" id="{6EE4043F-1E34-52C6-BE7B-D9D5FE023DC2}"/>
              </a:ext>
            </a:extLst>
          </p:cNvPr>
          <p:cNvGrpSpPr/>
          <p:nvPr userDrawn="1"/>
        </p:nvGrpSpPr>
        <p:grpSpPr>
          <a:xfrm>
            <a:off x="-18042" y="2952699"/>
            <a:ext cx="4958174" cy="1273252"/>
            <a:chOff x="4940132" y="5109029"/>
            <a:chExt cx="4958174" cy="1668131"/>
          </a:xfrm>
        </p:grpSpPr>
        <p:sp>
          <p:nvSpPr>
            <p:cNvPr id="65" name="Rechteck 64">
              <a:extLst>
                <a:ext uri="{FF2B5EF4-FFF2-40B4-BE49-F238E27FC236}">
                  <a16:creationId xmlns:a16="http://schemas.microsoft.com/office/drawing/2014/main" id="{0CCA96C0-650A-A458-71FB-A248FFAEC85F}"/>
                </a:ext>
              </a:extLst>
            </p:cNvPr>
            <p:cNvSpPr/>
            <p:nvPr userDrawn="1"/>
          </p:nvSpPr>
          <p:spPr>
            <a:xfrm>
              <a:off x="4940132" y="5109029"/>
              <a:ext cx="4958174" cy="166813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C6E30777-D158-1A85-91C3-3DE011B2CFA6}"/>
                </a:ext>
              </a:extLst>
            </p:cNvPr>
            <p:cNvSpPr/>
            <p:nvPr userDrawn="1"/>
          </p:nvSpPr>
          <p:spPr>
            <a:xfrm>
              <a:off x="5037969" y="5176472"/>
              <a:ext cx="4762500" cy="1530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a:extLst>
              <a:ext uri="{FF2B5EF4-FFF2-40B4-BE49-F238E27FC236}">
                <a16:creationId xmlns:a16="http://schemas.microsoft.com/office/drawing/2014/main" id="{6B13FBCE-8764-CC74-F73A-330A3C2D5C20}"/>
              </a:ext>
            </a:extLst>
          </p:cNvPr>
          <p:cNvGrpSpPr/>
          <p:nvPr userDrawn="1"/>
        </p:nvGrpSpPr>
        <p:grpSpPr>
          <a:xfrm>
            <a:off x="-18042" y="1669290"/>
            <a:ext cx="4958174" cy="1273252"/>
            <a:chOff x="4940132" y="5109029"/>
            <a:chExt cx="4958174" cy="1668131"/>
          </a:xfrm>
        </p:grpSpPr>
        <p:sp>
          <p:nvSpPr>
            <p:cNvPr id="4" name="Rechteck 3">
              <a:extLst>
                <a:ext uri="{FF2B5EF4-FFF2-40B4-BE49-F238E27FC236}">
                  <a16:creationId xmlns:a16="http://schemas.microsoft.com/office/drawing/2014/main" id="{96F70AB0-C007-7A44-AEBC-00291A402B0F}"/>
                </a:ext>
              </a:extLst>
            </p:cNvPr>
            <p:cNvSpPr/>
            <p:nvPr userDrawn="1"/>
          </p:nvSpPr>
          <p:spPr>
            <a:xfrm>
              <a:off x="4940132" y="5109029"/>
              <a:ext cx="4958174" cy="166813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8EFCD5DC-D84A-CC3D-2BCD-677AC7EB42C8}"/>
                </a:ext>
              </a:extLst>
            </p:cNvPr>
            <p:cNvSpPr/>
            <p:nvPr userDrawn="1"/>
          </p:nvSpPr>
          <p:spPr>
            <a:xfrm>
              <a:off x="5037969" y="5176472"/>
              <a:ext cx="4762500" cy="1530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Textplatzhalter 6">
            <a:extLst>
              <a:ext uri="{FF2B5EF4-FFF2-40B4-BE49-F238E27FC236}">
                <a16:creationId xmlns:a16="http://schemas.microsoft.com/office/drawing/2014/main" id="{D4F39A61-6043-55D7-FB37-F0A20FB3D5D9}"/>
              </a:ext>
            </a:extLst>
          </p:cNvPr>
          <p:cNvSpPr>
            <a:spLocks noGrp="1"/>
          </p:cNvSpPr>
          <p:nvPr>
            <p:ph type="body" sz="quarter" idx="15"/>
          </p:nvPr>
        </p:nvSpPr>
        <p:spPr>
          <a:xfrm>
            <a:off x="254000" y="1847680"/>
            <a:ext cx="4427538" cy="914400"/>
          </a:xfrm>
          <a:prstGeom prst="rect">
            <a:avLst/>
          </a:prstGeom>
        </p:spPr>
        <p:txBody>
          <a:bodyPr anchor="ctr"/>
          <a:lstStyle>
            <a:lvl1pPr marL="0" indent="0" algn="ctr">
              <a:buNone/>
              <a:defRPr sz="2400" b="0"/>
            </a:lvl1pPr>
            <a:lvl2pPr>
              <a:defRPr sz="2400" b="1"/>
            </a:lvl2pPr>
            <a:lvl3pPr>
              <a:defRPr sz="2000" b="1"/>
            </a:lvl3pPr>
            <a:lvl4pPr>
              <a:defRPr sz="1800" b="1"/>
            </a:lvl4pPr>
            <a:lvl5pPr>
              <a:defRPr sz="1800" b="1"/>
            </a:lvl5pPr>
          </a:lstStyle>
          <a:p>
            <a:pPr lvl="0"/>
            <a:r>
              <a:rPr lang="de-DE" dirty="0"/>
              <a:t>Mastertextformat bearbeiten</a:t>
            </a:r>
          </a:p>
        </p:txBody>
      </p:sp>
      <p:sp>
        <p:nvSpPr>
          <p:cNvPr id="8" name="Textplatzhalter 6">
            <a:extLst>
              <a:ext uri="{FF2B5EF4-FFF2-40B4-BE49-F238E27FC236}">
                <a16:creationId xmlns:a16="http://schemas.microsoft.com/office/drawing/2014/main" id="{7744FA6E-310B-33DA-E9A7-82DAD3C4C538}"/>
              </a:ext>
            </a:extLst>
          </p:cNvPr>
          <p:cNvSpPr>
            <a:spLocks noGrp="1"/>
          </p:cNvSpPr>
          <p:nvPr>
            <p:ph type="body" sz="quarter" idx="16"/>
          </p:nvPr>
        </p:nvSpPr>
        <p:spPr>
          <a:xfrm>
            <a:off x="254000" y="3131089"/>
            <a:ext cx="4427538" cy="914400"/>
          </a:xfrm>
          <a:prstGeom prst="rect">
            <a:avLst/>
          </a:prstGeom>
        </p:spPr>
        <p:txBody>
          <a:bodyPr anchor="ctr"/>
          <a:lstStyle>
            <a:lvl1pPr marL="0" indent="0" algn="ctr">
              <a:buNone/>
              <a:defRPr sz="2400" b="0"/>
            </a:lvl1pPr>
            <a:lvl2pPr>
              <a:defRPr sz="2400" b="1"/>
            </a:lvl2pPr>
            <a:lvl3pPr>
              <a:defRPr sz="2000" b="1"/>
            </a:lvl3pPr>
            <a:lvl4pPr>
              <a:defRPr sz="1800" b="1"/>
            </a:lvl4pPr>
            <a:lvl5pPr>
              <a:defRPr sz="1800" b="1"/>
            </a:lvl5pPr>
          </a:lstStyle>
          <a:p>
            <a:pPr lvl="0"/>
            <a:r>
              <a:rPr lang="de-DE" dirty="0"/>
              <a:t>Mastertextformat bearbeiten</a:t>
            </a:r>
          </a:p>
        </p:txBody>
      </p:sp>
      <p:sp>
        <p:nvSpPr>
          <p:cNvPr id="10" name="Textplatzhalter 6">
            <a:extLst>
              <a:ext uri="{FF2B5EF4-FFF2-40B4-BE49-F238E27FC236}">
                <a16:creationId xmlns:a16="http://schemas.microsoft.com/office/drawing/2014/main" id="{EFB63799-DFB4-4E34-FBE3-2A2C4578E93B}"/>
              </a:ext>
            </a:extLst>
          </p:cNvPr>
          <p:cNvSpPr>
            <a:spLocks noGrp="1"/>
          </p:cNvSpPr>
          <p:nvPr>
            <p:ph type="body" sz="quarter" idx="17"/>
          </p:nvPr>
        </p:nvSpPr>
        <p:spPr>
          <a:xfrm>
            <a:off x="254000" y="4401615"/>
            <a:ext cx="4427538" cy="914400"/>
          </a:xfrm>
          <a:prstGeom prst="rect">
            <a:avLst/>
          </a:prstGeom>
        </p:spPr>
        <p:txBody>
          <a:bodyPr anchor="ctr"/>
          <a:lstStyle>
            <a:lvl1pPr marL="0" indent="0" algn="ctr">
              <a:buNone/>
              <a:defRPr sz="2400" b="0"/>
            </a:lvl1pPr>
            <a:lvl2pPr>
              <a:defRPr sz="2400" b="1"/>
            </a:lvl2pPr>
            <a:lvl3pPr>
              <a:defRPr sz="2000" b="1"/>
            </a:lvl3pPr>
            <a:lvl4pPr>
              <a:defRPr sz="1800" b="1"/>
            </a:lvl4pPr>
            <a:lvl5pPr>
              <a:defRPr sz="1800" b="1"/>
            </a:lvl5pPr>
          </a:lstStyle>
          <a:p>
            <a:pPr lvl="0"/>
            <a:r>
              <a:rPr lang="de-DE" dirty="0"/>
              <a:t>Mastertextformat bearbeiten</a:t>
            </a:r>
          </a:p>
        </p:txBody>
      </p:sp>
      <p:sp>
        <p:nvSpPr>
          <p:cNvPr id="19" name="Textplatzhalter 6">
            <a:extLst>
              <a:ext uri="{FF2B5EF4-FFF2-40B4-BE49-F238E27FC236}">
                <a16:creationId xmlns:a16="http://schemas.microsoft.com/office/drawing/2014/main" id="{2F5B7E10-5A95-2194-B09F-AD6EE1BC88B4}"/>
              </a:ext>
            </a:extLst>
          </p:cNvPr>
          <p:cNvSpPr>
            <a:spLocks noGrp="1"/>
          </p:cNvSpPr>
          <p:nvPr>
            <p:ph type="body" sz="quarter" idx="18"/>
          </p:nvPr>
        </p:nvSpPr>
        <p:spPr>
          <a:xfrm>
            <a:off x="254000" y="5682298"/>
            <a:ext cx="4427538" cy="914400"/>
          </a:xfrm>
          <a:prstGeom prst="rect">
            <a:avLst/>
          </a:prstGeom>
        </p:spPr>
        <p:txBody>
          <a:bodyPr anchor="ctr"/>
          <a:lstStyle>
            <a:lvl1pPr marL="0" indent="0" algn="ctr">
              <a:buNone/>
              <a:defRPr sz="2400" b="0"/>
            </a:lvl1pPr>
            <a:lvl2pPr>
              <a:defRPr sz="2400" b="1"/>
            </a:lvl2pPr>
            <a:lvl3pPr>
              <a:defRPr sz="2000" b="1"/>
            </a:lvl3pPr>
            <a:lvl4pPr>
              <a:defRPr sz="1800" b="1"/>
            </a:lvl4pPr>
            <a:lvl5pPr>
              <a:defRPr sz="1800" b="1"/>
            </a:lvl5pPr>
          </a:lstStyle>
          <a:p>
            <a:pPr lvl="0"/>
            <a:r>
              <a:rPr lang="de-DE" dirty="0"/>
              <a:t>Mastertextformat bearbeiten</a:t>
            </a:r>
          </a:p>
        </p:txBody>
      </p:sp>
      <p:sp>
        <p:nvSpPr>
          <p:cNvPr id="20" name="Textplatzhalter 6">
            <a:extLst>
              <a:ext uri="{FF2B5EF4-FFF2-40B4-BE49-F238E27FC236}">
                <a16:creationId xmlns:a16="http://schemas.microsoft.com/office/drawing/2014/main" id="{757524D3-133D-B50A-0641-AE5B4656F45B}"/>
              </a:ext>
            </a:extLst>
          </p:cNvPr>
          <p:cNvSpPr>
            <a:spLocks noGrp="1"/>
          </p:cNvSpPr>
          <p:nvPr>
            <p:ph type="body" sz="quarter" idx="19"/>
          </p:nvPr>
        </p:nvSpPr>
        <p:spPr>
          <a:xfrm>
            <a:off x="5205450" y="5682298"/>
            <a:ext cx="4427538" cy="914400"/>
          </a:xfrm>
          <a:prstGeom prst="rect">
            <a:avLst/>
          </a:prstGeom>
        </p:spPr>
        <p:txBody>
          <a:bodyPr anchor="ctr"/>
          <a:lstStyle>
            <a:lvl1pPr marL="0" indent="0" algn="ctr">
              <a:buNone/>
              <a:defRPr sz="2400" b="0"/>
            </a:lvl1pPr>
            <a:lvl2pPr>
              <a:defRPr sz="2400" b="1"/>
            </a:lvl2pPr>
            <a:lvl3pPr>
              <a:defRPr sz="2000" b="1"/>
            </a:lvl3pPr>
            <a:lvl4pPr>
              <a:defRPr sz="1800" b="1"/>
            </a:lvl4pPr>
            <a:lvl5pPr>
              <a:defRPr sz="1800" b="1"/>
            </a:lvl5pPr>
          </a:lstStyle>
          <a:p>
            <a:pPr lvl="0"/>
            <a:r>
              <a:rPr lang="de-DE" dirty="0"/>
              <a:t>Mastertextformat bearbeiten</a:t>
            </a:r>
          </a:p>
        </p:txBody>
      </p:sp>
      <p:sp>
        <p:nvSpPr>
          <p:cNvPr id="21" name="Textplatzhalter 6">
            <a:extLst>
              <a:ext uri="{FF2B5EF4-FFF2-40B4-BE49-F238E27FC236}">
                <a16:creationId xmlns:a16="http://schemas.microsoft.com/office/drawing/2014/main" id="{C4EDC831-26A0-E58C-D13B-318652DAADA8}"/>
              </a:ext>
            </a:extLst>
          </p:cNvPr>
          <p:cNvSpPr>
            <a:spLocks noGrp="1"/>
          </p:cNvSpPr>
          <p:nvPr>
            <p:ph type="body" sz="quarter" idx="20"/>
          </p:nvPr>
        </p:nvSpPr>
        <p:spPr>
          <a:xfrm>
            <a:off x="5205450" y="4401615"/>
            <a:ext cx="4427538" cy="914400"/>
          </a:xfrm>
          <a:prstGeom prst="rect">
            <a:avLst/>
          </a:prstGeom>
        </p:spPr>
        <p:txBody>
          <a:bodyPr anchor="ctr"/>
          <a:lstStyle>
            <a:lvl1pPr marL="0" indent="0" algn="ctr">
              <a:buNone/>
              <a:defRPr sz="2400" b="0"/>
            </a:lvl1pPr>
            <a:lvl2pPr>
              <a:defRPr sz="2400" b="1"/>
            </a:lvl2pPr>
            <a:lvl3pPr>
              <a:defRPr sz="2000" b="1"/>
            </a:lvl3pPr>
            <a:lvl4pPr>
              <a:defRPr sz="1800" b="1"/>
            </a:lvl4pPr>
            <a:lvl5pPr>
              <a:defRPr sz="1800" b="1"/>
            </a:lvl5pPr>
          </a:lstStyle>
          <a:p>
            <a:pPr lvl="0"/>
            <a:r>
              <a:rPr lang="de-DE" dirty="0"/>
              <a:t>Mastertextformat bearbeiten</a:t>
            </a:r>
          </a:p>
        </p:txBody>
      </p:sp>
      <p:sp>
        <p:nvSpPr>
          <p:cNvPr id="22" name="Textplatzhalter 6">
            <a:extLst>
              <a:ext uri="{FF2B5EF4-FFF2-40B4-BE49-F238E27FC236}">
                <a16:creationId xmlns:a16="http://schemas.microsoft.com/office/drawing/2014/main" id="{0256E8CA-9933-C033-2778-715D1BECD527}"/>
              </a:ext>
            </a:extLst>
          </p:cNvPr>
          <p:cNvSpPr>
            <a:spLocks noGrp="1"/>
          </p:cNvSpPr>
          <p:nvPr>
            <p:ph type="body" sz="quarter" idx="21"/>
          </p:nvPr>
        </p:nvSpPr>
        <p:spPr>
          <a:xfrm>
            <a:off x="5205450" y="1847680"/>
            <a:ext cx="4427538" cy="2197809"/>
          </a:xfrm>
          <a:prstGeom prst="rect">
            <a:avLst/>
          </a:prstGeom>
        </p:spPr>
        <p:txBody>
          <a:bodyPr anchor="ctr"/>
          <a:lstStyle>
            <a:lvl1pPr marL="0" indent="0" algn="l">
              <a:buNone/>
              <a:defRPr sz="1200" b="0"/>
            </a:lvl1pPr>
            <a:lvl2pPr>
              <a:defRPr sz="2400" b="1"/>
            </a:lvl2pPr>
            <a:lvl3pPr>
              <a:defRPr sz="2000" b="1"/>
            </a:lvl3pPr>
            <a:lvl4pPr>
              <a:defRPr sz="1800" b="1"/>
            </a:lvl4pPr>
            <a:lvl5pPr>
              <a:defRPr sz="1800" b="1"/>
            </a:lvl5pPr>
          </a:lstStyle>
          <a:p>
            <a:pPr lvl="0"/>
            <a:r>
              <a:rPr lang="de-DE" dirty="0"/>
              <a:t>Mastertextformat bearbeiten</a:t>
            </a:r>
          </a:p>
        </p:txBody>
      </p:sp>
    </p:spTree>
    <p:extLst>
      <p:ext uri="{BB962C8B-B14F-4D97-AF65-F5344CB8AC3E}">
        <p14:creationId xmlns:p14="http://schemas.microsoft.com/office/powerpoint/2010/main" val="1323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o - grün">
    <p:spTree>
      <p:nvGrpSpPr>
        <p:cNvPr id="1" name=""/>
        <p:cNvGrpSpPr/>
        <p:nvPr/>
      </p:nvGrpSpPr>
      <p:grpSpPr>
        <a:xfrm>
          <a:off x="0" y="0"/>
          <a:ext cx="0" cy="0"/>
          <a:chOff x="0" y="0"/>
          <a:chExt cx="0" cy="0"/>
        </a:xfrm>
      </p:grpSpPr>
      <p:sp>
        <p:nvSpPr>
          <p:cNvPr id="14" name="Inhaltsplatzhalter 14">
            <a:extLst>
              <a:ext uri="{FF2B5EF4-FFF2-40B4-BE49-F238E27FC236}">
                <a16:creationId xmlns:a16="http://schemas.microsoft.com/office/drawing/2014/main" id="{64B62261-B436-4842-9B0D-B280CFE6F95B}"/>
              </a:ext>
            </a:extLst>
          </p:cNvPr>
          <p:cNvSpPr>
            <a:spLocks noGrp="1"/>
          </p:cNvSpPr>
          <p:nvPr>
            <p:ph sz="quarter" idx="13"/>
          </p:nvPr>
        </p:nvSpPr>
        <p:spPr>
          <a:xfrm>
            <a:off x="500063" y="742950"/>
            <a:ext cx="7800975" cy="557211"/>
          </a:xfrm>
          <a:prstGeom prst="rect">
            <a:avLst/>
          </a:prstGeom>
        </p:spPr>
        <p:txBody>
          <a:bodyPr/>
          <a:lstStyle>
            <a:lvl1pPr marL="0" indent="0">
              <a:buNone/>
              <a:defRPr sz="3600" b="1">
                <a:solidFill>
                  <a:srgbClr val="EE6A6C"/>
                </a:solidFill>
              </a:defRPr>
            </a:lvl1pPr>
          </a:lstStyle>
          <a:p>
            <a:r>
              <a:rPr lang="de-DE" dirty="0"/>
              <a:t>Mastertextformat bearbeiten</a:t>
            </a:r>
          </a:p>
        </p:txBody>
      </p:sp>
      <p:sp>
        <p:nvSpPr>
          <p:cNvPr id="9" name="Titel 4">
            <a:extLst>
              <a:ext uri="{FF2B5EF4-FFF2-40B4-BE49-F238E27FC236}">
                <a16:creationId xmlns:a16="http://schemas.microsoft.com/office/drawing/2014/main" id="{54978E76-41A9-8442-A46B-235F54F3C114}"/>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KLEINE SPIELE PLANEN, SPIELEN UND AUSWERTEN</a:t>
            </a:r>
          </a:p>
        </p:txBody>
      </p:sp>
      <p:sp>
        <p:nvSpPr>
          <p:cNvPr id="12" name="Rechteck 11">
            <a:extLst>
              <a:ext uri="{FF2B5EF4-FFF2-40B4-BE49-F238E27FC236}">
                <a16:creationId xmlns:a16="http://schemas.microsoft.com/office/drawing/2014/main" id="{DF3841CE-F9A0-0E41-92DA-008372C9F33A}"/>
              </a:ext>
            </a:extLst>
          </p:cNvPr>
          <p:cNvSpPr/>
          <p:nvPr userDrawn="1"/>
        </p:nvSpPr>
        <p:spPr>
          <a:xfrm>
            <a:off x="-5174" y="-15458"/>
            <a:ext cx="9918000" cy="80133"/>
          </a:xfrm>
          <a:prstGeom prst="rect">
            <a:avLst/>
          </a:prstGeom>
          <a:solidFill>
            <a:srgbClr val="37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pic>
        <p:nvPicPr>
          <p:cNvPr id="17" name="Grafik 16">
            <a:extLst>
              <a:ext uri="{FF2B5EF4-FFF2-40B4-BE49-F238E27FC236}">
                <a16:creationId xmlns:a16="http://schemas.microsoft.com/office/drawing/2014/main" id="{BEEE5C4A-A8B1-0979-7299-C436FA02E928}"/>
              </a:ext>
            </a:extLst>
          </p:cNvPr>
          <p:cNvPicPr>
            <a:picLocks noChangeAspect="1"/>
          </p:cNvPicPr>
          <p:nvPr userDrawn="1"/>
        </p:nvPicPr>
        <p:blipFill>
          <a:blip r:embed="rId2"/>
          <a:stretch>
            <a:fillRect/>
          </a:stretch>
        </p:blipFill>
        <p:spPr>
          <a:xfrm>
            <a:off x="9123886" y="528871"/>
            <a:ext cx="542286" cy="641326"/>
          </a:xfrm>
          <a:prstGeom prst="rect">
            <a:avLst/>
          </a:prstGeom>
        </p:spPr>
      </p:pic>
      <p:sp>
        <p:nvSpPr>
          <p:cNvPr id="2" name="Textplatzhalter 2">
            <a:extLst>
              <a:ext uri="{FF2B5EF4-FFF2-40B4-BE49-F238E27FC236}">
                <a16:creationId xmlns:a16="http://schemas.microsoft.com/office/drawing/2014/main" id="{251CA865-262C-FE31-0464-3C55040715A1}"/>
              </a:ext>
            </a:extLst>
          </p:cNvPr>
          <p:cNvSpPr>
            <a:spLocks noGrp="1"/>
          </p:cNvSpPr>
          <p:nvPr>
            <p:ph type="body" sz="quarter" idx="15"/>
          </p:nvPr>
        </p:nvSpPr>
        <p:spPr>
          <a:xfrm>
            <a:off x="500063" y="1656349"/>
            <a:ext cx="9166109"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
        <p:nvSpPr>
          <p:cNvPr id="3" name="Rechteck 2">
            <a:extLst>
              <a:ext uri="{FF2B5EF4-FFF2-40B4-BE49-F238E27FC236}">
                <a16:creationId xmlns:a16="http://schemas.microsoft.com/office/drawing/2014/main" id="{15730974-EF4D-55CC-FFFE-B5B7EE9D4BEF}"/>
              </a:ext>
            </a:extLst>
          </p:cNvPr>
          <p:cNvSpPr/>
          <p:nvPr userDrawn="1"/>
        </p:nvSpPr>
        <p:spPr>
          <a:xfrm>
            <a:off x="-5173" y="6784591"/>
            <a:ext cx="9911173" cy="80133"/>
          </a:xfrm>
          <a:prstGeom prst="rect">
            <a:avLst/>
          </a:prstGeom>
          <a:solidFill>
            <a:srgbClr val="37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4" name="Textfeld 3">
            <a:extLst>
              <a:ext uri="{FF2B5EF4-FFF2-40B4-BE49-F238E27FC236}">
                <a16:creationId xmlns:a16="http://schemas.microsoft.com/office/drawing/2014/main" id="{528499B3-E03D-D546-F83F-622D1E2EE041}"/>
              </a:ext>
            </a:extLst>
          </p:cNvPr>
          <p:cNvSpPr txBox="1"/>
          <p:nvPr userDrawn="1"/>
        </p:nvSpPr>
        <p:spPr>
          <a:xfrm rot="16200000">
            <a:off x="-264496" y="3301522"/>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spTree>
    <p:extLst>
      <p:ext uri="{BB962C8B-B14F-4D97-AF65-F5344CB8AC3E}">
        <p14:creationId xmlns:p14="http://schemas.microsoft.com/office/powerpoint/2010/main" val="134781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edbackmethoden">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DF3841CE-F9A0-0E41-92DA-008372C9F33A}"/>
              </a:ext>
            </a:extLst>
          </p:cNvPr>
          <p:cNvSpPr/>
          <p:nvPr userDrawn="1"/>
        </p:nvSpPr>
        <p:spPr>
          <a:xfrm>
            <a:off x="-5174" y="-15458"/>
            <a:ext cx="9918000" cy="80133"/>
          </a:xfrm>
          <a:prstGeom prst="rect">
            <a:avLst/>
          </a:prstGeom>
          <a:solidFill>
            <a:srgbClr val="37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5" name="Rechteck 14">
            <a:extLst>
              <a:ext uri="{FF2B5EF4-FFF2-40B4-BE49-F238E27FC236}">
                <a16:creationId xmlns:a16="http://schemas.microsoft.com/office/drawing/2014/main" id="{F9BC52FB-A2C9-4149-AFF2-DAF989BA836C}"/>
              </a:ext>
            </a:extLst>
          </p:cNvPr>
          <p:cNvSpPr/>
          <p:nvPr userDrawn="1"/>
        </p:nvSpPr>
        <p:spPr>
          <a:xfrm>
            <a:off x="-5174" y="6791123"/>
            <a:ext cx="9918000" cy="80133"/>
          </a:xfrm>
          <a:prstGeom prst="rect">
            <a:avLst/>
          </a:prstGeom>
          <a:solidFill>
            <a:srgbClr val="37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8" name="Textfeld 17">
            <a:extLst>
              <a:ext uri="{FF2B5EF4-FFF2-40B4-BE49-F238E27FC236}">
                <a16:creationId xmlns:a16="http://schemas.microsoft.com/office/drawing/2014/main" id="{00AB6FAE-C7D1-BF34-A21E-DB4DA8F26AE8}"/>
              </a:ext>
            </a:extLst>
          </p:cNvPr>
          <p:cNvSpPr txBox="1"/>
          <p:nvPr userDrawn="1"/>
        </p:nvSpPr>
        <p:spPr>
          <a:xfrm rot="16200000">
            <a:off x="-264496" y="3301522"/>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grpSp>
        <p:nvGrpSpPr>
          <p:cNvPr id="10" name="Gruppieren 9">
            <a:extLst>
              <a:ext uri="{FF2B5EF4-FFF2-40B4-BE49-F238E27FC236}">
                <a16:creationId xmlns:a16="http://schemas.microsoft.com/office/drawing/2014/main" id="{7034A2BC-3CE5-5139-F8D7-6D4871FDAFDD}"/>
              </a:ext>
            </a:extLst>
          </p:cNvPr>
          <p:cNvGrpSpPr/>
          <p:nvPr userDrawn="1"/>
        </p:nvGrpSpPr>
        <p:grpSpPr>
          <a:xfrm>
            <a:off x="-4338" y="3733026"/>
            <a:ext cx="3304800" cy="3051747"/>
            <a:chOff x="4940132" y="2778962"/>
            <a:chExt cx="3304800" cy="3998198"/>
          </a:xfrm>
        </p:grpSpPr>
        <p:sp>
          <p:nvSpPr>
            <p:cNvPr id="11" name="Rechteck 10">
              <a:extLst>
                <a:ext uri="{FF2B5EF4-FFF2-40B4-BE49-F238E27FC236}">
                  <a16:creationId xmlns:a16="http://schemas.microsoft.com/office/drawing/2014/main" id="{1D6C2F38-5F27-D172-8840-EF5765405CA7}"/>
                </a:ext>
              </a:extLst>
            </p:cNvPr>
            <p:cNvSpPr/>
            <p:nvPr userDrawn="1"/>
          </p:nvSpPr>
          <p:spPr>
            <a:xfrm>
              <a:off x="4940132" y="2778962"/>
              <a:ext cx="3304800" cy="3998198"/>
            </a:xfrm>
            <a:prstGeom prst="rect">
              <a:avLst/>
            </a:prstGeom>
            <a:pattFill prst="pct60">
              <a:fgClr>
                <a:schemeClr val="bg1">
                  <a:lumMod val="8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a:extLst>
                <a:ext uri="{FF2B5EF4-FFF2-40B4-BE49-F238E27FC236}">
                  <a16:creationId xmlns:a16="http://schemas.microsoft.com/office/drawing/2014/main" id="{CFB68C19-A1CB-7E62-6E63-F20F1A6EB438}"/>
                </a:ext>
              </a:extLst>
            </p:cNvPr>
            <p:cNvSpPr/>
            <p:nvPr userDrawn="1"/>
          </p:nvSpPr>
          <p:spPr>
            <a:xfrm>
              <a:off x="5037969" y="2955932"/>
              <a:ext cx="3101047" cy="36787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 name="Gruppieren 31">
            <a:extLst>
              <a:ext uri="{FF2B5EF4-FFF2-40B4-BE49-F238E27FC236}">
                <a16:creationId xmlns:a16="http://schemas.microsoft.com/office/drawing/2014/main" id="{6339A44D-3F3B-5E92-48FB-F9197CBD3A6F}"/>
              </a:ext>
            </a:extLst>
          </p:cNvPr>
          <p:cNvGrpSpPr/>
          <p:nvPr userDrawn="1"/>
        </p:nvGrpSpPr>
        <p:grpSpPr>
          <a:xfrm>
            <a:off x="3300462" y="3733026"/>
            <a:ext cx="3304800" cy="3054539"/>
            <a:chOff x="4940132" y="2775304"/>
            <a:chExt cx="3304800" cy="4001856"/>
          </a:xfrm>
        </p:grpSpPr>
        <p:sp>
          <p:nvSpPr>
            <p:cNvPr id="33" name="Rechteck 32">
              <a:extLst>
                <a:ext uri="{FF2B5EF4-FFF2-40B4-BE49-F238E27FC236}">
                  <a16:creationId xmlns:a16="http://schemas.microsoft.com/office/drawing/2014/main" id="{33ED2A81-F4EB-0B21-6ED6-FB3CB448BB20}"/>
                </a:ext>
              </a:extLst>
            </p:cNvPr>
            <p:cNvSpPr/>
            <p:nvPr userDrawn="1"/>
          </p:nvSpPr>
          <p:spPr>
            <a:xfrm>
              <a:off x="4940132" y="2775304"/>
              <a:ext cx="3304800" cy="4001856"/>
            </a:xfrm>
            <a:prstGeom prst="rect">
              <a:avLst/>
            </a:prstGeom>
            <a:pattFill prst="pct60">
              <a:fgClr>
                <a:schemeClr val="bg1">
                  <a:lumMod val="8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FC4C2FF5-98B2-5CCB-6C96-AC9BA721C5A5}"/>
                </a:ext>
              </a:extLst>
            </p:cNvPr>
            <p:cNvSpPr/>
            <p:nvPr userDrawn="1"/>
          </p:nvSpPr>
          <p:spPr>
            <a:xfrm>
              <a:off x="5037969" y="2955932"/>
              <a:ext cx="3101047" cy="36787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a:extLst>
              <a:ext uri="{FF2B5EF4-FFF2-40B4-BE49-F238E27FC236}">
                <a16:creationId xmlns:a16="http://schemas.microsoft.com/office/drawing/2014/main" id="{916C0707-551F-8B9A-2A09-1CB7CABFB5AD}"/>
              </a:ext>
            </a:extLst>
          </p:cNvPr>
          <p:cNvGrpSpPr/>
          <p:nvPr userDrawn="1"/>
        </p:nvGrpSpPr>
        <p:grpSpPr>
          <a:xfrm>
            <a:off x="6605262" y="3729468"/>
            <a:ext cx="3304800" cy="3055305"/>
            <a:chOff x="4940132" y="2774300"/>
            <a:chExt cx="3304800" cy="4002860"/>
          </a:xfrm>
        </p:grpSpPr>
        <p:sp>
          <p:nvSpPr>
            <p:cNvPr id="36" name="Rechteck 35">
              <a:extLst>
                <a:ext uri="{FF2B5EF4-FFF2-40B4-BE49-F238E27FC236}">
                  <a16:creationId xmlns:a16="http://schemas.microsoft.com/office/drawing/2014/main" id="{C02918D6-F183-CAA2-442E-4E1EDE1134D5}"/>
                </a:ext>
              </a:extLst>
            </p:cNvPr>
            <p:cNvSpPr/>
            <p:nvPr userDrawn="1"/>
          </p:nvSpPr>
          <p:spPr>
            <a:xfrm>
              <a:off x="4940132" y="2774300"/>
              <a:ext cx="3304800" cy="4002860"/>
            </a:xfrm>
            <a:prstGeom prst="rect">
              <a:avLst/>
            </a:prstGeom>
            <a:pattFill prst="pct60">
              <a:fgClr>
                <a:schemeClr val="bg1">
                  <a:lumMod val="8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CBDBDD66-08A0-6448-DC10-34BD469DAC2D}"/>
                </a:ext>
              </a:extLst>
            </p:cNvPr>
            <p:cNvSpPr/>
            <p:nvPr userDrawn="1"/>
          </p:nvSpPr>
          <p:spPr>
            <a:xfrm>
              <a:off x="5037969" y="2955932"/>
              <a:ext cx="3101047" cy="36787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2" name="Gruppieren 41">
            <a:extLst>
              <a:ext uri="{FF2B5EF4-FFF2-40B4-BE49-F238E27FC236}">
                <a16:creationId xmlns:a16="http://schemas.microsoft.com/office/drawing/2014/main" id="{AD180F4C-8941-A72F-2985-6556A18618A7}"/>
              </a:ext>
            </a:extLst>
          </p:cNvPr>
          <p:cNvGrpSpPr/>
          <p:nvPr userDrawn="1"/>
        </p:nvGrpSpPr>
        <p:grpSpPr>
          <a:xfrm>
            <a:off x="-4338" y="64493"/>
            <a:ext cx="3304800" cy="3668534"/>
            <a:chOff x="4940132" y="1970889"/>
            <a:chExt cx="3304800" cy="4806272"/>
          </a:xfrm>
        </p:grpSpPr>
        <p:sp>
          <p:nvSpPr>
            <p:cNvPr id="43" name="Rechteck 42">
              <a:extLst>
                <a:ext uri="{FF2B5EF4-FFF2-40B4-BE49-F238E27FC236}">
                  <a16:creationId xmlns:a16="http://schemas.microsoft.com/office/drawing/2014/main" id="{E0FFF6A5-4232-738C-2F68-ACA9430B6958}"/>
                </a:ext>
              </a:extLst>
            </p:cNvPr>
            <p:cNvSpPr/>
            <p:nvPr userDrawn="1"/>
          </p:nvSpPr>
          <p:spPr>
            <a:xfrm>
              <a:off x="4940132" y="1970889"/>
              <a:ext cx="3304800" cy="4806272"/>
            </a:xfrm>
            <a:prstGeom prst="rect">
              <a:avLst/>
            </a:prstGeom>
            <a:pattFill prst="pct60">
              <a:fgClr>
                <a:schemeClr val="bg1">
                  <a:lumMod val="8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53BD01C0-DE27-B2E5-9201-5ACBDB83FF0D}"/>
                </a:ext>
              </a:extLst>
            </p:cNvPr>
            <p:cNvSpPr/>
            <p:nvPr userDrawn="1"/>
          </p:nvSpPr>
          <p:spPr>
            <a:xfrm>
              <a:off x="5037969" y="2955932"/>
              <a:ext cx="3101047" cy="36787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5" name="Gruppieren 44">
            <a:extLst>
              <a:ext uri="{FF2B5EF4-FFF2-40B4-BE49-F238E27FC236}">
                <a16:creationId xmlns:a16="http://schemas.microsoft.com/office/drawing/2014/main" id="{46820DBA-82D3-ACB2-5E08-04CE888EEA08}"/>
              </a:ext>
            </a:extLst>
          </p:cNvPr>
          <p:cNvGrpSpPr/>
          <p:nvPr userDrawn="1"/>
        </p:nvGrpSpPr>
        <p:grpSpPr>
          <a:xfrm>
            <a:off x="3300462" y="64493"/>
            <a:ext cx="3304800" cy="3668533"/>
            <a:chOff x="4940132" y="1970889"/>
            <a:chExt cx="3304800" cy="4806271"/>
          </a:xfrm>
        </p:grpSpPr>
        <p:sp>
          <p:nvSpPr>
            <p:cNvPr id="46" name="Rechteck 45">
              <a:extLst>
                <a:ext uri="{FF2B5EF4-FFF2-40B4-BE49-F238E27FC236}">
                  <a16:creationId xmlns:a16="http://schemas.microsoft.com/office/drawing/2014/main" id="{C11B1A03-8C82-53E3-82CA-82C61B982791}"/>
                </a:ext>
              </a:extLst>
            </p:cNvPr>
            <p:cNvSpPr/>
            <p:nvPr userDrawn="1"/>
          </p:nvSpPr>
          <p:spPr>
            <a:xfrm>
              <a:off x="4940132" y="1970889"/>
              <a:ext cx="3304800" cy="4806271"/>
            </a:xfrm>
            <a:prstGeom prst="rect">
              <a:avLst/>
            </a:prstGeom>
            <a:pattFill prst="pct60">
              <a:fgClr>
                <a:schemeClr val="bg1">
                  <a:lumMod val="8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extLst>
                <a:ext uri="{FF2B5EF4-FFF2-40B4-BE49-F238E27FC236}">
                  <a16:creationId xmlns:a16="http://schemas.microsoft.com/office/drawing/2014/main" id="{ABA50C61-6B7D-9E3B-A86C-BA3BF00B3A86}"/>
                </a:ext>
              </a:extLst>
            </p:cNvPr>
            <p:cNvSpPr/>
            <p:nvPr userDrawn="1"/>
          </p:nvSpPr>
          <p:spPr>
            <a:xfrm>
              <a:off x="5037969" y="2955932"/>
              <a:ext cx="3101047" cy="36787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8" name="Gruppieren 47">
            <a:extLst>
              <a:ext uri="{FF2B5EF4-FFF2-40B4-BE49-F238E27FC236}">
                <a16:creationId xmlns:a16="http://schemas.microsoft.com/office/drawing/2014/main" id="{81D1E1A9-B322-9C25-2635-F5F8F7420534}"/>
              </a:ext>
            </a:extLst>
          </p:cNvPr>
          <p:cNvGrpSpPr/>
          <p:nvPr userDrawn="1"/>
        </p:nvGrpSpPr>
        <p:grpSpPr>
          <a:xfrm>
            <a:off x="6605262" y="64493"/>
            <a:ext cx="3304800" cy="3668533"/>
            <a:chOff x="4940132" y="1970889"/>
            <a:chExt cx="3304800" cy="4806271"/>
          </a:xfrm>
        </p:grpSpPr>
        <p:sp>
          <p:nvSpPr>
            <p:cNvPr id="49" name="Rechteck 48">
              <a:extLst>
                <a:ext uri="{FF2B5EF4-FFF2-40B4-BE49-F238E27FC236}">
                  <a16:creationId xmlns:a16="http://schemas.microsoft.com/office/drawing/2014/main" id="{AE365A46-8288-1525-EE72-D4650F23933B}"/>
                </a:ext>
              </a:extLst>
            </p:cNvPr>
            <p:cNvSpPr/>
            <p:nvPr userDrawn="1"/>
          </p:nvSpPr>
          <p:spPr>
            <a:xfrm>
              <a:off x="4940132" y="1970889"/>
              <a:ext cx="3304800" cy="4806271"/>
            </a:xfrm>
            <a:prstGeom prst="rect">
              <a:avLst/>
            </a:prstGeom>
            <a:pattFill prst="pct60">
              <a:fgClr>
                <a:schemeClr val="bg1">
                  <a:lumMod val="8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a:extLst>
                <a:ext uri="{FF2B5EF4-FFF2-40B4-BE49-F238E27FC236}">
                  <a16:creationId xmlns:a16="http://schemas.microsoft.com/office/drawing/2014/main" id="{3357B9AB-15B5-1E32-040C-A9BBECD84098}"/>
                </a:ext>
              </a:extLst>
            </p:cNvPr>
            <p:cNvSpPr/>
            <p:nvPr userDrawn="1"/>
          </p:nvSpPr>
          <p:spPr>
            <a:xfrm>
              <a:off x="5037969" y="2955932"/>
              <a:ext cx="3101047" cy="36787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7" name="Textfeld 56">
            <a:extLst>
              <a:ext uri="{FF2B5EF4-FFF2-40B4-BE49-F238E27FC236}">
                <a16:creationId xmlns:a16="http://schemas.microsoft.com/office/drawing/2014/main" id="{181936B9-79C2-5D07-AEA3-9B87859CE207}"/>
              </a:ext>
            </a:extLst>
          </p:cNvPr>
          <p:cNvSpPr txBox="1"/>
          <p:nvPr userDrawn="1"/>
        </p:nvSpPr>
        <p:spPr>
          <a:xfrm>
            <a:off x="339720" y="3300031"/>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sp>
        <p:nvSpPr>
          <p:cNvPr id="58" name="Textfeld 57">
            <a:extLst>
              <a:ext uri="{FF2B5EF4-FFF2-40B4-BE49-F238E27FC236}">
                <a16:creationId xmlns:a16="http://schemas.microsoft.com/office/drawing/2014/main" id="{085021C8-A9DB-9692-A296-A7A55BD10954}"/>
              </a:ext>
            </a:extLst>
          </p:cNvPr>
          <p:cNvSpPr txBox="1"/>
          <p:nvPr userDrawn="1"/>
        </p:nvSpPr>
        <p:spPr>
          <a:xfrm>
            <a:off x="3675091" y="3300031"/>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sp>
        <p:nvSpPr>
          <p:cNvPr id="59" name="Textfeld 58">
            <a:extLst>
              <a:ext uri="{FF2B5EF4-FFF2-40B4-BE49-F238E27FC236}">
                <a16:creationId xmlns:a16="http://schemas.microsoft.com/office/drawing/2014/main" id="{C201DAFE-6461-340D-7C74-8E5C829D7BDF}"/>
              </a:ext>
            </a:extLst>
          </p:cNvPr>
          <p:cNvSpPr txBox="1"/>
          <p:nvPr userDrawn="1"/>
        </p:nvSpPr>
        <p:spPr>
          <a:xfrm>
            <a:off x="6987732" y="3300031"/>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sp>
        <p:nvSpPr>
          <p:cNvPr id="60" name="Textfeld 59">
            <a:extLst>
              <a:ext uri="{FF2B5EF4-FFF2-40B4-BE49-F238E27FC236}">
                <a16:creationId xmlns:a16="http://schemas.microsoft.com/office/drawing/2014/main" id="{8754DA34-CB86-A4AE-55A5-C57CB6CD89EE}"/>
              </a:ext>
            </a:extLst>
          </p:cNvPr>
          <p:cNvSpPr txBox="1"/>
          <p:nvPr userDrawn="1"/>
        </p:nvSpPr>
        <p:spPr>
          <a:xfrm>
            <a:off x="339720" y="6351939"/>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sp>
        <p:nvSpPr>
          <p:cNvPr id="61" name="Textfeld 60">
            <a:extLst>
              <a:ext uri="{FF2B5EF4-FFF2-40B4-BE49-F238E27FC236}">
                <a16:creationId xmlns:a16="http://schemas.microsoft.com/office/drawing/2014/main" id="{C0695E28-D896-77C6-0F95-BCA433585D64}"/>
              </a:ext>
            </a:extLst>
          </p:cNvPr>
          <p:cNvSpPr txBox="1"/>
          <p:nvPr userDrawn="1"/>
        </p:nvSpPr>
        <p:spPr>
          <a:xfrm>
            <a:off x="3675091" y="6351939"/>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sp>
        <p:nvSpPr>
          <p:cNvPr id="62" name="Textfeld 61">
            <a:extLst>
              <a:ext uri="{FF2B5EF4-FFF2-40B4-BE49-F238E27FC236}">
                <a16:creationId xmlns:a16="http://schemas.microsoft.com/office/drawing/2014/main" id="{59DD2384-9A15-FAEB-E85E-07C4DF72E9B7}"/>
              </a:ext>
            </a:extLst>
          </p:cNvPr>
          <p:cNvSpPr txBox="1"/>
          <p:nvPr userDrawn="1"/>
        </p:nvSpPr>
        <p:spPr>
          <a:xfrm>
            <a:off x="6987732" y="6351939"/>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spTree>
    <p:extLst>
      <p:ext uri="{BB962C8B-B14F-4D97-AF65-F5344CB8AC3E}">
        <p14:creationId xmlns:p14="http://schemas.microsoft.com/office/powerpoint/2010/main" val="346050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eporter:in">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21A486C-8E08-D7AD-5E08-2DDFA77B2928}"/>
              </a:ext>
            </a:extLst>
          </p:cNvPr>
          <p:cNvSpPr txBox="1"/>
          <p:nvPr userDrawn="1"/>
        </p:nvSpPr>
        <p:spPr>
          <a:xfrm rot="16200000">
            <a:off x="-264496" y="3301522"/>
            <a:ext cx="790601" cy="246221"/>
          </a:xfrm>
          <a:prstGeom prst="rect">
            <a:avLst/>
          </a:prstGeom>
          <a:noFill/>
        </p:spPr>
        <p:txBody>
          <a:bodyPr wrap="none" rtlCol="0">
            <a:spAutoFit/>
          </a:bodyPr>
          <a:lstStyle/>
          <a:p>
            <a:r>
              <a:rPr lang="de-DE" sz="1000" dirty="0">
                <a:solidFill>
                  <a:schemeClr val="bg1">
                    <a:lumMod val="65000"/>
                  </a:schemeClr>
                </a:solidFill>
              </a:rPr>
              <a:t>© WIMASU</a:t>
            </a:r>
          </a:p>
        </p:txBody>
      </p:sp>
      <p:sp>
        <p:nvSpPr>
          <p:cNvPr id="5" name="Rechteck 4">
            <a:extLst>
              <a:ext uri="{FF2B5EF4-FFF2-40B4-BE49-F238E27FC236}">
                <a16:creationId xmlns:a16="http://schemas.microsoft.com/office/drawing/2014/main" id="{E1712A15-7CA4-3387-6313-B66039D1B9E0}"/>
              </a:ext>
            </a:extLst>
          </p:cNvPr>
          <p:cNvSpPr/>
          <p:nvPr userDrawn="1"/>
        </p:nvSpPr>
        <p:spPr>
          <a:xfrm>
            <a:off x="-5174" y="-15458"/>
            <a:ext cx="9918000" cy="80133"/>
          </a:xfrm>
          <a:prstGeom prst="rect">
            <a:avLst/>
          </a:prstGeom>
          <a:solidFill>
            <a:srgbClr val="37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6" name="Rechteck 5">
            <a:extLst>
              <a:ext uri="{FF2B5EF4-FFF2-40B4-BE49-F238E27FC236}">
                <a16:creationId xmlns:a16="http://schemas.microsoft.com/office/drawing/2014/main" id="{9C7D6382-46F6-B7D7-0F55-4B4B11C83CD0}"/>
              </a:ext>
            </a:extLst>
          </p:cNvPr>
          <p:cNvSpPr/>
          <p:nvPr userDrawn="1"/>
        </p:nvSpPr>
        <p:spPr>
          <a:xfrm>
            <a:off x="-5173" y="6784591"/>
            <a:ext cx="9911173" cy="80133"/>
          </a:xfrm>
          <a:prstGeom prst="rect">
            <a:avLst/>
          </a:prstGeom>
          <a:solidFill>
            <a:srgbClr val="37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Tree>
    <p:extLst>
      <p:ext uri="{BB962C8B-B14F-4D97-AF65-F5344CB8AC3E}">
        <p14:creationId xmlns:p14="http://schemas.microsoft.com/office/powerpoint/2010/main" val="2473683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7ECD801-D2DF-CA41-BC3B-B546CEC50853}"/>
              </a:ext>
            </a:extLst>
          </p:cNvPr>
          <p:cNvSpPr/>
          <p:nvPr userDrawn="1"/>
        </p:nvSpPr>
        <p:spPr>
          <a:xfrm>
            <a:off x="-5174" y="-15458"/>
            <a:ext cx="9918000"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9" name="Rechteck 8">
            <a:extLst>
              <a:ext uri="{FF2B5EF4-FFF2-40B4-BE49-F238E27FC236}">
                <a16:creationId xmlns:a16="http://schemas.microsoft.com/office/drawing/2014/main" id="{4965308C-6B94-4B48-B2E4-CA842C8B995E}"/>
              </a:ext>
            </a:extLst>
          </p:cNvPr>
          <p:cNvSpPr/>
          <p:nvPr userDrawn="1"/>
        </p:nvSpPr>
        <p:spPr>
          <a:xfrm>
            <a:off x="-5174" y="6783923"/>
            <a:ext cx="9918000"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pic>
        <p:nvPicPr>
          <p:cNvPr id="5" name="Grafik 4">
            <a:extLst>
              <a:ext uri="{FF2B5EF4-FFF2-40B4-BE49-F238E27FC236}">
                <a16:creationId xmlns:a16="http://schemas.microsoft.com/office/drawing/2014/main" id="{0FD97A44-D88D-146C-A662-19833E58E1D1}"/>
              </a:ext>
            </a:extLst>
          </p:cNvPr>
          <p:cNvPicPr>
            <a:picLocks noChangeAspect="1"/>
          </p:cNvPicPr>
          <p:nvPr userDrawn="1"/>
        </p:nvPicPr>
        <p:blipFill>
          <a:blip r:embed="rId4"/>
          <a:stretch>
            <a:fillRect/>
          </a:stretch>
        </p:blipFill>
        <p:spPr>
          <a:xfrm>
            <a:off x="9123886" y="528871"/>
            <a:ext cx="542286" cy="641326"/>
          </a:xfrm>
          <a:prstGeom prst="rect">
            <a:avLst/>
          </a:prstGeom>
        </p:spPr>
      </p:pic>
    </p:spTree>
    <p:extLst>
      <p:ext uri="{BB962C8B-B14F-4D97-AF65-F5344CB8AC3E}">
        <p14:creationId xmlns:p14="http://schemas.microsoft.com/office/powerpoint/2010/main" val="2695176716"/>
      </p:ext>
    </p:extLst>
  </p:cSld>
  <p:clrMap bg1="lt1" tx1="dk1" bg2="lt2" tx2="dk2" accent1="accent1" accent2="accent2" accent3="accent3" accent4="accent4" accent5="accent5" accent6="accent6" hlink="hlink" folHlink="folHlink"/>
  <p:sldLayoutIdLst>
    <p:sldLayoutId id="2147483664"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162391"/>
      </p:ext>
    </p:extLst>
  </p:cSld>
  <p:clrMap bg1="lt1" tx1="dk1" bg2="lt2" tx2="dk2" accent1="accent1" accent2="accent2" accent3="accent3" accent4="accent4" accent5="accent5" accent6="accent6" hlink="hlink" folHlink="folHlink"/>
  <p:sldLayoutIdLst>
    <p:sldLayoutId id="2147483743" r:id="rId1"/>
    <p:sldLayoutId id="2147483747" r:id="rId2"/>
    <p:sldLayoutId id="2147483748" r:id="rId3"/>
    <p:sldLayoutId id="2147483730" r:id="rId4"/>
    <p:sldLayoutId id="214748375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10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Daumen hoch-Zeichen mit einfarbiger Füllung">
            <a:extLst>
              <a:ext uri="{FF2B5EF4-FFF2-40B4-BE49-F238E27FC236}">
                <a16:creationId xmlns:a16="http://schemas.microsoft.com/office/drawing/2014/main" id="{037AEAFF-9375-06A6-6BAE-4109BDFA55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7069894" y="1017837"/>
            <a:ext cx="2367456" cy="2367456"/>
          </a:xfrm>
          <a:prstGeom prst="rect">
            <a:avLst/>
          </a:prstGeom>
        </p:spPr>
      </p:pic>
      <p:pic>
        <p:nvPicPr>
          <p:cNvPr id="18" name="Grafik 17" descr="Daumen hoch-Zeichen mit einfarbiger Füllung">
            <a:extLst>
              <a:ext uri="{FF2B5EF4-FFF2-40B4-BE49-F238E27FC236}">
                <a16:creationId xmlns:a16="http://schemas.microsoft.com/office/drawing/2014/main" id="{82568C3D-A45D-8727-5A30-037FB69351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527111" y="1017837"/>
            <a:ext cx="2367456" cy="2367456"/>
          </a:xfrm>
          <a:prstGeom prst="rect">
            <a:avLst/>
          </a:prstGeom>
        </p:spPr>
      </p:pic>
      <p:pic>
        <p:nvPicPr>
          <p:cNvPr id="19" name="Grafik 18" descr="Daumen hoch-Zeichen mit einfarbiger Füllung">
            <a:extLst>
              <a:ext uri="{FF2B5EF4-FFF2-40B4-BE49-F238E27FC236}">
                <a16:creationId xmlns:a16="http://schemas.microsoft.com/office/drawing/2014/main" id="{2C359E8E-D23E-23E4-4A02-BABB45C143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922" y="969573"/>
            <a:ext cx="2367456" cy="2367456"/>
          </a:xfrm>
          <a:prstGeom prst="rect">
            <a:avLst/>
          </a:prstGeom>
        </p:spPr>
      </p:pic>
      <p:sp>
        <p:nvSpPr>
          <p:cNvPr id="20" name="Textfeld 19">
            <a:extLst>
              <a:ext uri="{FF2B5EF4-FFF2-40B4-BE49-F238E27FC236}">
                <a16:creationId xmlns:a16="http://schemas.microsoft.com/office/drawing/2014/main" id="{5351F171-9E9D-614E-A748-55F287CB674D}"/>
              </a:ext>
            </a:extLst>
          </p:cNvPr>
          <p:cNvSpPr txBox="1"/>
          <p:nvPr/>
        </p:nvSpPr>
        <p:spPr>
          <a:xfrm>
            <a:off x="425922" y="112846"/>
            <a:ext cx="2367456" cy="646331"/>
          </a:xfrm>
          <a:prstGeom prst="rect">
            <a:avLst/>
          </a:prstGeom>
          <a:noFill/>
        </p:spPr>
        <p:txBody>
          <a:bodyPr wrap="square">
            <a:spAutoFit/>
          </a:bodyPr>
          <a:lstStyle/>
          <a:p>
            <a:pPr algn="ctr">
              <a:lnSpc>
                <a:spcPct val="100000"/>
              </a:lnSpc>
              <a:spcAft>
                <a:spcPts val="1000"/>
              </a:spcAft>
            </a:pPr>
            <a:r>
              <a:rPr lang="en-US" b="1" dirty="0" err="1"/>
              <a:t>Daumen</a:t>
            </a:r>
            <a:r>
              <a:rPr lang="en-US" b="1" dirty="0"/>
              <a:t> </a:t>
            </a:r>
            <a:r>
              <a:rPr lang="en-US" b="1" dirty="0" err="1"/>
              <a:t>nach</a:t>
            </a:r>
            <a:r>
              <a:rPr lang="en-US" b="1" dirty="0"/>
              <a:t> </a:t>
            </a:r>
            <a:r>
              <a:rPr lang="en-US" b="1" dirty="0" err="1"/>
              <a:t>oben</a:t>
            </a:r>
            <a:r>
              <a:rPr lang="en-US" b="1" dirty="0"/>
              <a:t> </a:t>
            </a:r>
            <a:r>
              <a:rPr lang="en-US" dirty="0"/>
              <a:t>“gut”; </a:t>
            </a:r>
            <a:r>
              <a:rPr lang="en-US" dirty="0" err="1"/>
              <a:t>Zustimmung</a:t>
            </a:r>
            <a:r>
              <a:rPr lang="en-US" dirty="0"/>
              <a:t> </a:t>
            </a:r>
          </a:p>
        </p:txBody>
      </p:sp>
      <p:sp>
        <p:nvSpPr>
          <p:cNvPr id="21" name="Textfeld 20">
            <a:extLst>
              <a:ext uri="{FF2B5EF4-FFF2-40B4-BE49-F238E27FC236}">
                <a16:creationId xmlns:a16="http://schemas.microsoft.com/office/drawing/2014/main" id="{7A7D0A77-DCED-CB08-732D-CD40D2A5B3D2}"/>
              </a:ext>
            </a:extLst>
          </p:cNvPr>
          <p:cNvSpPr txBox="1"/>
          <p:nvPr/>
        </p:nvSpPr>
        <p:spPr>
          <a:xfrm>
            <a:off x="7069894" y="112846"/>
            <a:ext cx="2367456" cy="646331"/>
          </a:xfrm>
          <a:prstGeom prst="rect">
            <a:avLst/>
          </a:prstGeom>
          <a:noFill/>
        </p:spPr>
        <p:txBody>
          <a:bodyPr wrap="square">
            <a:spAutoFit/>
          </a:bodyPr>
          <a:lstStyle/>
          <a:p>
            <a:pPr algn="ctr">
              <a:lnSpc>
                <a:spcPct val="100000"/>
              </a:lnSpc>
              <a:spcAft>
                <a:spcPts val="1000"/>
              </a:spcAft>
            </a:pPr>
            <a:r>
              <a:rPr lang="en-US" b="1" dirty="0" err="1"/>
              <a:t>Daumen</a:t>
            </a:r>
            <a:r>
              <a:rPr lang="en-US" b="1" dirty="0"/>
              <a:t> </a:t>
            </a:r>
            <a:r>
              <a:rPr lang="en-US" b="1" dirty="0" err="1"/>
              <a:t>nach</a:t>
            </a:r>
            <a:r>
              <a:rPr lang="en-US" b="1" dirty="0"/>
              <a:t> </a:t>
            </a:r>
            <a:r>
              <a:rPr lang="en-US" b="1" dirty="0" err="1"/>
              <a:t>unten</a:t>
            </a:r>
            <a:br>
              <a:rPr lang="en-US" b="1" dirty="0"/>
            </a:br>
            <a:r>
              <a:rPr lang="en-US" dirty="0"/>
              <a:t>“</a:t>
            </a:r>
            <a:r>
              <a:rPr lang="en-US" dirty="0" err="1"/>
              <a:t>schlecht</a:t>
            </a:r>
            <a:r>
              <a:rPr lang="en-US" dirty="0"/>
              <a:t>”; </a:t>
            </a:r>
            <a:r>
              <a:rPr lang="en-US" dirty="0" err="1"/>
              <a:t>Ablehnung</a:t>
            </a:r>
            <a:endParaRPr lang="en-US" dirty="0"/>
          </a:p>
        </p:txBody>
      </p:sp>
      <p:sp>
        <p:nvSpPr>
          <p:cNvPr id="22" name="Textfeld 21">
            <a:extLst>
              <a:ext uri="{FF2B5EF4-FFF2-40B4-BE49-F238E27FC236}">
                <a16:creationId xmlns:a16="http://schemas.microsoft.com/office/drawing/2014/main" id="{9B63B523-3236-6FB4-C544-5F563590944B}"/>
              </a:ext>
            </a:extLst>
          </p:cNvPr>
          <p:cNvSpPr txBox="1"/>
          <p:nvPr/>
        </p:nvSpPr>
        <p:spPr>
          <a:xfrm>
            <a:off x="3406378" y="112846"/>
            <a:ext cx="3105150" cy="646331"/>
          </a:xfrm>
          <a:prstGeom prst="rect">
            <a:avLst/>
          </a:prstGeom>
          <a:noFill/>
        </p:spPr>
        <p:txBody>
          <a:bodyPr wrap="square">
            <a:spAutoFit/>
          </a:bodyPr>
          <a:lstStyle/>
          <a:p>
            <a:pPr algn="ctr">
              <a:lnSpc>
                <a:spcPct val="100000"/>
              </a:lnSpc>
              <a:spcAft>
                <a:spcPts val="1000"/>
              </a:spcAft>
            </a:pPr>
            <a:r>
              <a:rPr lang="en-US" b="1" dirty="0" err="1"/>
              <a:t>Daumen</a:t>
            </a:r>
            <a:r>
              <a:rPr lang="en-US" b="1" dirty="0"/>
              <a:t> </a:t>
            </a:r>
            <a:r>
              <a:rPr lang="en-US" b="1" dirty="0" err="1"/>
              <a:t>waagerecht</a:t>
            </a:r>
            <a:br>
              <a:rPr lang="en-US" b="1" dirty="0"/>
            </a:br>
            <a:r>
              <a:rPr lang="en-US" dirty="0"/>
              <a:t>“</a:t>
            </a:r>
            <a:r>
              <a:rPr lang="en-US" dirty="0" err="1"/>
              <a:t>mittel</a:t>
            </a:r>
            <a:r>
              <a:rPr lang="en-US" dirty="0"/>
              <a:t>”; teils, teils; </a:t>
            </a:r>
            <a:r>
              <a:rPr lang="en-US" dirty="0" err="1"/>
              <a:t>weiß</a:t>
            </a:r>
            <a:r>
              <a:rPr lang="en-US" dirty="0"/>
              <a:t> </a:t>
            </a:r>
            <a:r>
              <a:rPr lang="en-US" dirty="0" err="1"/>
              <a:t>nicht</a:t>
            </a:r>
            <a:endParaRPr lang="en-US" dirty="0"/>
          </a:p>
        </p:txBody>
      </p:sp>
      <p:pic>
        <p:nvPicPr>
          <p:cNvPr id="26" name="Grafik 25" descr="Lächelnde Gesichtskontur mit einfarbiger Füllung">
            <a:extLst>
              <a:ext uri="{FF2B5EF4-FFF2-40B4-BE49-F238E27FC236}">
                <a16:creationId xmlns:a16="http://schemas.microsoft.com/office/drawing/2014/main" id="{353B3582-D95C-F707-0872-123293EB20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462" y="3900481"/>
            <a:ext cx="2743200" cy="2743200"/>
          </a:xfrm>
          <a:prstGeom prst="rect">
            <a:avLst/>
          </a:prstGeom>
        </p:spPr>
      </p:pic>
      <p:pic>
        <p:nvPicPr>
          <p:cNvPr id="27" name="Grafik 26" descr="Ausdrucksloses Gesichtskontur mit einfarbiger Füllung">
            <a:extLst>
              <a:ext uri="{FF2B5EF4-FFF2-40B4-BE49-F238E27FC236}">
                <a16:creationId xmlns:a16="http://schemas.microsoft.com/office/drawing/2014/main" id="{7D75A4DB-6BF3-71B7-ED8D-F54A6F18F0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1262" y="3900481"/>
            <a:ext cx="2743200" cy="2743200"/>
          </a:xfrm>
          <a:prstGeom prst="rect">
            <a:avLst/>
          </a:prstGeom>
        </p:spPr>
      </p:pic>
      <p:pic>
        <p:nvPicPr>
          <p:cNvPr id="28" name="Grafik 27" descr="Traurige Gesichtskontur mit einfarbiger Füllung">
            <a:extLst>
              <a:ext uri="{FF2B5EF4-FFF2-40B4-BE49-F238E27FC236}">
                <a16:creationId xmlns:a16="http://schemas.microsoft.com/office/drawing/2014/main" id="{3EC5300D-1FEA-7445-2676-EBE12C0CFD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82022" y="3887299"/>
            <a:ext cx="2743200" cy="2743200"/>
          </a:xfrm>
          <a:prstGeom prst="rect">
            <a:avLst/>
          </a:prstGeom>
        </p:spPr>
      </p:pic>
    </p:spTree>
    <p:extLst>
      <p:ext uri="{BB962C8B-B14F-4D97-AF65-F5344CB8AC3E}">
        <p14:creationId xmlns:p14="http://schemas.microsoft.com/office/powerpoint/2010/main" val="7669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34C759-AC62-5B42-BCDE-EA4FA209B314}"/>
              </a:ext>
            </a:extLst>
          </p:cNvPr>
          <p:cNvSpPr>
            <a:spLocks noGrp="1"/>
          </p:cNvSpPr>
          <p:nvPr>
            <p:ph sz="quarter" idx="13"/>
          </p:nvPr>
        </p:nvSpPr>
        <p:spPr/>
        <p:txBody>
          <a:bodyPr/>
          <a:lstStyle/>
          <a:p>
            <a:r>
              <a:rPr lang="de-DE" dirty="0"/>
              <a:t>5- FINGER-FEEDBACK</a:t>
            </a:r>
          </a:p>
        </p:txBody>
      </p:sp>
      <p:pic>
        <p:nvPicPr>
          <p:cNvPr id="8" name="Grafik 7">
            <a:extLst>
              <a:ext uri="{FF2B5EF4-FFF2-40B4-BE49-F238E27FC236}">
                <a16:creationId xmlns:a16="http://schemas.microsoft.com/office/drawing/2014/main" id="{70436F1B-BFE9-379F-93E9-9997A1EFFF8A}"/>
              </a:ext>
            </a:extLst>
          </p:cNvPr>
          <p:cNvPicPr>
            <a:picLocks noChangeAspect="1"/>
          </p:cNvPicPr>
          <p:nvPr/>
        </p:nvPicPr>
        <p:blipFill>
          <a:blip r:embed="rId2"/>
          <a:stretch>
            <a:fillRect/>
          </a:stretch>
        </p:blipFill>
        <p:spPr>
          <a:xfrm>
            <a:off x="1735369" y="1518506"/>
            <a:ext cx="6435261" cy="4954581"/>
          </a:xfrm>
          <a:prstGeom prst="rect">
            <a:avLst/>
          </a:prstGeom>
        </p:spPr>
      </p:pic>
    </p:spTree>
    <p:extLst>
      <p:ext uri="{BB962C8B-B14F-4D97-AF65-F5344CB8AC3E}">
        <p14:creationId xmlns:p14="http://schemas.microsoft.com/office/powerpoint/2010/main" val="221884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34C759-AC62-5B42-BCDE-EA4FA209B314}"/>
              </a:ext>
            </a:extLst>
          </p:cNvPr>
          <p:cNvSpPr>
            <a:spLocks noGrp="1"/>
          </p:cNvSpPr>
          <p:nvPr>
            <p:ph sz="quarter" idx="13"/>
          </p:nvPr>
        </p:nvSpPr>
        <p:spPr>
          <a:prstGeom prst="rect">
            <a:avLst/>
          </a:prstGeom>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RASENDE:R REPORTER:IN</a:t>
            </a:r>
            <a:endParaRPr lang="de-DE" dirty="0"/>
          </a:p>
        </p:txBody>
      </p:sp>
      <p:sp>
        <p:nvSpPr>
          <p:cNvPr id="4" name="Textplatzhalter 3">
            <a:extLst>
              <a:ext uri="{FF2B5EF4-FFF2-40B4-BE49-F238E27FC236}">
                <a16:creationId xmlns:a16="http://schemas.microsoft.com/office/drawing/2014/main" id="{631C9DE7-1317-A09B-6FD1-CD645435CF00}"/>
              </a:ext>
            </a:extLst>
          </p:cNvPr>
          <p:cNvSpPr>
            <a:spLocks noGrp="1"/>
          </p:cNvSpPr>
          <p:nvPr>
            <p:ph type="body" sz="quarter" idx="15"/>
          </p:nvPr>
        </p:nvSpPr>
        <p:spPr>
          <a:xfrm>
            <a:off x="500064" y="1656349"/>
            <a:ext cx="4238816" cy="369332"/>
          </a:xfrm>
          <a:prstGeom prst="rect">
            <a:avLst/>
          </a:prstGeom>
        </p:spPr>
        <p:txBody>
          <a:bodyPr/>
          <a:lstStyle/>
          <a:p>
            <a:pPr algn="just">
              <a:lnSpc>
                <a:spcPct val="100000"/>
              </a:lnSpc>
            </a:pPr>
            <a:r>
              <a:rPr lang="en-US" dirty="0" err="1"/>
              <a:t>Ein:e</a:t>
            </a:r>
            <a:r>
              <a:rPr lang="en-US" dirty="0"/>
              <a:t> </a:t>
            </a:r>
            <a:r>
              <a:rPr lang="en-US" dirty="0" err="1"/>
              <a:t>Spieler:in</a:t>
            </a:r>
            <a:r>
              <a:rPr lang="en-US" dirty="0"/>
              <a:t>, die </a:t>
            </a:r>
            <a:r>
              <a:rPr lang="en-US" dirty="0" err="1"/>
              <a:t>nicht</a:t>
            </a:r>
            <a:r>
              <a:rPr lang="en-US" dirty="0"/>
              <a:t> </a:t>
            </a:r>
            <a:r>
              <a:rPr lang="en-US" dirty="0" err="1"/>
              <a:t>aktiv</a:t>
            </a:r>
            <a:r>
              <a:rPr lang="en-US" dirty="0"/>
              <a:t> </a:t>
            </a:r>
            <a:r>
              <a:rPr lang="en-US" dirty="0" err="1"/>
              <a:t>mitspielen</a:t>
            </a:r>
            <a:r>
              <a:rPr lang="en-US" dirty="0"/>
              <a:t> </a:t>
            </a:r>
            <a:r>
              <a:rPr lang="en-US" dirty="0" err="1"/>
              <a:t>kann</a:t>
            </a:r>
            <a:r>
              <a:rPr lang="en-US" dirty="0"/>
              <a:t>, </a:t>
            </a:r>
            <a:r>
              <a:rPr lang="en-US" dirty="0" err="1"/>
              <a:t>interviewt</a:t>
            </a:r>
            <a:r>
              <a:rPr lang="en-US" dirty="0"/>
              <a:t> </a:t>
            </a:r>
            <a:r>
              <a:rPr lang="en-US" dirty="0" err="1"/>
              <a:t>einzelne</a:t>
            </a:r>
            <a:r>
              <a:rPr lang="en-US" dirty="0"/>
              <a:t> </a:t>
            </a:r>
            <a:r>
              <a:rPr lang="en-US" dirty="0" err="1"/>
              <a:t>Spielende</a:t>
            </a:r>
            <a:r>
              <a:rPr lang="en-US" dirty="0"/>
              <a:t> </a:t>
            </a:r>
            <a:r>
              <a:rPr lang="en-US" dirty="0" err="1"/>
              <a:t>mittels</a:t>
            </a:r>
            <a:r>
              <a:rPr lang="en-US" dirty="0"/>
              <a:t> des </a:t>
            </a:r>
            <a:r>
              <a:rPr lang="en-US" dirty="0" err="1"/>
              <a:t>unten</a:t>
            </a:r>
            <a:r>
              <a:rPr lang="en-US" dirty="0"/>
              <a:t> </a:t>
            </a:r>
            <a:r>
              <a:rPr lang="en-US" dirty="0" err="1"/>
              <a:t>stehenden</a:t>
            </a:r>
            <a:r>
              <a:rPr lang="en-US" dirty="0"/>
              <a:t> </a:t>
            </a:r>
            <a:r>
              <a:rPr lang="en-US" dirty="0" err="1"/>
              <a:t>Fragebogens</a:t>
            </a:r>
            <a:r>
              <a:rPr lang="en-US" dirty="0"/>
              <a:t> </a:t>
            </a:r>
            <a:r>
              <a:rPr lang="en-US" dirty="0" err="1"/>
              <a:t>zu</a:t>
            </a:r>
            <a:r>
              <a:rPr lang="en-US" dirty="0"/>
              <a:t> </a:t>
            </a:r>
            <a:r>
              <a:rPr lang="en-US" dirty="0" err="1"/>
              <a:t>Teilaspekten</a:t>
            </a:r>
            <a:r>
              <a:rPr lang="en-US" dirty="0"/>
              <a:t> des Spiels. Die </a:t>
            </a:r>
            <a:r>
              <a:rPr lang="en-US" dirty="0" err="1"/>
              <a:t>Antworten</a:t>
            </a:r>
            <a:r>
              <a:rPr lang="en-US" dirty="0"/>
              <a:t> </a:t>
            </a:r>
            <a:r>
              <a:rPr lang="en-US" dirty="0" err="1"/>
              <a:t>werden</a:t>
            </a:r>
            <a:r>
              <a:rPr lang="en-US" dirty="0"/>
              <a:t> </a:t>
            </a:r>
            <a:r>
              <a:rPr lang="en-US" dirty="0" err="1"/>
              <a:t>stichpunkthaft</a:t>
            </a:r>
            <a:r>
              <a:rPr lang="en-US" dirty="0"/>
              <a:t> </a:t>
            </a:r>
            <a:r>
              <a:rPr lang="en-US" dirty="0" err="1"/>
              <a:t>notiert</a:t>
            </a:r>
            <a:r>
              <a:rPr lang="en-US" dirty="0"/>
              <a:t> und </a:t>
            </a:r>
            <a:r>
              <a:rPr lang="en-US" dirty="0" err="1"/>
              <a:t>nach</a:t>
            </a:r>
            <a:r>
              <a:rPr lang="en-US" dirty="0"/>
              <a:t> dem Spiel </a:t>
            </a:r>
            <a:r>
              <a:rPr lang="en-US" dirty="0" err="1"/>
              <a:t>zusammengefasst</a:t>
            </a:r>
            <a:r>
              <a:rPr lang="en-US" dirty="0"/>
              <a:t> </a:t>
            </a:r>
            <a:r>
              <a:rPr lang="en-US" dirty="0" err="1"/>
              <a:t>allen</a:t>
            </a:r>
            <a:r>
              <a:rPr lang="en-US" dirty="0"/>
              <a:t> </a:t>
            </a:r>
            <a:r>
              <a:rPr lang="en-US" dirty="0" err="1"/>
              <a:t>Spielenden</a:t>
            </a:r>
            <a:r>
              <a:rPr lang="en-US" dirty="0"/>
              <a:t> </a:t>
            </a:r>
            <a:r>
              <a:rPr lang="en-US" dirty="0" err="1"/>
              <a:t>vorgetragen</a:t>
            </a:r>
            <a:r>
              <a:rPr lang="en-US" dirty="0"/>
              <a:t>.</a:t>
            </a: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A6E2DDCE-8E03-27BE-E343-990315A40610}"/>
                  </a:ext>
                </a:extLst>
              </p:cNvPr>
              <p:cNvGraphicFramePr>
                <a:graphicFrameLocks noChangeAspect="1"/>
              </p:cNvGraphicFramePr>
              <p:nvPr>
                <p:extLst>
                  <p:ext uri="{D42A27DB-BD31-4B8C-83A1-F6EECF244321}">
                    <p14:modId xmlns:p14="http://schemas.microsoft.com/office/powerpoint/2010/main" val="4101695735"/>
                  </p:ext>
                </p:extLst>
              </p:nvPr>
            </p:nvGraphicFramePr>
            <p:xfrm>
              <a:off x="5167121" y="1656348"/>
              <a:ext cx="4488537" cy="3107449"/>
            </p:xfrm>
            <a:graphic>
              <a:graphicData uri="http://schemas.microsoft.com/office/powerpoint/2016/slidezoom">
                <pslz:sldZm>
                  <pslz:sldZmObj sldId="460" cId="311357358">
                    <pslz:zmPr id="{5D4C2208-B453-DC4B-BCE6-F35DD9B5C909}" returnToParent="0" transitionDur="1000">
                      <p166:blipFill xmlns:p166="http://schemas.microsoft.com/office/powerpoint/2016/6/main">
                        <a:blip r:embed="rId2"/>
                        <a:stretch>
                          <a:fillRect/>
                        </a:stretch>
                      </p166:blipFill>
                      <p166:spPr xmlns:p166="http://schemas.microsoft.com/office/powerpoint/2016/6/main">
                        <a:xfrm>
                          <a:off x="0" y="0"/>
                          <a:ext cx="4488537" cy="3107449"/>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6" name="Folienzoom 5">
                <a:hlinkClick r:id="rId3" action="ppaction://hlinksldjump"/>
                <a:extLst>
                  <a:ext uri="{FF2B5EF4-FFF2-40B4-BE49-F238E27FC236}">
                    <a16:creationId xmlns:a16="http://schemas.microsoft.com/office/drawing/2014/main" id="{A6E2DDCE-8E03-27BE-E343-990315A40610}"/>
                  </a:ext>
                </a:extLst>
              </p:cNvPr>
              <p:cNvPicPr>
                <a:picLocks noGrp="1" noRot="1" noChangeAspect="1" noMove="1" noResize="1" noEditPoints="1" noAdjustHandles="1" noChangeArrowheads="1" noChangeShapeType="1"/>
              </p:cNvPicPr>
              <p:nvPr/>
            </p:nvPicPr>
            <p:blipFill>
              <a:blip r:embed="rId4"/>
              <a:stretch>
                <a:fillRect/>
              </a:stretch>
            </p:blipFill>
            <p:spPr>
              <a:xfrm>
                <a:off x="5167121" y="1656348"/>
                <a:ext cx="4488537" cy="3107449"/>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spTree>
    <p:extLst>
      <p:ext uri="{BB962C8B-B14F-4D97-AF65-F5344CB8AC3E}">
        <p14:creationId xmlns:p14="http://schemas.microsoft.com/office/powerpoint/2010/main" val="150157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F479AFAF-BBAE-242C-00AB-BEC01537AD93}"/>
              </a:ext>
            </a:extLst>
          </p:cNvPr>
          <p:cNvGraphicFramePr>
            <a:graphicFrameLocks noGrp="1"/>
          </p:cNvGraphicFramePr>
          <p:nvPr>
            <p:extLst>
              <p:ext uri="{D42A27DB-BD31-4B8C-83A1-F6EECF244321}">
                <p14:modId xmlns:p14="http://schemas.microsoft.com/office/powerpoint/2010/main" val="495501993"/>
              </p:ext>
            </p:extLst>
          </p:nvPr>
        </p:nvGraphicFramePr>
        <p:xfrm>
          <a:off x="302820" y="237190"/>
          <a:ext cx="9349184" cy="6383620"/>
        </p:xfrm>
        <a:graphic>
          <a:graphicData uri="http://schemas.openxmlformats.org/drawingml/2006/table">
            <a:tbl>
              <a:tblPr firstRow="1" bandRow="1">
                <a:effectLst/>
                <a:tableStyleId>{5C22544A-7EE6-4342-B048-85BDC9FD1C3A}</a:tableStyleId>
              </a:tblPr>
              <a:tblGrid>
                <a:gridCol w="1603324">
                  <a:extLst>
                    <a:ext uri="{9D8B030D-6E8A-4147-A177-3AD203B41FA5}">
                      <a16:colId xmlns:a16="http://schemas.microsoft.com/office/drawing/2014/main" val="3230721136"/>
                    </a:ext>
                  </a:extLst>
                </a:gridCol>
                <a:gridCol w="1936465">
                  <a:extLst>
                    <a:ext uri="{9D8B030D-6E8A-4147-A177-3AD203B41FA5}">
                      <a16:colId xmlns:a16="http://schemas.microsoft.com/office/drawing/2014/main" val="3979546810"/>
                    </a:ext>
                  </a:extLst>
                </a:gridCol>
                <a:gridCol w="1936465">
                  <a:extLst>
                    <a:ext uri="{9D8B030D-6E8A-4147-A177-3AD203B41FA5}">
                      <a16:colId xmlns:a16="http://schemas.microsoft.com/office/drawing/2014/main" val="3926213915"/>
                    </a:ext>
                  </a:extLst>
                </a:gridCol>
                <a:gridCol w="1936465">
                  <a:extLst>
                    <a:ext uri="{9D8B030D-6E8A-4147-A177-3AD203B41FA5}">
                      <a16:colId xmlns:a16="http://schemas.microsoft.com/office/drawing/2014/main" val="2877801367"/>
                    </a:ext>
                  </a:extLst>
                </a:gridCol>
                <a:gridCol w="1936465">
                  <a:extLst>
                    <a:ext uri="{9D8B030D-6E8A-4147-A177-3AD203B41FA5}">
                      <a16:colId xmlns:a16="http://schemas.microsoft.com/office/drawing/2014/main" val="3100241096"/>
                    </a:ext>
                  </a:extLst>
                </a:gridCol>
              </a:tblGrid>
              <a:tr h="113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800" b="1" dirty="0">
                          <a:solidFill>
                            <a:schemeClr val="bg1"/>
                          </a:solidFill>
                          <a:ea typeface="Calibri" panose="020F0502020204030204" pitchFamily="34" charset="0"/>
                          <a:cs typeface="Times New Roman" panose="02020603050405020304" pitchFamily="18" charset="0"/>
                        </a:rPr>
                        <a:t>RASENDE:R</a:t>
                      </a:r>
                      <a:br>
                        <a:rPr lang="de-DE" altLang="de-DE" sz="1800" b="1" dirty="0">
                          <a:solidFill>
                            <a:schemeClr val="bg1"/>
                          </a:solidFill>
                          <a:ea typeface="Calibri" panose="020F0502020204030204" pitchFamily="34" charset="0"/>
                          <a:cs typeface="Times New Roman" panose="02020603050405020304" pitchFamily="18" charset="0"/>
                        </a:rPr>
                      </a:br>
                      <a:r>
                        <a:rPr lang="de-DE" altLang="de-DE" sz="1800" b="1" dirty="0">
                          <a:solidFill>
                            <a:schemeClr val="bg1"/>
                          </a:solidFill>
                          <a:ea typeface="Calibri" panose="020F0502020204030204" pitchFamily="34" charset="0"/>
                          <a:cs typeface="Times New Roman" panose="02020603050405020304" pitchFamily="18" charset="0"/>
                        </a:rPr>
                        <a:t>REPORTER:IN</a:t>
                      </a:r>
                    </a:p>
                    <a:p>
                      <a:endParaRPr lang="de-DE" dirty="0"/>
                    </a:p>
                  </a:txBody>
                  <a:tcPr marL="180000" anchor="b">
                    <a:lnR w="57150" cap="flat" cmpd="sng" algn="ctr">
                      <a:solidFill>
                        <a:schemeClr val="bg1"/>
                      </a:solidFill>
                      <a:prstDash val="solid"/>
                      <a:round/>
                      <a:headEnd type="none" w="med" len="med"/>
                      <a:tailEnd type="none" w="med" len="med"/>
                    </a:lnR>
                    <a:solidFill>
                      <a:srgbClr val="EC756F">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solidFill>
                      <a:srgbClr val="E8E6E6">
                        <a:alpha val="75000"/>
                      </a:srgbClr>
                    </a:solidFill>
                  </a:tcPr>
                </a:tc>
                <a:extLst>
                  <a:ext uri="{0D108BD9-81ED-4DB2-BD59-A6C34878D82A}">
                    <a16:rowId xmlns:a16="http://schemas.microsoft.com/office/drawing/2014/main" val="3932795340"/>
                  </a:ext>
                </a:extLst>
              </a:tr>
              <a:tr h="1750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800" dirty="0">
                          <a:ea typeface="Calibri" panose="020F0502020204030204" pitchFamily="34" charset="0"/>
                          <a:cs typeface="Times New Roman" panose="02020603050405020304" pitchFamily="18" charset="0"/>
                        </a:rPr>
                        <a:t>Wie hat der Spielaufbau geklappt?</a:t>
                      </a:r>
                    </a:p>
                  </a:txBody>
                  <a:tcPr marL="18000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EC756F">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E8E6E6">
                        <a:alpha val="75000"/>
                      </a:srgbClr>
                    </a:solidFill>
                  </a:tcPr>
                </a:tc>
                <a:extLst>
                  <a:ext uri="{0D108BD9-81ED-4DB2-BD59-A6C34878D82A}">
                    <a16:rowId xmlns:a16="http://schemas.microsoft.com/office/drawing/2014/main" val="4180353086"/>
                  </a:ext>
                </a:extLst>
              </a:tr>
              <a:tr h="1750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800" dirty="0">
                          <a:latin typeface="Calibri" panose="020F0502020204030204" pitchFamily="34" charset="0"/>
                          <a:cs typeface="Times New Roman" panose="02020603050405020304" pitchFamily="18" charset="0"/>
                        </a:rPr>
                        <a:t>Waren die Spielregeln ausreichend?</a:t>
                      </a:r>
                      <a:endParaRPr lang="de-DE" altLang="de-DE" sz="1800" dirty="0"/>
                    </a:p>
                  </a:txBody>
                  <a:tcPr marL="18000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C756F">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E6E6">
                        <a:alpha val="75000"/>
                      </a:srgbClr>
                    </a:solidFill>
                  </a:tcPr>
                </a:tc>
                <a:extLst>
                  <a:ext uri="{0D108BD9-81ED-4DB2-BD59-A6C34878D82A}">
                    <a16:rowId xmlns:a16="http://schemas.microsoft.com/office/drawing/2014/main" val="2010519210"/>
                  </a:ext>
                </a:extLst>
              </a:tr>
              <a:tr h="1750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ea typeface="Calibri" panose="020F0502020204030204" pitchFamily="34" charset="0"/>
                          <a:cs typeface="Times New Roman" panose="02020603050405020304" pitchFamily="18" charset="0"/>
                        </a:rPr>
                        <a:t>War das</a:t>
                      </a:r>
                      <a:br>
                        <a:rPr lang="de-DE" sz="1800" dirty="0">
                          <a:latin typeface="Calibri" panose="020F0502020204030204" pitchFamily="34" charset="0"/>
                          <a:ea typeface="Calibri" panose="020F0502020204030204" pitchFamily="34" charset="0"/>
                          <a:cs typeface="Times New Roman" panose="02020603050405020304" pitchFamily="18" charset="0"/>
                        </a:rPr>
                      </a:br>
                      <a:r>
                        <a:rPr lang="de-DE" sz="1800" dirty="0">
                          <a:latin typeface="Calibri" panose="020F0502020204030204" pitchFamily="34" charset="0"/>
                          <a:ea typeface="Calibri" panose="020F0502020204030204" pitchFamily="34" charset="0"/>
                          <a:cs typeface="Times New Roman" panose="02020603050405020304" pitchFamily="18" charset="0"/>
                        </a:rPr>
                        <a:t>Spiel fair?</a:t>
                      </a:r>
                    </a:p>
                  </a:txBody>
                  <a:tcPr marL="18000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C756F">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E8E6E6">
                        <a:alpha val="75000"/>
                      </a:srgbClr>
                    </a:solidFill>
                  </a:tcPr>
                </a:tc>
                <a:extLst>
                  <a:ext uri="{0D108BD9-81ED-4DB2-BD59-A6C34878D82A}">
                    <a16:rowId xmlns:a16="http://schemas.microsoft.com/office/drawing/2014/main" val="414648204"/>
                  </a:ext>
                </a:extLst>
              </a:tr>
            </a:tbl>
          </a:graphicData>
        </a:graphic>
      </p:graphicFrame>
      <p:pic>
        <p:nvPicPr>
          <p:cNvPr id="6" name="Grafik 5" descr="Benutzer mit einfarbiger Füllung">
            <a:extLst>
              <a:ext uri="{FF2B5EF4-FFF2-40B4-BE49-F238E27FC236}">
                <a16:creationId xmlns:a16="http://schemas.microsoft.com/office/drawing/2014/main" id="{95CEB266-479C-9CAD-063B-0F41D2A13A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9291" y="564737"/>
            <a:ext cx="308258" cy="308258"/>
          </a:xfrm>
          <a:prstGeom prst="rect">
            <a:avLst/>
          </a:prstGeom>
        </p:spPr>
      </p:pic>
      <p:pic>
        <p:nvPicPr>
          <p:cNvPr id="7" name="Grafik 6" descr="Benutzer mit einfarbiger Füllung">
            <a:extLst>
              <a:ext uri="{FF2B5EF4-FFF2-40B4-BE49-F238E27FC236}">
                <a16:creationId xmlns:a16="http://schemas.microsoft.com/office/drawing/2014/main" id="{0B374C67-E78B-93CF-9411-CB62086A8B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8190" y="564737"/>
            <a:ext cx="308258" cy="308258"/>
          </a:xfrm>
          <a:prstGeom prst="rect">
            <a:avLst/>
          </a:prstGeom>
        </p:spPr>
      </p:pic>
      <p:pic>
        <p:nvPicPr>
          <p:cNvPr id="8" name="Grafik 7" descr="Benutzer mit einfarbiger Füllung">
            <a:extLst>
              <a:ext uri="{FF2B5EF4-FFF2-40B4-BE49-F238E27FC236}">
                <a16:creationId xmlns:a16="http://schemas.microsoft.com/office/drawing/2014/main" id="{17CA1C1C-8855-667A-24D8-B7B7C24428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3671" y="564737"/>
            <a:ext cx="308258" cy="308258"/>
          </a:xfrm>
          <a:prstGeom prst="rect">
            <a:avLst/>
          </a:prstGeom>
        </p:spPr>
      </p:pic>
      <p:pic>
        <p:nvPicPr>
          <p:cNvPr id="9" name="Grafik 8" descr="Benutzer mit einfarbiger Füllung">
            <a:extLst>
              <a:ext uri="{FF2B5EF4-FFF2-40B4-BE49-F238E27FC236}">
                <a16:creationId xmlns:a16="http://schemas.microsoft.com/office/drawing/2014/main" id="{E2DA9610-1148-8CDC-529A-B92D4E50D2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6495" y="564737"/>
            <a:ext cx="308258" cy="308258"/>
          </a:xfrm>
          <a:prstGeom prst="rect">
            <a:avLst/>
          </a:prstGeom>
        </p:spPr>
      </p:pic>
      <p:cxnSp>
        <p:nvCxnSpPr>
          <p:cNvPr id="10" name="Gerade Verbindung 9">
            <a:extLst>
              <a:ext uri="{FF2B5EF4-FFF2-40B4-BE49-F238E27FC236}">
                <a16:creationId xmlns:a16="http://schemas.microsoft.com/office/drawing/2014/main" id="{C4A01B42-3A74-BE19-CC7C-F01580D3FF09}"/>
              </a:ext>
            </a:extLst>
          </p:cNvPr>
          <p:cNvCxnSpPr>
            <a:cxnSpLocks/>
          </p:cNvCxnSpPr>
          <p:nvPr/>
        </p:nvCxnSpPr>
        <p:spPr>
          <a:xfrm>
            <a:off x="2150886" y="1219162"/>
            <a:ext cx="1365068" cy="0"/>
          </a:xfrm>
          <a:prstGeom prst="line">
            <a:avLst/>
          </a:prstGeom>
          <a:ln w="9525" cap="rnd">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C0A9827D-E24B-DA1D-A13C-866657B0EFFE}"/>
              </a:ext>
            </a:extLst>
          </p:cNvPr>
          <p:cNvCxnSpPr>
            <a:cxnSpLocks/>
          </p:cNvCxnSpPr>
          <p:nvPr/>
        </p:nvCxnSpPr>
        <p:spPr>
          <a:xfrm>
            <a:off x="4149785" y="1206100"/>
            <a:ext cx="1365068" cy="0"/>
          </a:xfrm>
          <a:prstGeom prst="line">
            <a:avLst/>
          </a:prstGeom>
          <a:ln w="9525" cap="rnd">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5F874B10-AB92-19BF-864A-4EE1056A12FA}"/>
              </a:ext>
            </a:extLst>
          </p:cNvPr>
          <p:cNvCxnSpPr>
            <a:cxnSpLocks/>
          </p:cNvCxnSpPr>
          <p:nvPr/>
        </p:nvCxnSpPr>
        <p:spPr>
          <a:xfrm>
            <a:off x="6038735" y="1206100"/>
            <a:ext cx="1365068" cy="0"/>
          </a:xfrm>
          <a:prstGeom prst="line">
            <a:avLst/>
          </a:prstGeom>
          <a:ln w="9525" cap="rnd">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81CEAAD7-4753-AD0F-80B9-01D7111DBAD5}"/>
              </a:ext>
            </a:extLst>
          </p:cNvPr>
          <p:cNvCxnSpPr>
            <a:cxnSpLocks/>
          </p:cNvCxnSpPr>
          <p:nvPr/>
        </p:nvCxnSpPr>
        <p:spPr>
          <a:xfrm>
            <a:off x="8005028" y="1206100"/>
            <a:ext cx="1365068" cy="0"/>
          </a:xfrm>
          <a:prstGeom prst="line">
            <a:avLst/>
          </a:prstGeom>
          <a:ln w="9525" cap="rnd">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5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F479AFAF-BBAE-242C-00AB-BEC01537AD93}"/>
              </a:ext>
            </a:extLst>
          </p:cNvPr>
          <p:cNvGraphicFramePr>
            <a:graphicFrameLocks noGrp="1"/>
          </p:cNvGraphicFramePr>
          <p:nvPr>
            <p:extLst>
              <p:ext uri="{D42A27DB-BD31-4B8C-83A1-F6EECF244321}">
                <p14:modId xmlns:p14="http://schemas.microsoft.com/office/powerpoint/2010/main" val="1916183540"/>
              </p:ext>
            </p:extLst>
          </p:nvPr>
        </p:nvGraphicFramePr>
        <p:xfrm>
          <a:off x="302820" y="237190"/>
          <a:ext cx="9349184" cy="6383620"/>
        </p:xfrm>
        <a:graphic>
          <a:graphicData uri="http://schemas.openxmlformats.org/drawingml/2006/table">
            <a:tbl>
              <a:tblPr firstRow="1" bandRow="1">
                <a:effectLst/>
                <a:tableStyleId>{5C22544A-7EE6-4342-B048-85BDC9FD1C3A}</a:tableStyleId>
              </a:tblPr>
              <a:tblGrid>
                <a:gridCol w="1603324">
                  <a:extLst>
                    <a:ext uri="{9D8B030D-6E8A-4147-A177-3AD203B41FA5}">
                      <a16:colId xmlns:a16="http://schemas.microsoft.com/office/drawing/2014/main" val="3230721136"/>
                    </a:ext>
                  </a:extLst>
                </a:gridCol>
                <a:gridCol w="1936465">
                  <a:extLst>
                    <a:ext uri="{9D8B030D-6E8A-4147-A177-3AD203B41FA5}">
                      <a16:colId xmlns:a16="http://schemas.microsoft.com/office/drawing/2014/main" val="3979546810"/>
                    </a:ext>
                  </a:extLst>
                </a:gridCol>
                <a:gridCol w="1936465">
                  <a:extLst>
                    <a:ext uri="{9D8B030D-6E8A-4147-A177-3AD203B41FA5}">
                      <a16:colId xmlns:a16="http://schemas.microsoft.com/office/drawing/2014/main" val="3926213915"/>
                    </a:ext>
                  </a:extLst>
                </a:gridCol>
                <a:gridCol w="1936465">
                  <a:extLst>
                    <a:ext uri="{9D8B030D-6E8A-4147-A177-3AD203B41FA5}">
                      <a16:colId xmlns:a16="http://schemas.microsoft.com/office/drawing/2014/main" val="2877801367"/>
                    </a:ext>
                  </a:extLst>
                </a:gridCol>
                <a:gridCol w="1936465">
                  <a:extLst>
                    <a:ext uri="{9D8B030D-6E8A-4147-A177-3AD203B41FA5}">
                      <a16:colId xmlns:a16="http://schemas.microsoft.com/office/drawing/2014/main" val="3100241096"/>
                    </a:ext>
                  </a:extLst>
                </a:gridCol>
              </a:tblGrid>
              <a:tr h="113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800" b="1">
                          <a:solidFill>
                            <a:schemeClr val="bg1"/>
                          </a:solidFill>
                          <a:ea typeface="Calibri" panose="020F0502020204030204" pitchFamily="34" charset="0"/>
                          <a:cs typeface="Times New Roman" panose="02020603050405020304" pitchFamily="18" charset="0"/>
                        </a:rPr>
                        <a:t>RASENDE:R</a:t>
                      </a:r>
                      <a:br>
                        <a:rPr lang="de-DE" altLang="de-DE" sz="1800" b="1">
                          <a:solidFill>
                            <a:schemeClr val="bg1"/>
                          </a:solidFill>
                          <a:ea typeface="Calibri" panose="020F0502020204030204" pitchFamily="34" charset="0"/>
                          <a:cs typeface="Times New Roman" panose="02020603050405020304" pitchFamily="18" charset="0"/>
                        </a:rPr>
                      </a:br>
                      <a:r>
                        <a:rPr lang="de-DE" altLang="de-DE" sz="1800" b="1">
                          <a:solidFill>
                            <a:schemeClr val="bg1"/>
                          </a:solidFill>
                          <a:ea typeface="Calibri" panose="020F0502020204030204" pitchFamily="34" charset="0"/>
                          <a:cs typeface="Times New Roman" panose="02020603050405020304" pitchFamily="18" charset="0"/>
                        </a:rPr>
                        <a:t>REPORTER:IN</a:t>
                      </a:r>
                    </a:p>
                    <a:p>
                      <a:endParaRPr lang="de-DE" dirty="0"/>
                    </a:p>
                  </a:txBody>
                  <a:tcPr marL="180000" anchor="b">
                    <a:lnR w="57150" cap="flat" cmpd="sng" algn="ctr">
                      <a:solidFill>
                        <a:schemeClr val="bg1"/>
                      </a:solidFill>
                      <a:prstDash val="solid"/>
                      <a:round/>
                      <a:headEnd type="none" w="med" len="med"/>
                      <a:tailEnd type="none" w="med" len="med"/>
                    </a:lnR>
                    <a:solidFill>
                      <a:srgbClr val="EC756F">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solidFill>
                      <a:srgbClr val="E8E6E6">
                        <a:alpha val="75000"/>
                      </a:srgbClr>
                    </a:solidFill>
                  </a:tcPr>
                </a:tc>
                <a:extLst>
                  <a:ext uri="{0D108BD9-81ED-4DB2-BD59-A6C34878D82A}">
                    <a16:rowId xmlns:a16="http://schemas.microsoft.com/office/drawing/2014/main" val="3932795340"/>
                  </a:ext>
                </a:extLst>
              </a:tr>
              <a:tr h="1750571">
                <a:tc>
                  <a:txBody>
                    <a:bodyPr/>
                    <a:lstStyle/>
                    <a:p>
                      <a:pPr>
                        <a:lnSpc>
                          <a:spcPct val="115000"/>
                        </a:lnSpc>
                        <a:spcAft>
                          <a:spcPts val="1000"/>
                        </a:spcAft>
                      </a:pPr>
                      <a:r>
                        <a:rPr lang="de-DE" altLang="de-DE" sz="1600" dirty="0">
                          <a:ea typeface="Calibri" panose="020F0502020204030204" pitchFamily="34" charset="0"/>
                          <a:cs typeface="Times New Roman" panose="02020603050405020304" pitchFamily="18" charset="0"/>
                        </a:rPr>
                        <a:t>Konntest du dich gut in das Spiel einbringen?</a:t>
                      </a:r>
                    </a:p>
                  </a:txBody>
                  <a:tcPr marL="18000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EC756F">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E8E6E6">
                        <a:alpha val="75000"/>
                      </a:srgbClr>
                    </a:solidFill>
                  </a:tcPr>
                </a:tc>
                <a:extLst>
                  <a:ext uri="{0D108BD9-81ED-4DB2-BD59-A6C34878D82A}">
                    <a16:rowId xmlns:a16="http://schemas.microsoft.com/office/drawing/2014/main" val="4180353086"/>
                  </a:ext>
                </a:extLst>
              </a:tr>
              <a:tr h="1750571">
                <a:tc>
                  <a:txBody>
                    <a:bodyPr/>
                    <a:lstStyle/>
                    <a:p>
                      <a:pPr>
                        <a:lnSpc>
                          <a:spcPct val="115000"/>
                        </a:lnSpc>
                        <a:spcAft>
                          <a:spcPts val="1000"/>
                        </a:spcAft>
                      </a:pPr>
                      <a:r>
                        <a:rPr lang="de-DE" altLang="de-DE" sz="1600" dirty="0">
                          <a:latin typeface="Calibri" panose="020F0502020204030204" pitchFamily="34" charset="0"/>
                          <a:cs typeface="Times New Roman" panose="02020603050405020304" pitchFamily="18" charset="0"/>
                        </a:rPr>
                        <a:t>Welche Verbesserungs-vorschläge hast du für das Spiel?</a:t>
                      </a:r>
                    </a:p>
                  </a:txBody>
                  <a:tcPr marL="18000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C756F">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8E6E6">
                        <a:alpha val="75000"/>
                      </a:srgbClr>
                    </a:solidFill>
                  </a:tcPr>
                </a:tc>
                <a:extLst>
                  <a:ext uri="{0D108BD9-81ED-4DB2-BD59-A6C34878D82A}">
                    <a16:rowId xmlns:a16="http://schemas.microsoft.com/office/drawing/2014/main" val="2010519210"/>
                  </a:ext>
                </a:extLst>
              </a:tr>
              <a:tr h="1750571">
                <a:tc>
                  <a:txBody>
                    <a:bodyPr/>
                    <a:lstStyle/>
                    <a:p>
                      <a:pPr>
                        <a:lnSpc>
                          <a:spcPct val="115000"/>
                        </a:lnSpc>
                        <a:spcAft>
                          <a:spcPts val="1000"/>
                        </a:spcAft>
                      </a:pPr>
                      <a:r>
                        <a:rPr lang="de-DE" sz="1600" dirty="0">
                          <a:latin typeface="Calibri" panose="020F0502020204030204" pitchFamily="34" charset="0"/>
                          <a:ea typeface="Calibri" panose="020F0502020204030204" pitchFamily="34" charset="0"/>
                          <a:cs typeface="Times New Roman" panose="02020603050405020304" pitchFamily="18" charset="0"/>
                        </a:rPr>
                        <a:t>Sagen möchte ich noch, dass …</a:t>
                      </a:r>
                    </a:p>
                  </a:txBody>
                  <a:tcPr marL="18000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C756F">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E8E6E6">
                        <a:alpha val="75000"/>
                      </a:srgbClr>
                    </a:solidFill>
                  </a:tcPr>
                </a:tc>
                <a:tc>
                  <a:txBody>
                    <a:bodyPr/>
                    <a:lstStyle/>
                    <a:p>
                      <a:endParaRPr lang="de-DE"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E8E6E6">
                        <a:alpha val="75000"/>
                      </a:srgbClr>
                    </a:solidFill>
                  </a:tcPr>
                </a:tc>
                <a:extLst>
                  <a:ext uri="{0D108BD9-81ED-4DB2-BD59-A6C34878D82A}">
                    <a16:rowId xmlns:a16="http://schemas.microsoft.com/office/drawing/2014/main" val="414648204"/>
                  </a:ext>
                </a:extLst>
              </a:tr>
            </a:tbl>
          </a:graphicData>
        </a:graphic>
      </p:graphicFrame>
      <p:pic>
        <p:nvPicPr>
          <p:cNvPr id="6" name="Grafik 5" descr="Benutzer mit einfarbiger Füllung">
            <a:extLst>
              <a:ext uri="{FF2B5EF4-FFF2-40B4-BE49-F238E27FC236}">
                <a16:creationId xmlns:a16="http://schemas.microsoft.com/office/drawing/2014/main" id="{95CEB266-479C-9CAD-063B-0F41D2A13A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9291" y="564737"/>
            <a:ext cx="308258" cy="308258"/>
          </a:xfrm>
          <a:prstGeom prst="rect">
            <a:avLst/>
          </a:prstGeom>
        </p:spPr>
      </p:pic>
      <p:pic>
        <p:nvPicPr>
          <p:cNvPr id="7" name="Grafik 6" descr="Benutzer mit einfarbiger Füllung">
            <a:extLst>
              <a:ext uri="{FF2B5EF4-FFF2-40B4-BE49-F238E27FC236}">
                <a16:creationId xmlns:a16="http://schemas.microsoft.com/office/drawing/2014/main" id="{0B374C67-E78B-93CF-9411-CB62086A8B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8190" y="564737"/>
            <a:ext cx="308258" cy="308258"/>
          </a:xfrm>
          <a:prstGeom prst="rect">
            <a:avLst/>
          </a:prstGeom>
        </p:spPr>
      </p:pic>
      <p:pic>
        <p:nvPicPr>
          <p:cNvPr id="8" name="Grafik 7" descr="Benutzer mit einfarbiger Füllung">
            <a:extLst>
              <a:ext uri="{FF2B5EF4-FFF2-40B4-BE49-F238E27FC236}">
                <a16:creationId xmlns:a16="http://schemas.microsoft.com/office/drawing/2014/main" id="{17CA1C1C-8855-667A-24D8-B7B7C24428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3671" y="564737"/>
            <a:ext cx="308258" cy="308258"/>
          </a:xfrm>
          <a:prstGeom prst="rect">
            <a:avLst/>
          </a:prstGeom>
        </p:spPr>
      </p:pic>
      <p:pic>
        <p:nvPicPr>
          <p:cNvPr id="9" name="Grafik 8" descr="Benutzer mit einfarbiger Füllung">
            <a:extLst>
              <a:ext uri="{FF2B5EF4-FFF2-40B4-BE49-F238E27FC236}">
                <a16:creationId xmlns:a16="http://schemas.microsoft.com/office/drawing/2014/main" id="{E2DA9610-1148-8CDC-529A-B92D4E50D2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6495" y="564737"/>
            <a:ext cx="308258" cy="308258"/>
          </a:xfrm>
          <a:prstGeom prst="rect">
            <a:avLst/>
          </a:prstGeom>
        </p:spPr>
      </p:pic>
      <p:cxnSp>
        <p:nvCxnSpPr>
          <p:cNvPr id="10" name="Gerade Verbindung 9">
            <a:extLst>
              <a:ext uri="{FF2B5EF4-FFF2-40B4-BE49-F238E27FC236}">
                <a16:creationId xmlns:a16="http://schemas.microsoft.com/office/drawing/2014/main" id="{C4A01B42-3A74-BE19-CC7C-F01580D3FF09}"/>
              </a:ext>
            </a:extLst>
          </p:cNvPr>
          <p:cNvCxnSpPr>
            <a:cxnSpLocks/>
          </p:cNvCxnSpPr>
          <p:nvPr/>
        </p:nvCxnSpPr>
        <p:spPr>
          <a:xfrm>
            <a:off x="2150886" y="1219162"/>
            <a:ext cx="1365068" cy="0"/>
          </a:xfrm>
          <a:prstGeom prst="line">
            <a:avLst/>
          </a:prstGeom>
          <a:ln w="9525" cap="rnd">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C0A9827D-E24B-DA1D-A13C-866657B0EFFE}"/>
              </a:ext>
            </a:extLst>
          </p:cNvPr>
          <p:cNvCxnSpPr>
            <a:cxnSpLocks/>
          </p:cNvCxnSpPr>
          <p:nvPr/>
        </p:nvCxnSpPr>
        <p:spPr>
          <a:xfrm>
            <a:off x="4149785" y="1206100"/>
            <a:ext cx="1365068" cy="0"/>
          </a:xfrm>
          <a:prstGeom prst="line">
            <a:avLst/>
          </a:prstGeom>
          <a:ln w="9525" cap="rnd">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5F874B10-AB92-19BF-864A-4EE1056A12FA}"/>
              </a:ext>
            </a:extLst>
          </p:cNvPr>
          <p:cNvCxnSpPr>
            <a:cxnSpLocks/>
          </p:cNvCxnSpPr>
          <p:nvPr/>
        </p:nvCxnSpPr>
        <p:spPr>
          <a:xfrm>
            <a:off x="6038735" y="1206100"/>
            <a:ext cx="1365068" cy="0"/>
          </a:xfrm>
          <a:prstGeom prst="line">
            <a:avLst/>
          </a:prstGeom>
          <a:ln w="9525" cap="rnd">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81CEAAD7-4753-AD0F-80B9-01D7111DBAD5}"/>
              </a:ext>
            </a:extLst>
          </p:cNvPr>
          <p:cNvCxnSpPr>
            <a:cxnSpLocks/>
          </p:cNvCxnSpPr>
          <p:nvPr/>
        </p:nvCxnSpPr>
        <p:spPr>
          <a:xfrm>
            <a:off x="8005028" y="1206100"/>
            <a:ext cx="1365068" cy="0"/>
          </a:xfrm>
          <a:prstGeom prst="line">
            <a:avLst/>
          </a:prstGeom>
          <a:ln w="9525" cap="rnd">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0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23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D3A65F-482D-CCBD-D0D5-B6CBD0D15E92}"/>
              </a:ext>
            </a:extLst>
          </p:cNvPr>
          <p:cNvSpPr>
            <a:spLocks noGrp="1"/>
          </p:cNvSpPr>
          <p:nvPr>
            <p:ph sz="quarter" idx="13"/>
          </p:nvPr>
        </p:nvSpPr>
        <p:spPr/>
        <p:txBody>
          <a:bodyPr anchor="ctr"/>
          <a:lstStyle/>
          <a:p>
            <a:r>
              <a:rPr lang="de-DE" dirty="0">
                <a:latin typeface="Calibri" panose="020F0502020204030204" pitchFamily="34" charset="0"/>
                <a:ea typeface="Calibri" panose="020F0502020204030204" pitchFamily="34" charset="0"/>
                <a:cs typeface="Calibri" panose="020F0502020204030204" pitchFamily="34" charset="0"/>
              </a:rPr>
              <a:t>GLEICH UND GLEICH GESELLT SICH GERN</a:t>
            </a:r>
          </a:p>
        </p:txBody>
      </p:sp>
      <p:sp>
        <p:nvSpPr>
          <p:cNvPr id="3" name="Textplatzhalter 2">
            <a:extLst>
              <a:ext uri="{FF2B5EF4-FFF2-40B4-BE49-F238E27FC236}">
                <a16:creationId xmlns:a16="http://schemas.microsoft.com/office/drawing/2014/main" id="{647FF481-239C-6FE3-48CB-282575CFEB36}"/>
              </a:ext>
            </a:extLst>
          </p:cNvPr>
          <p:cNvSpPr>
            <a:spLocks noGrp="1"/>
          </p:cNvSpPr>
          <p:nvPr>
            <p:ph type="body" sz="quarter" idx="14"/>
          </p:nvPr>
        </p:nvSpPr>
        <p:spPr>
          <a:xfrm>
            <a:off x="517918" y="1286955"/>
            <a:ext cx="9148254" cy="369332"/>
          </a:xfrm>
        </p:spPr>
        <p:txBody>
          <a:bodyPr/>
          <a:lstStyle/>
          <a:p>
            <a:r>
              <a:rPr lang="de-DE" dirty="0"/>
              <a:t>Teameinteilung für 6 Teams</a:t>
            </a:r>
          </a:p>
        </p:txBody>
      </p:sp>
      <p:sp>
        <p:nvSpPr>
          <p:cNvPr id="9" name="Textplatzhalter 8">
            <a:extLst>
              <a:ext uri="{FF2B5EF4-FFF2-40B4-BE49-F238E27FC236}">
                <a16:creationId xmlns:a16="http://schemas.microsoft.com/office/drawing/2014/main" id="{327BE882-408E-E624-7BD7-5B146877C69D}"/>
              </a:ext>
            </a:extLst>
          </p:cNvPr>
          <p:cNvSpPr>
            <a:spLocks noGrp="1"/>
          </p:cNvSpPr>
          <p:nvPr>
            <p:ph type="body" sz="quarter" idx="15"/>
          </p:nvPr>
        </p:nvSpPr>
        <p:spPr/>
        <p:txBody>
          <a:bodyPr/>
          <a:lstStyle/>
          <a:p>
            <a:pPr algn="l"/>
            <a:r>
              <a:rPr lang="de-DE" dirty="0"/>
              <a:t>Bewege dich wie</a:t>
            </a:r>
            <a:br>
              <a:rPr lang="de-DE" dirty="0"/>
            </a:br>
            <a:r>
              <a:rPr lang="de-DE" dirty="0" err="1"/>
              <a:t>ein:e</a:t>
            </a:r>
            <a:r>
              <a:rPr lang="de-DE" dirty="0"/>
              <a:t> </a:t>
            </a:r>
            <a:r>
              <a:rPr lang="de-DE" dirty="0" err="1"/>
              <a:t>König:in</a:t>
            </a:r>
            <a:endParaRPr lang="de-DE" dirty="0"/>
          </a:p>
        </p:txBody>
      </p:sp>
      <p:sp>
        <p:nvSpPr>
          <p:cNvPr id="10" name="Textplatzhalter 9">
            <a:extLst>
              <a:ext uri="{FF2B5EF4-FFF2-40B4-BE49-F238E27FC236}">
                <a16:creationId xmlns:a16="http://schemas.microsoft.com/office/drawing/2014/main" id="{9EFD771D-5558-4B7D-1C1F-1DBB7120131E}"/>
              </a:ext>
            </a:extLst>
          </p:cNvPr>
          <p:cNvSpPr>
            <a:spLocks noGrp="1"/>
          </p:cNvSpPr>
          <p:nvPr>
            <p:ph type="body" sz="quarter" idx="16"/>
          </p:nvPr>
        </p:nvSpPr>
        <p:spPr/>
        <p:txBody>
          <a:bodyPr/>
          <a:lstStyle/>
          <a:p>
            <a:pPr algn="l"/>
            <a:r>
              <a:rPr lang="de-DE" dirty="0"/>
              <a:t>Bewege dich wie</a:t>
            </a:r>
            <a:br>
              <a:rPr lang="de-DE" dirty="0"/>
            </a:br>
            <a:r>
              <a:rPr lang="de-DE" dirty="0" err="1"/>
              <a:t>ein:e</a:t>
            </a:r>
            <a:r>
              <a:rPr lang="de-DE" dirty="0"/>
              <a:t> </a:t>
            </a:r>
            <a:r>
              <a:rPr lang="de-DE" dirty="0" err="1"/>
              <a:t>Greis:in</a:t>
            </a:r>
            <a:endParaRPr lang="de-DE" dirty="0"/>
          </a:p>
        </p:txBody>
      </p:sp>
      <p:sp>
        <p:nvSpPr>
          <p:cNvPr id="11" name="Textplatzhalter 10">
            <a:extLst>
              <a:ext uri="{FF2B5EF4-FFF2-40B4-BE49-F238E27FC236}">
                <a16:creationId xmlns:a16="http://schemas.microsoft.com/office/drawing/2014/main" id="{4C70B75E-408F-8676-AD10-4755E2F9C778}"/>
              </a:ext>
            </a:extLst>
          </p:cNvPr>
          <p:cNvSpPr>
            <a:spLocks noGrp="1"/>
          </p:cNvSpPr>
          <p:nvPr>
            <p:ph type="body" sz="quarter" idx="17"/>
          </p:nvPr>
        </p:nvSpPr>
        <p:spPr/>
        <p:txBody>
          <a:bodyPr/>
          <a:lstStyle/>
          <a:p>
            <a:pPr algn="l"/>
            <a:r>
              <a:rPr lang="de-DE" dirty="0"/>
              <a:t>Bewege dich wie </a:t>
            </a:r>
            <a:r>
              <a:rPr lang="de-DE" dirty="0" err="1"/>
              <a:t>ein:e</a:t>
            </a:r>
            <a:br>
              <a:rPr lang="de-DE" dirty="0"/>
            </a:br>
            <a:r>
              <a:rPr lang="de-DE" dirty="0" err="1"/>
              <a:t>Träumer:in</a:t>
            </a:r>
            <a:endParaRPr lang="de-DE" dirty="0"/>
          </a:p>
        </p:txBody>
      </p:sp>
      <p:sp>
        <p:nvSpPr>
          <p:cNvPr id="12" name="Textplatzhalter 11">
            <a:extLst>
              <a:ext uri="{FF2B5EF4-FFF2-40B4-BE49-F238E27FC236}">
                <a16:creationId xmlns:a16="http://schemas.microsoft.com/office/drawing/2014/main" id="{52C5814B-C5F4-248B-0155-29C2D8A1C161}"/>
              </a:ext>
            </a:extLst>
          </p:cNvPr>
          <p:cNvSpPr>
            <a:spLocks noGrp="1"/>
          </p:cNvSpPr>
          <p:nvPr>
            <p:ph type="body" sz="quarter" idx="18"/>
          </p:nvPr>
        </p:nvSpPr>
        <p:spPr/>
        <p:txBody>
          <a:bodyPr/>
          <a:lstStyle/>
          <a:p>
            <a:pPr algn="l"/>
            <a:r>
              <a:rPr lang="de-DE" b="0" dirty="0"/>
              <a:t>Bewege dich wie</a:t>
            </a:r>
            <a:br>
              <a:rPr lang="de-DE" b="0" dirty="0"/>
            </a:br>
            <a:r>
              <a:rPr lang="de-DE" b="0" dirty="0" err="1"/>
              <a:t>ein:e</a:t>
            </a:r>
            <a:r>
              <a:rPr lang="de-DE" dirty="0"/>
              <a:t> </a:t>
            </a:r>
            <a:r>
              <a:rPr lang="de-DE" b="0" dirty="0" err="1"/>
              <a:t>Bodybuilder:in</a:t>
            </a:r>
            <a:endParaRPr lang="de-DE" b="0" dirty="0"/>
          </a:p>
        </p:txBody>
      </p:sp>
      <p:sp>
        <p:nvSpPr>
          <p:cNvPr id="13" name="Textplatzhalter 12">
            <a:extLst>
              <a:ext uri="{FF2B5EF4-FFF2-40B4-BE49-F238E27FC236}">
                <a16:creationId xmlns:a16="http://schemas.microsoft.com/office/drawing/2014/main" id="{3DFA825B-DBE2-70A2-7C71-43F9BCAF1FDE}"/>
              </a:ext>
            </a:extLst>
          </p:cNvPr>
          <p:cNvSpPr>
            <a:spLocks noGrp="1"/>
          </p:cNvSpPr>
          <p:nvPr>
            <p:ph type="body" sz="quarter" idx="19"/>
          </p:nvPr>
        </p:nvSpPr>
        <p:spPr/>
        <p:txBody>
          <a:bodyPr/>
          <a:lstStyle/>
          <a:p>
            <a:pPr algn="l"/>
            <a:r>
              <a:rPr lang="de-DE" dirty="0"/>
              <a:t>Bewege dich wie eine </a:t>
            </a:r>
            <a:br>
              <a:rPr lang="de-DE" dirty="0"/>
            </a:br>
            <a:r>
              <a:rPr lang="de-DE" dirty="0"/>
              <a:t>schwangere Person</a:t>
            </a:r>
          </a:p>
        </p:txBody>
      </p:sp>
      <p:sp>
        <p:nvSpPr>
          <p:cNvPr id="14" name="Textplatzhalter 13">
            <a:extLst>
              <a:ext uri="{FF2B5EF4-FFF2-40B4-BE49-F238E27FC236}">
                <a16:creationId xmlns:a16="http://schemas.microsoft.com/office/drawing/2014/main" id="{9C9AFE9F-4F7B-C154-19C4-3101FAE5C970}"/>
              </a:ext>
            </a:extLst>
          </p:cNvPr>
          <p:cNvSpPr>
            <a:spLocks noGrp="1"/>
          </p:cNvSpPr>
          <p:nvPr>
            <p:ph type="body" sz="quarter" idx="20"/>
          </p:nvPr>
        </p:nvSpPr>
        <p:spPr/>
        <p:txBody>
          <a:bodyPr/>
          <a:lstStyle/>
          <a:p>
            <a:pPr algn="l"/>
            <a:r>
              <a:rPr lang="de-DE" dirty="0"/>
              <a:t>Bewege dich wie </a:t>
            </a:r>
            <a:r>
              <a:rPr lang="de-DE" dirty="0" err="1"/>
              <a:t>ein:e</a:t>
            </a:r>
            <a:r>
              <a:rPr lang="de-DE" dirty="0"/>
              <a:t> </a:t>
            </a:r>
            <a:r>
              <a:rPr lang="de-DE" dirty="0" err="1"/>
              <a:t>Balletttänzer:in</a:t>
            </a:r>
            <a:endParaRPr lang="de-DE" dirty="0"/>
          </a:p>
        </p:txBody>
      </p:sp>
      <p:sp>
        <p:nvSpPr>
          <p:cNvPr id="17" name="Textplatzhalter 16">
            <a:extLst>
              <a:ext uri="{FF2B5EF4-FFF2-40B4-BE49-F238E27FC236}">
                <a16:creationId xmlns:a16="http://schemas.microsoft.com/office/drawing/2014/main" id="{4953A17E-4806-0E0D-58DD-F8252CF9B79B}"/>
              </a:ext>
            </a:extLst>
          </p:cNvPr>
          <p:cNvSpPr>
            <a:spLocks noGrp="1"/>
          </p:cNvSpPr>
          <p:nvPr>
            <p:ph type="body" sz="quarter" idx="21"/>
          </p:nvPr>
        </p:nvSpPr>
        <p:spPr/>
        <p:txBody>
          <a:bodyPr/>
          <a:lstStyle/>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Die Spielenden ziehen eine Karte und bewegen sich pantomimisch wie auf der Karte beschrieben. Nun finden sich diejenigen zusammen, die das selbe darstellen. </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Regeln: </a:t>
            </a:r>
            <a:r>
              <a:rPr lang="de-DE" dirty="0">
                <a:latin typeface="Calibri" panose="020F0502020204030204" pitchFamily="34" charset="0"/>
                <a:ea typeface="Calibri" panose="020F0502020204030204" pitchFamily="34" charset="0"/>
                <a:cs typeface="Calibri" panose="020F0502020204030204" pitchFamily="34" charset="0"/>
              </a:rPr>
              <a:t>Es darf weder gesprochen werden noch dürfen sich die Spielenden die Karten gegenseitig zeigen.</a:t>
            </a:r>
            <a:endParaRPr lang="de-DE" sz="14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401DA320-2582-CAE8-0D91-65D8F53252E9}"/>
              </a:ext>
            </a:extLst>
          </p:cNvPr>
          <p:cNvPicPr>
            <a:picLocks noChangeAspect="1"/>
          </p:cNvPicPr>
          <p:nvPr/>
        </p:nvPicPr>
        <p:blipFill>
          <a:blip r:embed="rId2"/>
          <a:stretch>
            <a:fillRect/>
          </a:stretch>
        </p:blipFill>
        <p:spPr>
          <a:xfrm>
            <a:off x="9000161" y="4519455"/>
            <a:ext cx="457835" cy="760095"/>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A8D4E17F-B2BF-0796-F27E-5405B0BB3B5E}"/>
              </a:ext>
            </a:extLst>
          </p:cNvPr>
          <p:cNvPicPr>
            <a:picLocks noChangeAspect="1"/>
          </p:cNvPicPr>
          <p:nvPr/>
        </p:nvPicPr>
        <p:blipFill>
          <a:blip r:embed="rId3"/>
          <a:stretch>
            <a:fillRect/>
          </a:stretch>
        </p:blipFill>
        <p:spPr>
          <a:xfrm>
            <a:off x="3979228" y="5806123"/>
            <a:ext cx="702310" cy="666750"/>
          </a:xfrm>
          <a:prstGeom prst="rect">
            <a:avLst/>
          </a:prstGeom>
        </p:spPr>
      </p:pic>
      <p:pic>
        <p:nvPicPr>
          <p:cNvPr id="15" name="Grafik 14" descr="Ein Bild, das Text enthält.&#10;&#10;Automatisch generierte Beschreibung">
            <a:extLst>
              <a:ext uri="{FF2B5EF4-FFF2-40B4-BE49-F238E27FC236}">
                <a16:creationId xmlns:a16="http://schemas.microsoft.com/office/drawing/2014/main" id="{0FDB91FF-5A31-87ED-57E1-3991FC5E2ACE}"/>
              </a:ext>
            </a:extLst>
          </p:cNvPr>
          <p:cNvPicPr>
            <a:picLocks noChangeAspect="1"/>
          </p:cNvPicPr>
          <p:nvPr/>
        </p:nvPicPr>
        <p:blipFill>
          <a:blip r:embed="rId4"/>
          <a:stretch>
            <a:fillRect/>
          </a:stretch>
        </p:blipFill>
        <p:spPr>
          <a:xfrm rot="945712">
            <a:off x="4081372" y="2169308"/>
            <a:ext cx="457835" cy="271145"/>
          </a:xfrm>
          <a:prstGeom prst="rect">
            <a:avLst/>
          </a:prstGeom>
        </p:spPr>
      </p:pic>
      <p:pic>
        <p:nvPicPr>
          <p:cNvPr id="18" name="Grafik 17">
            <a:extLst>
              <a:ext uri="{FF2B5EF4-FFF2-40B4-BE49-F238E27FC236}">
                <a16:creationId xmlns:a16="http://schemas.microsoft.com/office/drawing/2014/main" id="{8A808FF9-D1B6-1F96-BCD3-7E46DA620944}"/>
              </a:ext>
            </a:extLst>
          </p:cNvPr>
          <p:cNvPicPr>
            <a:picLocks noChangeAspect="1"/>
          </p:cNvPicPr>
          <p:nvPr/>
        </p:nvPicPr>
        <p:blipFill>
          <a:blip r:embed="rId5"/>
          <a:stretch>
            <a:fillRect/>
          </a:stretch>
        </p:blipFill>
        <p:spPr>
          <a:xfrm>
            <a:off x="9035720" y="5685473"/>
            <a:ext cx="386715" cy="911225"/>
          </a:xfrm>
          <a:prstGeom prst="rect">
            <a:avLst/>
          </a:prstGeom>
        </p:spPr>
      </p:pic>
      <p:pic>
        <p:nvPicPr>
          <p:cNvPr id="20" name="Grafik 19" descr="Ein Bild, das Text enthält.&#10;&#10;Automatisch generierte Beschreibung">
            <a:extLst>
              <a:ext uri="{FF2B5EF4-FFF2-40B4-BE49-F238E27FC236}">
                <a16:creationId xmlns:a16="http://schemas.microsoft.com/office/drawing/2014/main" id="{0745EB55-8932-CB42-01BC-127A310E57DF}"/>
              </a:ext>
            </a:extLst>
          </p:cNvPr>
          <p:cNvPicPr>
            <a:picLocks noChangeAspect="1"/>
          </p:cNvPicPr>
          <p:nvPr/>
        </p:nvPicPr>
        <p:blipFill>
          <a:blip r:embed="rId6"/>
          <a:stretch>
            <a:fillRect/>
          </a:stretch>
        </p:blipFill>
        <p:spPr>
          <a:xfrm>
            <a:off x="4191808" y="3306486"/>
            <a:ext cx="257810" cy="573405"/>
          </a:xfrm>
          <a:prstGeom prst="rect">
            <a:avLst/>
          </a:prstGeom>
        </p:spPr>
      </p:pic>
      <p:pic>
        <p:nvPicPr>
          <p:cNvPr id="22" name="Grafik 21">
            <a:extLst>
              <a:ext uri="{FF2B5EF4-FFF2-40B4-BE49-F238E27FC236}">
                <a16:creationId xmlns:a16="http://schemas.microsoft.com/office/drawing/2014/main" id="{49769050-ADDF-5B1B-96AD-76C714D576A1}"/>
              </a:ext>
            </a:extLst>
          </p:cNvPr>
          <p:cNvPicPr>
            <a:picLocks noChangeAspect="1"/>
          </p:cNvPicPr>
          <p:nvPr/>
        </p:nvPicPr>
        <p:blipFill>
          <a:blip r:embed="rId7"/>
          <a:stretch>
            <a:fillRect/>
          </a:stretch>
        </p:blipFill>
        <p:spPr>
          <a:xfrm>
            <a:off x="3782868" y="4513683"/>
            <a:ext cx="817880" cy="760095"/>
          </a:xfrm>
          <a:prstGeom prst="rect">
            <a:avLst/>
          </a:prstGeom>
        </p:spPr>
      </p:pic>
    </p:spTree>
    <p:extLst>
      <p:ext uri="{BB962C8B-B14F-4D97-AF65-F5344CB8AC3E}">
        <p14:creationId xmlns:p14="http://schemas.microsoft.com/office/powerpoint/2010/main" val="373187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D3A65F-482D-CCBD-D0D5-B6CBD0D15E92}"/>
              </a:ext>
            </a:extLst>
          </p:cNvPr>
          <p:cNvSpPr>
            <a:spLocks noGrp="1"/>
          </p:cNvSpPr>
          <p:nvPr>
            <p:ph sz="quarter" idx="13"/>
          </p:nvPr>
        </p:nvSpPr>
        <p:spPr/>
        <p:txBody>
          <a:bodyPr anchor="t"/>
          <a:lstStyle/>
          <a:p>
            <a:r>
              <a:rPr lang="de-DE" dirty="0">
                <a:latin typeface="Calibri" panose="020F0502020204030204" pitchFamily="34" charset="0"/>
                <a:ea typeface="Calibri" panose="020F0502020204030204" pitchFamily="34" charset="0"/>
                <a:cs typeface="Calibri" panose="020F0502020204030204" pitchFamily="34" charset="0"/>
              </a:rPr>
              <a:t>GEMEINSAMKEITEN FINDEN</a:t>
            </a:r>
          </a:p>
        </p:txBody>
      </p:sp>
      <p:sp>
        <p:nvSpPr>
          <p:cNvPr id="6" name="Textplatzhalter 5">
            <a:extLst>
              <a:ext uri="{FF2B5EF4-FFF2-40B4-BE49-F238E27FC236}">
                <a16:creationId xmlns:a16="http://schemas.microsoft.com/office/drawing/2014/main" id="{DFFFA5C7-1B95-1B23-161B-7381BF3C7C4C}"/>
              </a:ext>
            </a:extLst>
          </p:cNvPr>
          <p:cNvSpPr>
            <a:spLocks noGrp="1"/>
          </p:cNvSpPr>
          <p:nvPr>
            <p:ph type="body" sz="quarter" idx="14"/>
          </p:nvPr>
        </p:nvSpPr>
        <p:spPr/>
        <p:txBody>
          <a:bodyPr/>
          <a:lstStyle/>
          <a:p>
            <a:r>
              <a:rPr lang="de-DE" dirty="0"/>
              <a:t>Teameinteilung für 5 Teams à 5 Spielende </a:t>
            </a:r>
          </a:p>
        </p:txBody>
      </p:sp>
      <p:sp>
        <p:nvSpPr>
          <p:cNvPr id="9" name="Textplatzhalter 8">
            <a:extLst>
              <a:ext uri="{FF2B5EF4-FFF2-40B4-BE49-F238E27FC236}">
                <a16:creationId xmlns:a16="http://schemas.microsoft.com/office/drawing/2014/main" id="{C56AF464-F562-24C7-830A-3AC0A43F090C}"/>
              </a:ext>
            </a:extLst>
          </p:cNvPr>
          <p:cNvSpPr>
            <a:spLocks noGrp="1"/>
          </p:cNvSpPr>
          <p:nvPr>
            <p:ph type="body" sz="quarter" idx="15"/>
          </p:nvPr>
        </p:nvSpPr>
        <p:spPr/>
        <p:txBody>
          <a:bodyPr/>
          <a:lstStyle/>
          <a:p>
            <a:r>
              <a:rPr lang="de-DE" dirty="0"/>
              <a:t>Gehen</a:t>
            </a:r>
          </a:p>
        </p:txBody>
      </p:sp>
      <p:sp>
        <p:nvSpPr>
          <p:cNvPr id="10" name="Textplatzhalter 9">
            <a:extLst>
              <a:ext uri="{FF2B5EF4-FFF2-40B4-BE49-F238E27FC236}">
                <a16:creationId xmlns:a16="http://schemas.microsoft.com/office/drawing/2014/main" id="{12A989FB-0F0D-4B64-8B70-53D780D1046C}"/>
              </a:ext>
            </a:extLst>
          </p:cNvPr>
          <p:cNvSpPr>
            <a:spLocks noGrp="1"/>
          </p:cNvSpPr>
          <p:nvPr>
            <p:ph type="body" sz="quarter" idx="16"/>
          </p:nvPr>
        </p:nvSpPr>
        <p:spPr/>
        <p:txBody>
          <a:bodyPr/>
          <a:lstStyle/>
          <a:p>
            <a:r>
              <a:rPr lang="de-DE" dirty="0"/>
              <a:t>Sehen</a:t>
            </a:r>
          </a:p>
        </p:txBody>
      </p:sp>
      <p:sp>
        <p:nvSpPr>
          <p:cNvPr id="11" name="Textplatzhalter 10">
            <a:extLst>
              <a:ext uri="{FF2B5EF4-FFF2-40B4-BE49-F238E27FC236}">
                <a16:creationId xmlns:a16="http://schemas.microsoft.com/office/drawing/2014/main" id="{2447AF38-EECA-8CDA-B97B-FF816322ED09}"/>
              </a:ext>
            </a:extLst>
          </p:cNvPr>
          <p:cNvSpPr>
            <a:spLocks noGrp="1"/>
          </p:cNvSpPr>
          <p:nvPr>
            <p:ph type="body" sz="quarter" idx="17"/>
          </p:nvPr>
        </p:nvSpPr>
        <p:spPr/>
        <p:txBody>
          <a:bodyPr/>
          <a:lstStyle/>
          <a:p>
            <a:r>
              <a:rPr lang="de-DE" dirty="0"/>
              <a:t>Flehen</a:t>
            </a:r>
          </a:p>
        </p:txBody>
      </p:sp>
      <p:sp>
        <p:nvSpPr>
          <p:cNvPr id="12" name="Textplatzhalter 11">
            <a:extLst>
              <a:ext uri="{FF2B5EF4-FFF2-40B4-BE49-F238E27FC236}">
                <a16:creationId xmlns:a16="http://schemas.microsoft.com/office/drawing/2014/main" id="{04446CCB-73DA-AADF-BD8B-0528DFAF605E}"/>
              </a:ext>
            </a:extLst>
          </p:cNvPr>
          <p:cNvSpPr>
            <a:spLocks noGrp="1"/>
          </p:cNvSpPr>
          <p:nvPr>
            <p:ph type="body" sz="quarter" idx="18"/>
          </p:nvPr>
        </p:nvSpPr>
        <p:spPr/>
        <p:txBody>
          <a:bodyPr/>
          <a:lstStyle/>
          <a:p>
            <a:r>
              <a:rPr lang="de-DE" dirty="0"/>
              <a:t>Drehen</a:t>
            </a:r>
          </a:p>
        </p:txBody>
      </p:sp>
      <p:sp>
        <p:nvSpPr>
          <p:cNvPr id="13" name="Textplatzhalter 12">
            <a:extLst>
              <a:ext uri="{FF2B5EF4-FFF2-40B4-BE49-F238E27FC236}">
                <a16:creationId xmlns:a16="http://schemas.microsoft.com/office/drawing/2014/main" id="{40D89FA3-583C-B91C-0215-09DB202C4F69}"/>
              </a:ext>
            </a:extLst>
          </p:cNvPr>
          <p:cNvSpPr>
            <a:spLocks noGrp="1"/>
          </p:cNvSpPr>
          <p:nvPr>
            <p:ph type="body" sz="quarter" idx="19"/>
          </p:nvPr>
        </p:nvSpPr>
        <p:spPr/>
        <p:txBody>
          <a:bodyPr/>
          <a:lstStyle/>
          <a:p>
            <a:r>
              <a:rPr lang="de-DE" dirty="0"/>
              <a:t>[…]</a:t>
            </a:r>
          </a:p>
        </p:txBody>
      </p:sp>
      <p:sp>
        <p:nvSpPr>
          <p:cNvPr id="14" name="Textplatzhalter 13">
            <a:extLst>
              <a:ext uri="{FF2B5EF4-FFF2-40B4-BE49-F238E27FC236}">
                <a16:creationId xmlns:a16="http://schemas.microsoft.com/office/drawing/2014/main" id="{97402093-6CD9-8BED-84E6-95E26E311867}"/>
              </a:ext>
            </a:extLst>
          </p:cNvPr>
          <p:cNvSpPr>
            <a:spLocks noGrp="1"/>
          </p:cNvSpPr>
          <p:nvPr>
            <p:ph type="body" sz="quarter" idx="20"/>
          </p:nvPr>
        </p:nvSpPr>
        <p:spPr/>
        <p:txBody>
          <a:bodyPr/>
          <a:lstStyle/>
          <a:p>
            <a:r>
              <a:rPr lang="de-DE" dirty="0"/>
              <a:t>Stehen</a:t>
            </a:r>
          </a:p>
        </p:txBody>
      </p:sp>
      <p:sp>
        <p:nvSpPr>
          <p:cNvPr id="15" name="Textplatzhalter 14">
            <a:extLst>
              <a:ext uri="{FF2B5EF4-FFF2-40B4-BE49-F238E27FC236}">
                <a16:creationId xmlns:a16="http://schemas.microsoft.com/office/drawing/2014/main" id="{D2C10E0B-DB2E-D078-1922-62763030C3F0}"/>
              </a:ext>
            </a:extLst>
          </p:cNvPr>
          <p:cNvSpPr>
            <a:spLocks noGrp="1"/>
          </p:cNvSpPr>
          <p:nvPr>
            <p:ph type="body" sz="quarter" idx="21"/>
          </p:nvPr>
        </p:nvSpPr>
        <p:spPr/>
        <p:txBody>
          <a:bodyPr/>
          <a:lstStyle/>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Die Spielenden ziehen eine Karte und rufen das dort stehende Wort laut aus. </a:t>
            </a:r>
          </a:p>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Nun finden sich diejenigen zusammen, deren Worts sich reimen. </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Regeln: </a:t>
            </a:r>
            <a:r>
              <a:rPr lang="de-DE" dirty="0">
                <a:latin typeface="Calibri" panose="020F0502020204030204" pitchFamily="34" charset="0"/>
                <a:ea typeface="Calibri" panose="020F0502020204030204" pitchFamily="34" charset="0"/>
                <a:cs typeface="Calibri" panose="020F0502020204030204" pitchFamily="34" charset="0"/>
              </a:rPr>
              <a:t>Die Spielenden dürfen sich die Karten gegenseitig nicht zeigen.</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Tipp: </a:t>
            </a:r>
            <a:r>
              <a:rPr lang="de-DE" dirty="0">
                <a:latin typeface="Calibri" panose="020F0502020204030204" pitchFamily="34" charset="0"/>
                <a:ea typeface="Calibri" panose="020F0502020204030204" pitchFamily="34" charset="0"/>
                <a:cs typeface="Calibri" panose="020F0502020204030204" pitchFamily="34" charset="0"/>
              </a:rPr>
              <a:t>Die Teameinteilung wird spannender, wenn die Spielenden nicht wissen, dass es sich um Reimworte handelt, sie also selbst das Kriterium herausfinden müssen, nach dem die Gruppen gebildet werden. </a:t>
            </a:r>
            <a:endParaRPr lang="de-DE"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97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FF0631-49F6-58EF-F248-E75DB87513C3}"/>
              </a:ext>
            </a:extLst>
          </p:cNvPr>
          <p:cNvSpPr>
            <a:spLocks noGrp="1"/>
          </p:cNvSpPr>
          <p:nvPr>
            <p:ph sz="quarter" idx="13"/>
          </p:nvPr>
        </p:nvSpPr>
        <p:spPr/>
        <p:txBody>
          <a:bodyPr/>
          <a:lstStyle/>
          <a:p>
            <a:r>
              <a:rPr lang="de-DE" dirty="0"/>
              <a:t>GEMEINSAMKEITEN FINDEN</a:t>
            </a:r>
          </a:p>
        </p:txBody>
      </p:sp>
      <p:sp>
        <p:nvSpPr>
          <p:cNvPr id="3" name="Textplatzhalter 2">
            <a:extLst>
              <a:ext uri="{FF2B5EF4-FFF2-40B4-BE49-F238E27FC236}">
                <a16:creationId xmlns:a16="http://schemas.microsoft.com/office/drawing/2014/main" id="{93FA8FE9-A8AB-74F1-81FA-A135EA88D6D4}"/>
              </a:ext>
            </a:extLst>
          </p:cNvPr>
          <p:cNvSpPr>
            <a:spLocks noGrp="1"/>
          </p:cNvSpPr>
          <p:nvPr>
            <p:ph type="body" sz="quarter" idx="14"/>
          </p:nvPr>
        </p:nvSpPr>
        <p:spPr/>
        <p:txBody>
          <a:bodyPr/>
          <a:lstStyle/>
          <a:p>
            <a:r>
              <a:rPr lang="de-DE" dirty="0"/>
              <a:t>Teameinteilung für 5 Teams à 5 Spielende </a:t>
            </a:r>
          </a:p>
        </p:txBody>
      </p:sp>
      <p:sp>
        <p:nvSpPr>
          <p:cNvPr id="4" name="Textplatzhalter 3">
            <a:extLst>
              <a:ext uri="{FF2B5EF4-FFF2-40B4-BE49-F238E27FC236}">
                <a16:creationId xmlns:a16="http://schemas.microsoft.com/office/drawing/2014/main" id="{B4FAAA01-EA9A-5651-3939-992D624B1A77}"/>
              </a:ext>
            </a:extLst>
          </p:cNvPr>
          <p:cNvSpPr>
            <a:spLocks noGrp="1"/>
          </p:cNvSpPr>
          <p:nvPr>
            <p:ph type="body" sz="quarter" idx="15"/>
          </p:nvPr>
        </p:nvSpPr>
        <p:spPr/>
        <p:txBody>
          <a:bodyPr/>
          <a:lstStyle/>
          <a:p>
            <a:r>
              <a:rPr lang="de-DE" dirty="0"/>
              <a:t>Schwingen</a:t>
            </a:r>
          </a:p>
        </p:txBody>
      </p:sp>
      <p:sp>
        <p:nvSpPr>
          <p:cNvPr id="5" name="Textplatzhalter 4">
            <a:extLst>
              <a:ext uri="{FF2B5EF4-FFF2-40B4-BE49-F238E27FC236}">
                <a16:creationId xmlns:a16="http://schemas.microsoft.com/office/drawing/2014/main" id="{6B31727D-B91A-BBCC-715A-9D8791A262F4}"/>
              </a:ext>
            </a:extLst>
          </p:cNvPr>
          <p:cNvSpPr>
            <a:spLocks noGrp="1"/>
          </p:cNvSpPr>
          <p:nvPr>
            <p:ph type="body" sz="quarter" idx="16"/>
          </p:nvPr>
        </p:nvSpPr>
        <p:spPr/>
        <p:txBody>
          <a:bodyPr/>
          <a:lstStyle/>
          <a:p>
            <a:r>
              <a:rPr lang="de-DE" dirty="0"/>
              <a:t>Ringen</a:t>
            </a:r>
          </a:p>
        </p:txBody>
      </p:sp>
      <p:sp>
        <p:nvSpPr>
          <p:cNvPr id="6" name="Textplatzhalter 5">
            <a:extLst>
              <a:ext uri="{FF2B5EF4-FFF2-40B4-BE49-F238E27FC236}">
                <a16:creationId xmlns:a16="http://schemas.microsoft.com/office/drawing/2014/main" id="{C325C5D1-90FB-1824-64B1-236657118100}"/>
              </a:ext>
            </a:extLst>
          </p:cNvPr>
          <p:cNvSpPr>
            <a:spLocks noGrp="1"/>
          </p:cNvSpPr>
          <p:nvPr>
            <p:ph type="body" sz="quarter" idx="17"/>
          </p:nvPr>
        </p:nvSpPr>
        <p:spPr/>
        <p:txBody>
          <a:bodyPr/>
          <a:lstStyle/>
          <a:p>
            <a:r>
              <a:rPr lang="de-DE" dirty="0"/>
              <a:t>Klingen</a:t>
            </a:r>
          </a:p>
        </p:txBody>
      </p:sp>
      <p:sp>
        <p:nvSpPr>
          <p:cNvPr id="7" name="Textplatzhalter 6">
            <a:extLst>
              <a:ext uri="{FF2B5EF4-FFF2-40B4-BE49-F238E27FC236}">
                <a16:creationId xmlns:a16="http://schemas.microsoft.com/office/drawing/2014/main" id="{429535C4-4465-2D39-BC7C-F8842FE02853}"/>
              </a:ext>
            </a:extLst>
          </p:cNvPr>
          <p:cNvSpPr>
            <a:spLocks noGrp="1"/>
          </p:cNvSpPr>
          <p:nvPr>
            <p:ph type="body" sz="quarter" idx="18"/>
          </p:nvPr>
        </p:nvSpPr>
        <p:spPr/>
        <p:txBody>
          <a:bodyPr/>
          <a:lstStyle/>
          <a:p>
            <a:r>
              <a:rPr lang="de-DE" dirty="0"/>
              <a:t>Singen</a:t>
            </a:r>
          </a:p>
        </p:txBody>
      </p:sp>
      <p:sp>
        <p:nvSpPr>
          <p:cNvPr id="8" name="Textplatzhalter 7">
            <a:extLst>
              <a:ext uri="{FF2B5EF4-FFF2-40B4-BE49-F238E27FC236}">
                <a16:creationId xmlns:a16="http://schemas.microsoft.com/office/drawing/2014/main" id="{44F345C9-A54C-4A41-2A9F-A76C5DA88F20}"/>
              </a:ext>
            </a:extLst>
          </p:cNvPr>
          <p:cNvSpPr>
            <a:spLocks noGrp="1"/>
          </p:cNvSpPr>
          <p:nvPr>
            <p:ph type="body" sz="quarter" idx="19"/>
          </p:nvPr>
        </p:nvSpPr>
        <p:spPr/>
        <p:txBody>
          <a:bodyPr/>
          <a:lstStyle/>
          <a:p>
            <a:r>
              <a:rPr lang="de-DE" dirty="0"/>
              <a:t>[…]</a:t>
            </a:r>
          </a:p>
        </p:txBody>
      </p:sp>
      <p:sp>
        <p:nvSpPr>
          <p:cNvPr id="9" name="Textplatzhalter 8">
            <a:extLst>
              <a:ext uri="{FF2B5EF4-FFF2-40B4-BE49-F238E27FC236}">
                <a16:creationId xmlns:a16="http://schemas.microsoft.com/office/drawing/2014/main" id="{AF930C2E-D107-4DD1-AE49-0E87A262D47F}"/>
              </a:ext>
            </a:extLst>
          </p:cNvPr>
          <p:cNvSpPr>
            <a:spLocks noGrp="1"/>
          </p:cNvSpPr>
          <p:nvPr>
            <p:ph type="body" sz="quarter" idx="20"/>
          </p:nvPr>
        </p:nvSpPr>
        <p:spPr/>
        <p:txBody>
          <a:bodyPr/>
          <a:lstStyle/>
          <a:p>
            <a:r>
              <a:rPr lang="de-DE" dirty="0"/>
              <a:t>Wringen</a:t>
            </a:r>
          </a:p>
        </p:txBody>
      </p:sp>
      <p:sp>
        <p:nvSpPr>
          <p:cNvPr id="10" name="Textplatzhalter 9">
            <a:extLst>
              <a:ext uri="{FF2B5EF4-FFF2-40B4-BE49-F238E27FC236}">
                <a16:creationId xmlns:a16="http://schemas.microsoft.com/office/drawing/2014/main" id="{29D2B0DD-21EE-875D-A13C-C96213582085}"/>
              </a:ext>
            </a:extLst>
          </p:cNvPr>
          <p:cNvSpPr>
            <a:spLocks noGrp="1"/>
          </p:cNvSpPr>
          <p:nvPr>
            <p:ph type="body" sz="quarter" idx="21"/>
          </p:nvPr>
        </p:nvSpPr>
        <p:spPr/>
        <p:txBody>
          <a:bodyPr/>
          <a:lstStyle/>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Die Spielenden ziehen eine Karte und rufen das dort stehende Wort laut aus. </a:t>
            </a:r>
          </a:p>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Nun finden sich diejenigen zusammen, deren Worts sich reimen. </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Regeln: </a:t>
            </a:r>
            <a:r>
              <a:rPr lang="de-DE" dirty="0">
                <a:latin typeface="Calibri" panose="020F0502020204030204" pitchFamily="34" charset="0"/>
                <a:ea typeface="Calibri" panose="020F0502020204030204" pitchFamily="34" charset="0"/>
                <a:cs typeface="Calibri" panose="020F0502020204030204" pitchFamily="34" charset="0"/>
              </a:rPr>
              <a:t>Die Spielenden dürfen sich die Karten gegenseitig nicht zeigen.</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Tipp: </a:t>
            </a:r>
            <a:r>
              <a:rPr lang="de-DE" dirty="0">
                <a:latin typeface="Calibri" panose="020F0502020204030204" pitchFamily="34" charset="0"/>
                <a:ea typeface="Calibri" panose="020F0502020204030204" pitchFamily="34" charset="0"/>
                <a:cs typeface="Calibri" panose="020F0502020204030204" pitchFamily="34" charset="0"/>
              </a:rPr>
              <a:t>Die Teameinteilung wird spannender, wenn die Spielenden nicht wissen, dass es sich um Reimworte handelt, sie also selbst das Kriterium herausfinden müssen, nach dem die Gruppen gebildet werden. </a:t>
            </a:r>
            <a:endParaRPr lang="de-DE"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870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FF0631-49F6-58EF-F248-E75DB87513C3}"/>
              </a:ext>
            </a:extLst>
          </p:cNvPr>
          <p:cNvSpPr>
            <a:spLocks noGrp="1"/>
          </p:cNvSpPr>
          <p:nvPr>
            <p:ph sz="quarter" idx="13"/>
          </p:nvPr>
        </p:nvSpPr>
        <p:spPr/>
        <p:txBody>
          <a:bodyPr/>
          <a:lstStyle/>
          <a:p>
            <a:r>
              <a:rPr lang="de-DE" dirty="0"/>
              <a:t>GEMEINSAMKEITEN FINDEN</a:t>
            </a:r>
          </a:p>
        </p:txBody>
      </p:sp>
      <p:sp>
        <p:nvSpPr>
          <p:cNvPr id="3" name="Textplatzhalter 2">
            <a:extLst>
              <a:ext uri="{FF2B5EF4-FFF2-40B4-BE49-F238E27FC236}">
                <a16:creationId xmlns:a16="http://schemas.microsoft.com/office/drawing/2014/main" id="{93FA8FE9-A8AB-74F1-81FA-A135EA88D6D4}"/>
              </a:ext>
            </a:extLst>
          </p:cNvPr>
          <p:cNvSpPr>
            <a:spLocks noGrp="1"/>
          </p:cNvSpPr>
          <p:nvPr>
            <p:ph type="body" sz="quarter" idx="14"/>
          </p:nvPr>
        </p:nvSpPr>
        <p:spPr/>
        <p:txBody>
          <a:bodyPr/>
          <a:lstStyle/>
          <a:p>
            <a:r>
              <a:rPr lang="de-DE" dirty="0"/>
              <a:t>Teameinteilung für 5 Teams à 5 Spielende </a:t>
            </a:r>
          </a:p>
        </p:txBody>
      </p:sp>
      <p:sp>
        <p:nvSpPr>
          <p:cNvPr id="4" name="Textplatzhalter 3">
            <a:extLst>
              <a:ext uri="{FF2B5EF4-FFF2-40B4-BE49-F238E27FC236}">
                <a16:creationId xmlns:a16="http://schemas.microsoft.com/office/drawing/2014/main" id="{B4FAAA01-EA9A-5651-3939-992D624B1A77}"/>
              </a:ext>
            </a:extLst>
          </p:cNvPr>
          <p:cNvSpPr>
            <a:spLocks noGrp="1"/>
          </p:cNvSpPr>
          <p:nvPr>
            <p:ph type="body" sz="quarter" idx="15"/>
          </p:nvPr>
        </p:nvSpPr>
        <p:spPr/>
        <p:txBody>
          <a:bodyPr/>
          <a:lstStyle/>
          <a:p>
            <a:r>
              <a:rPr lang="de-DE" dirty="0"/>
              <a:t>Trinken</a:t>
            </a:r>
          </a:p>
        </p:txBody>
      </p:sp>
      <p:sp>
        <p:nvSpPr>
          <p:cNvPr id="5" name="Textplatzhalter 4">
            <a:extLst>
              <a:ext uri="{FF2B5EF4-FFF2-40B4-BE49-F238E27FC236}">
                <a16:creationId xmlns:a16="http://schemas.microsoft.com/office/drawing/2014/main" id="{6B31727D-B91A-BBCC-715A-9D8791A262F4}"/>
              </a:ext>
            </a:extLst>
          </p:cNvPr>
          <p:cNvSpPr>
            <a:spLocks noGrp="1"/>
          </p:cNvSpPr>
          <p:nvPr>
            <p:ph type="body" sz="quarter" idx="16"/>
          </p:nvPr>
        </p:nvSpPr>
        <p:spPr/>
        <p:txBody>
          <a:bodyPr/>
          <a:lstStyle/>
          <a:p>
            <a:r>
              <a:rPr lang="de-DE" dirty="0"/>
              <a:t>Stinken</a:t>
            </a:r>
          </a:p>
        </p:txBody>
      </p:sp>
      <p:sp>
        <p:nvSpPr>
          <p:cNvPr id="6" name="Textplatzhalter 5">
            <a:extLst>
              <a:ext uri="{FF2B5EF4-FFF2-40B4-BE49-F238E27FC236}">
                <a16:creationId xmlns:a16="http://schemas.microsoft.com/office/drawing/2014/main" id="{C325C5D1-90FB-1824-64B1-236657118100}"/>
              </a:ext>
            </a:extLst>
          </p:cNvPr>
          <p:cNvSpPr>
            <a:spLocks noGrp="1"/>
          </p:cNvSpPr>
          <p:nvPr>
            <p:ph type="body" sz="quarter" idx="17"/>
          </p:nvPr>
        </p:nvSpPr>
        <p:spPr/>
        <p:txBody>
          <a:bodyPr/>
          <a:lstStyle/>
          <a:p>
            <a:r>
              <a:rPr lang="de-DE" dirty="0"/>
              <a:t>Winken</a:t>
            </a:r>
          </a:p>
        </p:txBody>
      </p:sp>
      <p:sp>
        <p:nvSpPr>
          <p:cNvPr id="7" name="Textplatzhalter 6">
            <a:extLst>
              <a:ext uri="{FF2B5EF4-FFF2-40B4-BE49-F238E27FC236}">
                <a16:creationId xmlns:a16="http://schemas.microsoft.com/office/drawing/2014/main" id="{429535C4-4465-2D39-BC7C-F8842FE02853}"/>
              </a:ext>
            </a:extLst>
          </p:cNvPr>
          <p:cNvSpPr>
            <a:spLocks noGrp="1"/>
          </p:cNvSpPr>
          <p:nvPr>
            <p:ph type="body" sz="quarter" idx="18"/>
          </p:nvPr>
        </p:nvSpPr>
        <p:spPr/>
        <p:txBody>
          <a:bodyPr/>
          <a:lstStyle/>
          <a:p>
            <a:r>
              <a:rPr lang="de-DE" dirty="0"/>
              <a:t>Sinken</a:t>
            </a:r>
          </a:p>
        </p:txBody>
      </p:sp>
      <p:sp>
        <p:nvSpPr>
          <p:cNvPr id="8" name="Textplatzhalter 7">
            <a:extLst>
              <a:ext uri="{FF2B5EF4-FFF2-40B4-BE49-F238E27FC236}">
                <a16:creationId xmlns:a16="http://schemas.microsoft.com/office/drawing/2014/main" id="{44F345C9-A54C-4A41-2A9F-A76C5DA88F20}"/>
              </a:ext>
            </a:extLst>
          </p:cNvPr>
          <p:cNvSpPr>
            <a:spLocks noGrp="1"/>
          </p:cNvSpPr>
          <p:nvPr>
            <p:ph type="body" sz="quarter" idx="19"/>
          </p:nvPr>
        </p:nvSpPr>
        <p:spPr/>
        <p:txBody>
          <a:bodyPr/>
          <a:lstStyle/>
          <a:p>
            <a:r>
              <a:rPr lang="de-DE" dirty="0"/>
              <a:t>Hinken</a:t>
            </a:r>
          </a:p>
        </p:txBody>
      </p:sp>
      <p:sp>
        <p:nvSpPr>
          <p:cNvPr id="9" name="Textplatzhalter 8">
            <a:extLst>
              <a:ext uri="{FF2B5EF4-FFF2-40B4-BE49-F238E27FC236}">
                <a16:creationId xmlns:a16="http://schemas.microsoft.com/office/drawing/2014/main" id="{AF930C2E-D107-4DD1-AE49-0E87A262D47F}"/>
              </a:ext>
            </a:extLst>
          </p:cNvPr>
          <p:cNvSpPr>
            <a:spLocks noGrp="1"/>
          </p:cNvSpPr>
          <p:nvPr>
            <p:ph type="body" sz="quarter" idx="20"/>
          </p:nvPr>
        </p:nvSpPr>
        <p:spPr/>
        <p:txBody>
          <a:bodyPr/>
          <a:lstStyle/>
          <a:p>
            <a:r>
              <a:rPr lang="de-DE" dirty="0"/>
              <a:t>Singen</a:t>
            </a:r>
          </a:p>
        </p:txBody>
      </p:sp>
      <p:sp>
        <p:nvSpPr>
          <p:cNvPr id="10" name="Textplatzhalter 9">
            <a:extLst>
              <a:ext uri="{FF2B5EF4-FFF2-40B4-BE49-F238E27FC236}">
                <a16:creationId xmlns:a16="http://schemas.microsoft.com/office/drawing/2014/main" id="{29D2B0DD-21EE-875D-A13C-C96213582085}"/>
              </a:ext>
            </a:extLst>
          </p:cNvPr>
          <p:cNvSpPr>
            <a:spLocks noGrp="1"/>
          </p:cNvSpPr>
          <p:nvPr>
            <p:ph type="body" sz="quarter" idx="21"/>
          </p:nvPr>
        </p:nvSpPr>
        <p:spPr/>
        <p:txBody>
          <a:bodyPr/>
          <a:lstStyle/>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Die Spielenden ziehen eine Karte und rufen das dort stehende Wort laut aus. </a:t>
            </a:r>
          </a:p>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Nun finden sich diejenigen zusammen, deren Worts sich reimen. </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Regeln: </a:t>
            </a:r>
            <a:r>
              <a:rPr lang="de-DE" dirty="0">
                <a:latin typeface="Calibri" panose="020F0502020204030204" pitchFamily="34" charset="0"/>
                <a:ea typeface="Calibri" panose="020F0502020204030204" pitchFamily="34" charset="0"/>
                <a:cs typeface="Calibri" panose="020F0502020204030204" pitchFamily="34" charset="0"/>
              </a:rPr>
              <a:t>Die Spielenden dürfen sich die Karten gegenseitig nicht zeigen.</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Tipp: </a:t>
            </a:r>
            <a:r>
              <a:rPr lang="de-DE" dirty="0">
                <a:latin typeface="Calibri" panose="020F0502020204030204" pitchFamily="34" charset="0"/>
                <a:ea typeface="Calibri" panose="020F0502020204030204" pitchFamily="34" charset="0"/>
                <a:cs typeface="Calibri" panose="020F0502020204030204" pitchFamily="34" charset="0"/>
              </a:rPr>
              <a:t>Die Teameinteilung wird spannender, wenn die Spielenden nicht wissen, dass es sich um Reimworte handelt, sie also selbst das Kriterium herausfinden müssen, nach dem die Gruppen gebildet werden. </a:t>
            </a:r>
            <a:endParaRPr lang="de-DE"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61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FF0631-49F6-58EF-F248-E75DB87513C3}"/>
              </a:ext>
            </a:extLst>
          </p:cNvPr>
          <p:cNvSpPr>
            <a:spLocks noGrp="1"/>
          </p:cNvSpPr>
          <p:nvPr>
            <p:ph sz="quarter" idx="13"/>
          </p:nvPr>
        </p:nvSpPr>
        <p:spPr/>
        <p:txBody>
          <a:bodyPr/>
          <a:lstStyle/>
          <a:p>
            <a:r>
              <a:rPr lang="de-DE" dirty="0"/>
              <a:t>GEMEINSAMKEITEN FINDEN</a:t>
            </a:r>
          </a:p>
        </p:txBody>
      </p:sp>
      <p:sp>
        <p:nvSpPr>
          <p:cNvPr id="3" name="Textplatzhalter 2">
            <a:extLst>
              <a:ext uri="{FF2B5EF4-FFF2-40B4-BE49-F238E27FC236}">
                <a16:creationId xmlns:a16="http://schemas.microsoft.com/office/drawing/2014/main" id="{93FA8FE9-A8AB-74F1-81FA-A135EA88D6D4}"/>
              </a:ext>
            </a:extLst>
          </p:cNvPr>
          <p:cNvSpPr>
            <a:spLocks noGrp="1"/>
          </p:cNvSpPr>
          <p:nvPr>
            <p:ph type="body" sz="quarter" idx="14"/>
          </p:nvPr>
        </p:nvSpPr>
        <p:spPr/>
        <p:txBody>
          <a:bodyPr/>
          <a:lstStyle/>
          <a:p>
            <a:r>
              <a:rPr lang="de-DE" dirty="0"/>
              <a:t>Teameinteilung für 5 Teams à 5 Spielende </a:t>
            </a:r>
          </a:p>
        </p:txBody>
      </p:sp>
      <p:sp>
        <p:nvSpPr>
          <p:cNvPr id="4" name="Textplatzhalter 3">
            <a:extLst>
              <a:ext uri="{FF2B5EF4-FFF2-40B4-BE49-F238E27FC236}">
                <a16:creationId xmlns:a16="http://schemas.microsoft.com/office/drawing/2014/main" id="{B4FAAA01-EA9A-5651-3939-992D624B1A77}"/>
              </a:ext>
            </a:extLst>
          </p:cNvPr>
          <p:cNvSpPr>
            <a:spLocks noGrp="1"/>
          </p:cNvSpPr>
          <p:nvPr>
            <p:ph type="body" sz="quarter" idx="15"/>
          </p:nvPr>
        </p:nvSpPr>
        <p:spPr/>
        <p:txBody>
          <a:bodyPr/>
          <a:lstStyle/>
          <a:p>
            <a:r>
              <a:rPr lang="de-DE" dirty="0"/>
              <a:t>Tee</a:t>
            </a:r>
          </a:p>
        </p:txBody>
      </p:sp>
      <p:sp>
        <p:nvSpPr>
          <p:cNvPr id="5" name="Textplatzhalter 4">
            <a:extLst>
              <a:ext uri="{FF2B5EF4-FFF2-40B4-BE49-F238E27FC236}">
                <a16:creationId xmlns:a16="http://schemas.microsoft.com/office/drawing/2014/main" id="{6B31727D-B91A-BBCC-715A-9D8791A262F4}"/>
              </a:ext>
            </a:extLst>
          </p:cNvPr>
          <p:cNvSpPr>
            <a:spLocks noGrp="1"/>
          </p:cNvSpPr>
          <p:nvPr>
            <p:ph type="body" sz="quarter" idx="16"/>
          </p:nvPr>
        </p:nvSpPr>
        <p:spPr/>
        <p:txBody>
          <a:bodyPr/>
          <a:lstStyle/>
          <a:p>
            <a:r>
              <a:rPr lang="de-DE" dirty="0"/>
              <a:t>Klee</a:t>
            </a:r>
          </a:p>
        </p:txBody>
      </p:sp>
      <p:sp>
        <p:nvSpPr>
          <p:cNvPr id="6" name="Textplatzhalter 5">
            <a:extLst>
              <a:ext uri="{FF2B5EF4-FFF2-40B4-BE49-F238E27FC236}">
                <a16:creationId xmlns:a16="http://schemas.microsoft.com/office/drawing/2014/main" id="{C325C5D1-90FB-1824-64B1-236657118100}"/>
              </a:ext>
            </a:extLst>
          </p:cNvPr>
          <p:cNvSpPr>
            <a:spLocks noGrp="1"/>
          </p:cNvSpPr>
          <p:nvPr>
            <p:ph type="body" sz="quarter" idx="17"/>
          </p:nvPr>
        </p:nvSpPr>
        <p:spPr/>
        <p:txBody>
          <a:bodyPr/>
          <a:lstStyle/>
          <a:p>
            <a:r>
              <a:rPr lang="de-DE" dirty="0"/>
              <a:t>Fee</a:t>
            </a:r>
          </a:p>
        </p:txBody>
      </p:sp>
      <p:sp>
        <p:nvSpPr>
          <p:cNvPr id="7" name="Textplatzhalter 6">
            <a:extLst>
              <a:ext uri="{FF2B5EF4-FFF2-40B4-BE49-F238E27FC236}">
                <a16:creationId xmlns:a16="http://schemas.microsoft.com/office/drawing/2014/main" id="{429535C4-4465-2D39-BC7C-F8842FE02853}"/>
              </a:ext>
            </a:extLst>
          </p:cNvPr>
          <p:cNvSpPr>
            <a:spLocks noGrp="1"/>
          </p:cNvSpPr>
          <p:nvPr>
            <p:ph type="body" sz="quarter" idx="18"/>
          </p:nvPr>
        </p:nvSpPr>
        <p:spPr/>
        <p:txBody>
          <a:bodyPr/>
          <a:lstStyle/>
          <a:p>
            <a:r>
              <a:rPr lang="de-DE" dirty="0"/>
              <a:t>See</a:t>
            </a:r>
          </a:p>
        </p:txBody>
      </p:sp>
      <p:sp>
        <p:nvSpPr>
          <p:cNvPr id="8" name="Textplatzhalter 7">
            <a:extLst>
              <a:ext uri="{FF2B5EF4-FFF2-40B4-BE49-F238E27FC236}">
                <a16:creationId xmlns:a16="http://schemas.microsoft.com/office/drawing/2014/main" id="{44F345C9-A54C-4A41-2A9F-A76C5DA88F20}"/>
              </a:ext>
            </a:extLst>
          </p:cNvPr>
          <p:cNvSpPr>
            <a:spLocks noGrp="1"/>
          </p:cNvSpPr>
          <p:nvPr>
            <p:ph type="body" sz="quarter" idx="19"/>
          </p:nvPr>
        </p:nvSpPr>
        <p:spPr/>
        <p:txBody>
          <a:bodyPr/>
          <a:lstStyle/>
          <a:p>
            <a:r>
              <a:rPr lang="de-DE" dirty="0"/>
              <a:t>[…]</a:t>
            </a:r>
          </a:p>
        </p:txBody>
      </p:sp>
      <p:sp>
        <p:nvSpPr>
          <p:cNvPr id="9" name="Textplatzhalter 8">
            <a:extLst>
              <a:ext uri="{FF2B5EF4-FFF2-40B4-BE49-F238E27FC236}">
                <a16:creationId xmlns:a16="http://schemas.microsoft.com/office/drawing/2014/main" id="{AF930C2E-D107-4DD1-AE49-0E87A262D47F}"/>
              </a:ext>
            </a:extLst>
          </p:cNvPr>
          <p:cNvSpPr>
            <a:spLocks noGrp="1"/>
          </p:cNvSpPr>
          <p:nvPr>
            <p:ph type="body" sz="quarter" idx="20"/>
          </p:nvPr>
        </p:nvSpPr>
        <p:spPr/>
        <p:txBody>
          <a:bodyPr/>
          <a:lstStyle/>
          <a:p>
            <a:r>
              <a:rPr lang="de-DE" dirty="0"/>
              <a:t>Schnee</a:t>
            </a:r>
          </a:p>
        </p:txBody>
      </p:sp>
      <p:sp>
        <p:nvSpPr>
          <p:cNvPr id="10" name="Textplatzhalter 9">
            <a:extLst>
              <a:ext uri="{FF2B5EF4-FFF2-40B4-BE49-F238E27FC236}">
                <a16:creationId xmlns:a16="http://schemas.microsoft.com/office/drawing/2014/main" id="{29D2B0DD-21EE-875D-A13C-C96213582085}"/>
              </a:ext>
            </a:extLst>
          </p:cNvPr>
          <p:cNvSpPr>
            <a:spLocks noGrp="1"/>
          </p:cNvSpPr>
          <p:nvPr>
            <p:ph type="body" sz="quarter" idx="21"/>
          </p:nvPr>
        </p:nvSpPr>
        <p:spPr/>
        <p:txBody>
          <a:bodyPr/>
          <a:lstStyle/>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Die Spielenden ziehen eine Karte und rufen das dort stehende Wort laut aus. </a:t>
            </a:r>
          </a:p>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Nun finden sich diejenigen zusammen, deren Worts sich reimen. </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Regeln: </a:t>
            </a:r>
            <a:r>
              <a:rPr lang="de-DE" dirty="0">
                <a:latin typeface="Calibri" panose="020F0502020204030204" pitchFamily="34" charset="0"/>
                <a:ea typeface="Calibri" panose="020F0502020204030204" pitchFamily="34" charset="0"/>
                <a:cs typeface="Calibri" panose="020F0502020204030204" pitchFamily="34" charset="0"/>
              </a:rPr>
              <a:t>Die Spielenden dürfen sich die Karten gegenseitig nicht zeigen.</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Tipp: </a:t>
            </a:r>
            <a:r>
              <a:rPr lang="de-DE" dirty="0">
                <a:latin typeface="Calibri" panose="020F0502020204030204" pitchFamily="34" charset="0"/>
                <a:ea typeface="Calibri" panose="020F0502020204030204" pitchFamily="34" charset="0"/>
                <a:cs typeface="Calibri" panose="020F0502020204030204" pitchFamily="34" charset="0"/>
              </a:rPr>
              <a:t>Die Teameinteilung wird spannender, wenn die Spielenden nicht wissen, dass es sich um Reimworte handelt, sie also selbst das Kriterium herausfinden müssen, nach dem die Gruppen gebildet werden. </a:t>
            </a:r>
            <a:endParaRPr lang="de-DE"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262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FF0631-49F6-58EF-F248-E75DB87513C3}"/>
              </a:ext>
            </a:extLst>
          </p:cNvPr>
          <p:cNvSpPr>
            <a:spLocks noGrp="1"/>
          </p:cNvSpPr>
          <p:nvPr>
            <p:ph sz="quarter" idx="13"/>
          </p:nvPr>
        </p:nvSpPr>
        <p:spPr/>
        <p:txBody>
          <a:bodyPr/>
          <a:lstStyle/>
          <a:p>
            <a:r>
              <a:rPr lang="de-DE" dirty="0"/>
              <a:t>GEMEINSAMKEITEN FINDEN</a:t>
            </a:r>
          </a:p>
        </p:txBody>
      </p:sp>
      <p:sp>
        <p:nvSpPr>
          <p:cNvPr id="3" name="Textplatzhalter 2">
            <a:extLst>
              <a:ext uri="{FF2B5EF4-FFF2-40B4-BE49-F238E27FC236}">
                <a16:creationId xmlns:a16="http://schemas.microsoft.com/office/drawing/2014/main" id="{93FA8FE9-A8AB-74F1-81FA-A135EA88D6D4}"/>
              </a:ext>
            </a:extLst>
          </p:cNvPr>
          <p:cNvSpPr>
            <a:spLocks noGrp="1"/>
          </p:cNvSpPr>
          <p:nvPr>
            <p:ph type="body" sz="quarter" idx="14"/>
          </p:nvPr>
        </p:nvSpPr>
        <p:spPr/>
        <p:txBody>
          <a:bodyPr/>
          <a:lstStyle/>
          <a:p>
            <a:r>
              <a:rPr lang="de-DE" dirty="0"/>
              <a:t>Teameinteilung für 5 Teams à 5 Spielende </a:t>
            </a:r>
          </a:p>
        </p:txBody>
      </p:sp>
      <p:sp>
        <p:nvSpPr>
          <p:cNvPr id="4" name="Textplatzhalter 3">
            <a:extLst>
              <a:ext uri="{FF2B5EF4-FFF2-40B4-BE49-F238E27FC236}">
                <a16:creationId xmlns:a16="http://schemas.microsoft.com/office/drawing/2014/main" id="{B4FAAA01-EA9A-5651-3939-992D624B1A77}"/>
              </a:ext>
            </a:extLst>
          </p:cNvPr>
          <p:cNvSpPr>
            <a:spLocks noGrp="1"/>
          </p:cNvSpPr>
          <p:nvPr>
            <p:ph type="body" sz="quarter" idx="15"/>
          </p:nvPr>
        </p:nvSpPr>
        <p:spPr/>
        <p:txBody>
          <a:bodyPr/>
          <a:lstStyle/>
          <a:p>
            <a:r>
              <a:rPr lang="de-DE" dirty="0"/>
              <a:t>Lampe</a:t>
            </a:r>
          </a:p>
        </p:txBody>
      </p:sp>
      <p:sp>
        <p:nvSpPr>
          <p:cNvPr id="5" name="Textplatzhalter 4">
            <a:extLst>
              <a:ext uri="{FF2B5EF4-FFF2-40B4-BE49-F238E27FC236}">
                <a16:creationId xmlns:a16="http://schemas.microsoft.com/office/drawing/2014/main" id="{6B31727D-B91A-BBCC-715A-9D8791A262F4}"/>
              </a:ext>
            </a:extLst>
          </p:cNvPr>
          <p:cNvSpPr>
            <a:spLocks noGrp="1"/>
          </p:cNvSpPr>
          <p:nvPr>
            <p:ph type="body" sz="quarter" idx="16"/>
          </p:nvPr>
        </p:nvSpPr>
        <p:spPr/>
        <p:txBody>
          <a:bodyPr/>
          <a:lstStyle/>
          <a:p>
            <a:r>
              <a:rPr lang="de-DE" dirty="0"/>
              <a:t>Rampe</a:t>
            </a:r>
          </a:p>
        </p:txBody>
      </p:sp>
      <p:sp>
        <p:nvSpPr>
          <p:cNvPr id="6" name="Textplatzhalter 5">
            <a:extLst>
              <a:ext uri="{FF2B5EF4-FFF2-40B4-BE49-F238E27FC236}">
                <a16:creationId xmlns:a16="http://schemas.microsoft.com/office/drawing/2014/main" id="{C325C5D1-90FB-1824-64B1-236657118100}"/>
              </a:ext>
            </a:extLst>
          </p:cNvPr>
          <p:cNvSpPr>
            <a:spLocks noGrp="1"/>
          </p:cNvSpPr>
          <p:nvPr>
            <p:ph type="body" sz="quarter" idx="17"/>
          </p:nvPr>
        </p:nvSpPr>
        <p:spPr/>
        <p:txBody>
          <a:bodyPr/>
          <a:lstStyle/>
          <a:p>
            <a:r>
              <a:rPr lang="de-DE" dirty="0"/>
              <a:t>Pampe</a:t>
            </a:r>
          </a:p>
        </p:txBody>
      </p:sp>
      <p:sp>
        <p:nvSpPr>
          <p:cNvPr id="7" name="Textplatzhalter 6">
            <a:extLst>
              <a:ext uri="{FF2B5EF4-FFF2-40B4-BE49-F238E27FC236}">
                <a16:creationId xmlns:a16="http://schemas.microsoft.com/office/drawing/2014/main" id="{429535C4-4465-2D39-BC7C-F8842FE02853}"/>
              </a:ext>
            </a:extLst>
          </p:cNvPr>
          <p:cNvSpPr>
            <a:spLocks noGrp="1"/>
          </p:cNvSpPr>
          <p:nvPr>
            <p:ph type="body" sz="quarter" idx="18"/>
          </p:nvPr>
        </p:nvSpPr>
        <p:spPr/>
        <p:txBody>
          <a:bodyPr/>
          <a:lstStyle/>
          <a:p>
            <a:r>
              <a:rPr lang="de-DE" dirty="0"/>
              <a:t>Wampe</a:t>
            </a:r>
          </a:p>
        </p:txBody>
      </p:sp>
      <p:sp>
        <p:nvSpPr>
          <p:cNvPr id="8" name="Textplatzhalter 7">
            <a:extLst>
              <a:ext uri="{FF2B5EF4-FFF2-40B4-BE49-F238E27FC236}">
                <a16:creationId xmlns:a16="http://schemas.microsoft.com/office/drawing/2014/main" id="{44F345C9-A54C-4A41-2A9F-A76C5DA88F20}"/>
              </a:ext>
            </a:extLst>
          </p:cNvPr>
          <p:cNvSpPr>
            <a:spLocks noGrp="1"/>
          </p:cNvSpPr>
          <p:nvPr>
            <p:ph type="body" sz="quarter" idx="19"/>
          </p:nvPr>
        </p:nvSpPr>
        <p:spPr/>
        <p:txBody>
          <a:bodyPr/>
          <a:lstStyle/>
          <a:p>
            <a:r>
              <a:rPr lang="de-DE" dirty="0"/>
              <a:t>[…]</a:t>
            </a:r>
          </a:p>
        </p:txBody>
      </p:sp>
      <p:sp>
        <p:nvSpPr>
          <p:cNvPr id="9" name="Textplatzhalter 8">
            <a:extLst>
              <a:ext uri="{FF2B5EF4-FFF2-40B4-BE49-F238E27FC236}">
                <a16:creationId xmlns:a16="http://schemas.microsoft.com/office/drawing/2014/main" id="{AF930C2E-D107-4DD1-AE49-0E87A262D47F}"/>
              </a:ext>
            </a:extLst>
          </p:cNvPr>
          <p:cNvSpPr>
            <a:spLocks noGrp="1"/>
          </p:cNvSpPr>
          <p:nvPr>
            <p:ph type="body" sz="quarter" idx="20"/>
          </p:nvPr>
        </p:nvSpPr>
        <p:spPr/>
        <p:txBody>
          <a:bodyPr/>
          <a:lstStyle/>
          <a:p>
            <a:r>
              <a:rPr lang="de-DE" dirty="0"/>
              <a:t>Krampe</a:t>
            </a:r>
          </a:p>
        </p:txBody>
      </p:sp>
      <p:sp>
        <p:nvSpPr>
          <p:cNvPr id="10" name="Textplatzhalter 9">
            <a:extLst>
              <a:ext uri="{FF2B5EF4-FFF2-40B4-BE49-F238E27FC236}">
                <a16:creationId xmlns:a16="http://schemas.microsoft.com/office/drawing/2014/main" id="{29D2B0DD-21EE-875D-A13C-C96213582085}"/>
              </a:ext>
            </a:extLst>
          </p:cNvPr>
          <p:cNvSpPr>
            <a:spLocks noGrp="1"/>
          </p:cNvSpPr>
          <p:nvPr>
            <p:ph type="body" sz="quarter" idx="21"/>
          </p:nvPr>
        </p:nvSpPr>
        <p:spPr/>
        <p:txBody>
          <a:bodyPr/>
          <a:lstStyle/>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Die Spielenden ziehen eine Karte und rufen das dort stehende Wort laut aus. </a:t>
            </a:r>
          </a:p>
          <a:p>
            <a:pPr algn="just">
              <a:lnSpc>
                <a:spcPct val="100000"/>
              </a:lnSpc>
              <a:spcBef>
                <a:spcPts val="0"/>
              </a:spcBef>
            </a:pPr>
            <a:r>
              <a:rPr lang="de-DE" dirty="0">
                <a:latin typeface="Calibri" panose="020F0502020204030204" pitchFamily="34" charset="0"/>
                <a:ea typeface="Calibri" panose="020F0502020204030204" pitchFamily="34" charset="0"/>
                <a:cs typeface="Calibri" panose="020F0502020204030204" pitchFamily="34" charset="0"/>
              </a:rPr>
              <a:t>Nun finden sich diejenigen zusammen, deren Worts sich reimen. </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Regeln: </a:t>
            </a:r>
            <a:r>
              <a:rPr lang="de-DE" dirty="0">
                <a:latin typeface="Calibri" panose="020F0502020204030204" pitchFamily="34" charset="0"/>
                <a:ea typeface="Calibri" panose="020F0502020204030204" pitchFamily="34" charset="0"/>
                <a:cs typeface="Calibri" panose="020F0502020204030204" pitchFamily="34" charset="0"/>
              </a:rPr>
              <a:t>Die Spielenden dürfen sich die Karten gegenseitig nicht zeigen.</a:t>
            </a:r>
          </a:p>
          <a:p>
            <a:pPr algn="just">
              <a:lnSpc>
                <a:spcPct val="100000"/>
              </a:lnSpc>
              <a:spcBef>
                <a:spcPts val="0"/>
              </a:spcBef>
            </a:pPr>
            <a:endParaRPr lang="de-DE"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pPr>
            <a:r>
              <a:rPr lang="de-DE" b="1" dirty="0">
                <a:latin typeface="Calibri" panose="020F0502020204030204" pitchFamily="34" charset="0"/>
                <a:ea typeface="Calibri" panose="020F0502020204030204" pitchFamily="34" charset="0"/>
                <a:cs typeface="Calibri" panose="020F0502020204030204" pitchFamily="34" charset="0"/>
              </a:rPr>
              <a:t>Tipp: </a:t>
            </a:r>
            <a:r>
              <a:rPr lang="de-DE" dirty="0">
                <a:latin typeface="Calibri" panose="020F0502020204030204" pitchFamily="34" charset="0"/>
                <a:ea typeface="Calibri" panose="020F0502020204030204" pitchFamily="34" charset="0"/>
                <a:cs typeface="Calibri" panose="020F0502020204030204" pitchFamily="34" charset="0"/>
              </a:rPr>
              <a:t>Die Teameinteilung wird spannender, wenn die Spielenden nicht wissen, dass es sich um Reimworte handelt, sie also selbst das Kriterium herausfinden müssen, nach dem die Gruppen gebildet werden. </a:t>
            </a:r>
            <a:endParaRPr lang="de-DE"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00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ECA10DF-457A-47F7-7C26-A9AB430D8ED5}"/>
              </a:ext>
            </a:extLst>
          </p:cNvPr>
          <p:cNvSpPr>
            <a:spLocks noGrp="1"/>
          </p:cNvSpPr>
          <p:nvPr>
            <p:ph sz="quarter" idx="13"/>
          </p:nvPr>
        </p:nvSpPr>
        <p:spPr/>
        <p:txBody>
          <a:bodyPr/>
          <a:lstStyle/>
          <a:p>
            <a:r>
              <a:rPr lang="de-DE" dirty="0"/>
              <a:t>FEEDBACKMETHODEN</a:t>
            </a:r>
          </a:p>
        </p:txBody>
      </p:sp>
      <p:sp>
        <p:nvSpPr>
          <p:cNvPr id="3" name="Textplatzhalter 2">
            <a:extLst>
              <a:ext uri="{FF2B5EF4-FFF2-40B4-BE49-F238E27FC236}">
                <a16:creationId xmlns:a16="http://schemas.microsoft.com/office/drawing/2014/main" id="{795D6C76-F2A9-2838-5835-802140950164}"/>
              </a:ext>
            </a:extLst>
          </p:cNvPr>
          <p:cNvSpPr>
            <a:spLocks noGrp="1"/>
          </p:cNvSpPr>
          <p:nvPr>
            <p:ph type="body" sz="quarter" idx="15"/>
          </p:nvPr>
        </p:nvSpPr>
        <p:spPr>
          <a:xfrm>
            <a:off x="2077403" y="1976389"/>
            <a:ext cx="7737157" cy="3473000"/>
          </a:xfrm>
        </p:spPr>
        <p:txBody>
          <a:bodyPr/>
          <a:lstStyle/>
          <a:p>
            <a:r>
              <a:rPr lang="de-DE" b="1" dirty="0">
                <a:solidFill>
                  <a:srgbClr val="37ADA8"/>
                </a:solidFill>
              </a:rPr>
              <a:t>DAUMENPROBE</a:t>
            </a:r>
            <a:br>
              <a:rPr lang="de-DE" dirty="0"/>
            </a:br>
            <a:r>
              <a:rPr lang="en-US" dirty="0"/>
              <a:t>Die </a:t>
            </a:r>
            <a:r>
              <a:rPr lang="en-US" dirty="0" err="1"/>
              <a:t>Spielleitung</a:t>
            </a:r>
            <a:r>
              <a:rPr lang="en-US" dirty="0"/>
              <a:t> </a:t>
            </a:r>
            <a:r>
              <a:rPr lang="en-US" dirty="0" err="1"/>
              <a:t>stellt</a:t>
            </a:r>
            <a:r>
              <a:rPr lang="en-US" dirty="0"/>
              <a:t> </a:t>
            </a:r>
            <a:r>
              <a:rPr lang="en-US" dirty="0" err="1"/>
              <a:t>eine</a:t>
            </a:r>
            <a:r>
              <a:rPr lang="en-US" dirty="0"/>
              <a:t> </a:t>
            </a:r>
            <a:r>
              <a:rPr lang="en-US" dirty="0" err="1"/>
              <a:t>Auswertungsfrage</a:t>
            </a:r>
            <a:r>
              <a:rPr lang="en-US" dirty="0"/>
              <a:t>. Die </a:t>
            </a:r>
            <a:r>
              <a:rPr lang="en-US" dirty="0" err="1"/>
              <a:t>Spielenden</a:t>
            </a:r>
            <a:r>
              <a:rPr lang="en-US" dirty="0"/>
              <a:t> </a:t>
            </a:r>
            <a:r>
              <a:rPr lang="en-US" dirty="0" err="1"/>
              <a:t>signalisieren</a:t>
            </a:r>
            <a:r>
              <a:rPr lang="en-US" dirty="0"/>
              <a:t> </a:t>
            </a:r>
            <a:r>
              <a:rPr lang="en-US" dirty="0" err="1"/>
              <a:t>durch</a:t>
            </a:r>
            <a:r>
              <a:rPr lang="en-US" dirty="0"/>
              <a:t> </a:t>
            </a:r>
            <a:r>
              <a:rPr lang="en-US" dirty="0" err="1"/>
              <a:t>ihre</a:t>
            </a:r>
            <a:r>
              <a:rPr lang="en-US" dirty="0"/>
              <a:t> </a:t>
            </a:r>
            <a:r>
              <a:rPr lang="en-US" dirty="0" err="1"/>
              <a:t>Daumenhaltung</a:t>
            </a:r>
            <a:r>
              <a:rPr lang="en-US" dirty="0"/>
              <a:t>, </a:t>
            </a:r>
            <a:r>
              <a:rPr lang="en-US" dirty="0" err="1"/>
              <a:t>wie</a:t>
            </a:r>
            <a:r>
              <a:rPr lang="en-US" dirty="0"/>
              <a:t> </a:t>
            </a:r>
            <a:r>
              <a:rPr lang="en-US" dirty="0" err="1"/>
              <a:t>sie</a:t>
            </a:r>
            <a:r>
              <a:rPr lang="en-US" dirty="0"/>
              <a:t> die </a:t>
            </a:r>
            <a:r>
              <a:rPr lang="en-US" dirty="0" err="1"/>
              <a:t>Frage</a:t>
            </a:r>
            <a:r>
              <a:rPr lang="en-US" dirty="0"/>
              <a:t> </a:t>
            </a:r>
            <a:r>
              <a:rPr lang="en-US" dirty="0" err="1"/>
              <a:t>bewerten</a:t>
            </a:r>
            <a:r>
              <a:rPr lang="en-US" dirty="0"/>
              <a:t>.</a:t>
            </a:r>
          </a:p>
          <a:p>
            <a:endParaRPr lang="de-DE" dirty="0"/>
          </a:p>
          <a:p>
            <a:r>
              <a:rPr lang="de-DE" b="1" dirty="0">
                <a:solidFill>
                  <a:srgbClr val="37ADA8"/>
                </a:solidFill>
              </a:rPr>
              <a:t>SMILEY-FEEDBACK</a:t>
            </a:r>
            <a:br>
              <a:rPr lang="de-DE" dirty="0"/>
            </a:br>
            <a:r>
              <a:rPr lang="en-US" dirty="0"/>
              <a:t>Die </a:t>
            </a:r>
            <a:r>
              <a:rPr lang="en-US" dirty="0" err="1"/>
              <a:t>Spielleitung</a:t>
            </a:r>
            <a:r>
              <a:rPr lang="en-US" dirty="0"/>
              <a:t> </a:t>
            </a:r>
            <a:r>
              <a:rPr lang="en-US" dirty="0" err="1"/>
              <a:t>stellt</a:t>
            </a:r>
            <a:r>
              <a:rPr lang="en-US" dirty="0"/>
              <a:t> </a:t>
            </a:r>
            <a:r>
              <a:rPr lang="en-US" dirty="0" err="1"/>
              <a:t>eine</a:t>
            </a:r>
            <a:r>
              <a:rPr lang="en-US" dirty="0"/>
              <a:t> </a:t>
            </a:r>
            <a:r>
              <a:rPr lang="en-US" dirty="0" err="1"/>
              <a:t>Auswertungsfrage</a:t>
            </a:r>
            <a:r>
              <a:rPr lang="en-US" dirty="0"/>
              <a:t>. Die </a:t>
            </a:r>
            <a:r>
              <a:rPr lang="en-US" dirty="0" err="1"/>
              <a:t>Spielenden</a:t>
            </a:r>
            <a:r>
              <a:rPr lang="en-US" dirty="0"/>
              <a:t> </a:t>
            </a:r>
            <a:r>
              <a:rPr lang="en-US" dirty="0" err="1"/>
              <a:t>signalisieren</a:t>
            </a:r>
            <a:r>
              <a:rPr lang="en-US" dirty="0"/>
              <a:t> </a:t>
            </a:r>
            <a:r>
              <a:rPr lang="en-US" dirty="0" err="1"/>
              <a:t>durch</a:t>
            </a:r>
            <a:r>
              <a:rPr lang="en-US" dirty="0"/>
              <a:t> das </a:t>
            </a:r>
            <a:r>
              <a:rPr lang="en-US" dirty="0" err="1"/>
              <a:t>Hochhalten</a:t>
            </a:r>
            <a:r>
              <a:rPr lang="en-US" dirty="0"/>
              <a:t> </a:t>
            </a:r>
            <a:r>
              <a:rPr lang="en-US" dirty="0" err="1"/>
              <a:t>eines</a:t>
            </a:r>
            <a:r>
              <a:rPr lang="en-US" dirty="0"/>
              <a:t> der </a:t>
            </a:r>
            <a:r>
              <a:rPr lang="en-US" dirty="0" err="1"/>
              <a:t>drei</a:t>
            </a:r>
            <a:r>
              <a:rPr lang="en-US" dirty="0"/>
              <a:t> Smileys, </a:t>
            </a:r>
            <a:r>
              <a:rPr lang="en-US" dirty="0" err="1"/>
              <a:t>wie</a:t>
            </a:r>
            <a:r>
              <a:rPr lang="en-US" dirty="0"/>
              <a:t> </a:t>
            </a:r>
            <a:r>
              <a:rPr lang="en-US" dirty="0" err="1"/>
              <a:t>sie</a:t>
            </a:r>
            <a:r>
              <a:rPr lang="en-US" dirty="0"/>
              <a:t> die </a:t>
            </a:r>
            <a:r>
              <a:rPr lang="en-US" dirty="0" err="1"/>
              <a:t>Frage</a:t>
            </a:r>
            <a:r>
              <a:rPr lang="en-US" dirty="0"/>
              <a:t> </a:t>
            </a:r>
            <a:r>
              <a:rPr lang="en-US" dirty="0" err="1"/>
              <a:t>bewerten</a:t>
            </a:r>
            <a:r>
              <a:rPr lang="en-US" dirty="0"/>
              <a:t>.</a:t>
            </a:r>
          </a:p>
          <a:p>
            <a:endParaRPr lang="en-US" dirty="0"/>
          </a:p>
          <a:p>
            <a:r>
              <a:rPr lang="de-DE" b="1" dirty="0">
                <a:solidFill>
                  <a:srgbClr val="37ADA8"/>
                </a:solidFill>
              </a:rPr>
              <a:t>5-FINGER-FEEDBACK</a:t>
            </a:r>
            <a:br>
              <a:rPr lang="de-DE" dirty="0"/>
            </a:br>
            <a:r>
              <a:rPr lang="en-US" dirty="0" err="1"/>
              <a:t>Jedem</a:t>
            </a:r>
            <a:r>
              <a:rPr lang="en-US" dirty="0"/>
              <a:t> Finger </a:t>
            </a:r>
            <a:r>
              <a:rPr lang="en-US" dirty="0" err="1"/>
              <a:t>einer</a:t>
            </a:r>
            <a:r>
              <a:rPr lang="en-US" dirty="0"/>
              <a:t> Hand </a:t>
            </a:r>
            <a:r>
              <a:rPr lang="en-US" dirty="0" err="1"/>
              <a:t>wird</a:t>
            </a:r>
            <a:r>
              <a:rPr lang="en-US" dirty="0"/>
              <a:t> </a:t>
            </a:r>
            <a:r>
              <a:rPr lang="en-US" dirty="0" err="1"/>
              <a:t>ein</a:t>
            </a:r>
            <a:r>
              <a:rPr lang="en-US" dirty="0"/>
              <a:t> </a:t>
            </a:r>
            <a:r>
              <a:rPr lang="en-US" dirty="0" err="1"/>
              <a:t>Satzanfang</a:t>
            </a:r>
            <a:r>
              <a:rPr lang="en-US" dirty="0"/>
              <a:t> </a:t>
            </a:r>
            <a:r>
              <a:rPr lang="en-US" dirty="0" err="1"/>
              <a:t>zugeordnet</a:t>
            </a:r>
            <a:r>
              <a:rPr lang="en-US" dirty="0"/>
              <a:t>. Die </a:t>
            </a:r>
            <a:r>
              <a:rPr lang="en-US" dirty="0" err="1"/>
              <a:t>Spielenden</a:t>
            </a:r>
            <a:r>
              <a:rPr lang="en-US" dirty="0"/>
              <a:t> </a:t>
            </a:r>
            <a:r>
              <a:rPr lang="en-US" dirty="0" err="1"/>
              <a:t>geben</a:t>
            </a:r>
            <a:r>
              <a:rPr lang="en-US" dirty="0"/>
              <a:t> </a:t>
            </a:r>
            <a:r>
              <a:rPr lang="en-US" dirty="0" err="1"/>
              <a:t>entweder</a:t>
            </a:r>
            <a:r>
              <a:rPr lang="en-US" dirty="0"/>
              <a:t> </a:t>
            </a:r>
            <a:r>
              <a:rPr lang="en-US" dirty="0" err="1"/>
              <a:t>zu</a:t>
            </a:r>
            <a:r>
              <a:rPr lang="en-US" dirty="0"/>
              <a:t> </a:t>
            </a:r>
            <a:r>
              <a:rPr lang="en-US" dirty="0" err="1"/>
              <a:t>einem</a:t>
            </a:r>
            <a:r>
              <a:rPr lang="en-US" dirty="0"/>
              <a:t> </a:t>
            </a:r>
            <a:r>
              <a:rPr lang="en-US" dirty="0" err="1"/>
              <a:t>oder</a:t>
            </a:r>
            <a:r>
              <a:rPr lang="en-US" dirty="0"/>
              <a:t> </a:t>
            </a:r>
            <a:r>
              <a:rPr lang="en-US" dirty="0" err="1"/>
              <a:t>zu</a:t>
            </a:r>
            <a:r>
              <a:rPr lang="en-US" dirty="0"/>
              <a:t> </a:t>
            </a:r>
            <a:r>
              <a:rPr lang="en-US" dirty="0" err="1"/>
              <a:t>allen</a:t>
            </a:r>
            <a:r>
              <a:rPr lang="en-US" dirty="0"/>
              <a:t> </a:t>
            </a:r>
            <a:r>
              <a:rPr lang="en-US" dirty="0" err="1"/>
              <a:t>Fingern</a:t>
            </a:r>
            <a:r>
              <a:rPr lang="en-US" dirty="0"/>
              <a:t> </a:t>
            </a:r>
            <a:r>
              <a:rPr lang="en-US" dirty="0" err="1"/>
              <a:t>ein</a:t>
            </a:r>
            <a:r>
              <a:rPr lang="en-US" dirty="0"/>
              <a:t> Feedback.</a:t>
            </a:r>
          </a:p>
        </p:txBody>
      </p:sp>
      <p:pic>
        <p:nvPicPr>
          <p:cNvPr id="4" name="Grafik 3" descr="Daumen hoch-Zeichen mit einfarbiger Füllung">
            <a:extLst>
              <a:ext uri="{FF2B5EF4-FFF2-40B4-BE49-F238E27FC236}">
                <a16:creationId xmlns:a16="http://schemas.microsoft.com/office/drawing/2014/main" id="{EE59A296-0967-6B36-4FD4-E561B2530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063" y="1688781"/>
            <a:ext cx="1239268" cy="1239268"/>
          </a:xfrm>
          <a:prstGeom prst="rect">
            <a:avLst/>
          </a:prstGeom>
        </p:spPr>
      </p:pic>
      <p:pic>
        <p:nvPicPr>
          <p:cNvPr id="5" name="Grafik 4" descr="Lächelnde Gesichtskontur mit einfarbiger Füllung">
            <a:extLst>
              <a:ext uri="{FF2B5EF4-FFF2-40B4-BE49-F238E27FC236}">
                <a16:creationId xmlns:a16="http://schemas.microsoft.com/office/drawing/2014/main" id="{B6DF7AE2-FC80-6B54-29D6-01A0659B7A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508" y="3031186"/>
            <a:ext cx="1144378" cy="1144378"/>
          </a:xfrm>
          <a:prstGeom prst="rect">
            <a:avLst/>
          </a:prstGeom>
        </p:spPr>
      </p:pic>
      <p:pic>
        <p:nvPicPr>
          <p:cNvPr id="7" name="Grafik 6" descr="Erhobene Hand Silhouette">
            <a:extLst>
              <a:ext uri="{FF2B5EF4-FFF2-40B4-BE49-F238E27FC236}">
                <a16:creationId xmlns:a16="http://schemas.microsoft.com/office/drawing/2014/main" id="{1BA274C4-EABB-23F4-BAAA-83CEB726DB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507" y="4278702"/>
            <a:ext cx="1239267" cy="1239267"/>
          </a:xfrm>
          <a:prstGeom prst="rect">
            <a:avLst/>
          </a:prstGeom>
        </p:spPr>
      </p:pic>
    </p:spTree>
    <p:extLst>
      <p:ext uri="{BB962C8B-B14F-4D97-AF65-F5344CB8AC3E}">
        <p14:creationId xmlns:p14="http://schemas.microsoft.com/office/powerpoint/2010/main" val="1823976000"/>
      </p:ext>
    </p:extLst>
  </p:cSld>
  <p:clrMapOvr>
    <a:masterClrMapping/>
  </p:clrMapOvr>
</p:sld>
</file>

<file path=ppt/theme/theme1.xml><?xml version="1.0" encoding="utf-8"?>
<a:theme xmlns:a="http://schemas.openxmlformats.org/drawingml/2006/main" name="Titelfoli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o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745</Words>
  <Application>Microsoft Macintosh PowerPoint</Application>
  <PresentationFormat>A4-Papier (210 x 297 mm)</PresentationFormat>
  <Paragraphs>101</Paragraphs>
  <Slides>14</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14</vt:i4>
      </vt:variant>
    </vt:vector>
  </HeadingPairs>
  <TitlesOfParts>
    <vt:vector size="19" baseType="lpstr">
      <vt:lpstr>Calibri Regular</vt:lpstr>
      <vt:lpstr>Arial</vt:lpstr>
      <vt:lpstr>Calibri</vt:lpstr>
      <vt:lpstr>Titelfolien</vt:lpstr>
      <vt:lpstr>Blankos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wimasu.de</Manager>
  <Company>WIMASU GmbH</Company>
  <LinksUpToDate>false</LinksUpToDate>
  <SharedDoc>false</SharedDoc>
  <HyperlinkBase>https://wimasu.de/kleine-spiele-im-sportunterricht-planen-spielen-auswerten</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Kleine Spiele planen, spielen und auswerten. Beitrag zur Spielesammlung für den Sportunterricht by Teubert &amp; Friends</dc:title>
  <dc:subject>Kleine Spiele planen, spielen und auswerten. Beitrag zur Spielesammlung für den Sportunterricht by Teubert &amp; Friends</dc:subject>
  <dc:creator>H. Teubert; Ch. Zobe</dc:creator>
  <cp:keywords>WIMASU, Sportunterricht. Wissen, Spielen, Planen, Auswerten, Die Große Spielesammlung</cp:keywords>
  <dc:description>© WIMASU GmbH 2022
Alle Rechte vorbehalten. Alle Nachdrucke und digitale Weitergabe nur mit  ausdrücklicher schriftlicher Genehmigung.</dc:description>
  <cp:lastModifiedBy>Nao M</cp:lastModifiedBy>
  <cp:revision>783</cp:revision>
  <cp:lastPrinted>2020-10-12T13:58:54Z</cp:lastPrinted>
  <dcterms:created xsi:type="dcterms:W3CDTF">2020-04-06T14:31:41Z</dcterms:created>
  <dcterms:modified xsi:type="dcterms:W3CDTF">2022-08-15T09:08:55Z</dcterms:modified>
  <cp:category>WIMASU, Sportunterricht. Wissen, Spielen, Planen, Auswerten, Die Große Spielesammlung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by">
    <vt:lpwstr>WIMASU</vt:lpwstr>
  </property>
</Properties>
</file>