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7" r:id="rId2"/>
  </p:sldMasterIdLst>
  <p:notesMasterIdLst>
    <p:notesMasterId r:id="rId6"/>
  </p:notesMasterIdLst>
  <p:sldIdLst>
    <p:sldId id="450" r:id="rId3"/>
    <p:sldId id="449" r:id="rId4"/>
    <p:sldId id="288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" id="{96ADAECB-9A5D-A446-88E1-F8CAFF558887}">
          <p14:sldIdLst>
            <p14:sldId id="450"/>
            <p14:sldId id="449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6A95"/>
    <a:srgbClr val="EC756F"/>
    <a:srgbClr val="416E9B"/>
    <a:srgbClr val="ECCA3A"/>
    <a:srgbClr val="37ADA8"/>
    <a:srgbClr val="A5A5A5"/>
    <a:srgbClr val="3BA3F7"/>
    <a:srgbClr val="A28C2A"/>
    <a:srgbClr val="BBA12F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55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10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9" d="100"/>
        <a:sy n="2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E806D-0FF5-5044-862E-22B415E9906F}" type="datetimeFigureOut">
              <a:rPr lang="de-DE" smtClean="0"/>
              <a:t>21.03.22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A2698-7F99-FC4D-9BD4-8BD6FEA1E7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3501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Vektorgrafiken enthält.&#10;&#10;Automatisch generierte Beschreibung">
            <a:extLst>
              <a:ext uri="{FF2B5EF4-FFF2-40B4-BE49-F238E27FC236}">
                <a16:creationId xmlns:a16="http://schemas.microsoft.com/office/drawing/2014/main" id="{A77B4F00-595F-9F44-92B4-861EC63857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704934" cy="685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5BD26BF-48C7-434E-AD89-41D4D74DB222}"/>
              </a:ext>
            </a:extLst>
          </p:cNvPr>
          <p:cNvSpPr txBox="1"/>
          <p:nvPr userDrawn="1"/>
        </p:nvSpPr>
        <p:spPr>
          <a:xfrm>
            <a:off x="415092" y="6207787"/>
            <a:ext cx="824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solidFill>
                  <a:schemeClr val="bg1"/>
                </a:solidFill>
              </a:rPr>
              <a:t>© WIMASU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0047BBF-A308-7947-A1B2-E8EBEC3604F2}"/>
              </a:ext>
            </a:extLst>
          </p:cNvPr>
          <p:cNvSpPr/>
          <p:nvPr userDrawn="1"/>
        </p:nvSpPr>
        <p:spPr>
          <a:xfrm>
            <a:off x="-5174" y="-15458"/>
            <a:ext cx="9918000" cy="80133"/>
          </a:xfrm>
          <a:prstGeom prst="rect">
            <a:avLst/>
          </a:prstGeom>
          <a:solidFill>
            <a:srgbClr val="EC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Calibri Regular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3949E24-B688-3745-B737-57CA439CD2B4}"/>
              </a:ext>
            </a:extLst>
          </p:cNvPr>
          <p:cNvSpPr/>
          <p:nvPr userDrawn="1"/>
        </p:nvSpPr>
        <p:spPr>
          <a:xfrm>
            <a:off x="-5173" y="6784591"/>
            <a:ext cx="9911173" cy="80133"/>
          </a:xfrm>
          <a:prstGeom prst="rect">
            <a:avLst/>
          </a:prstGeom>
          <a:solidFill>
            <a:srgbClr val="EC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Calibri Regular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9866D7A-CAD9-5946-91A8-B5C7A9F707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23886" y="276740"/>
            <a:ext cx="542286" cy="641326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4C5BD8F5-12EB-F14B-9D92-074B03A15415}"/>
              </a:ext>
            </a:extLst>
          </p:cNvPr>
          <p:cNvSpPr txBox="1"/>
          <p:nvPr userDrawn="1"/>
        </p:nvSpPr>
        <p:spPr>
          <a:xfrm>
            <a:off x="90659" y="3133564"/>
            <a:ext cx="43036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 dirty="0">
                <a:solidFill>
                  <a:srgbClr val="EC756F"/>
                </a:solidFill>
              </a:rPr>
              <a:t>GLÜCKSLAUF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18D1CAF-2314-784D-9DE7-CA0CFC80C09E}"/>
              </a:ext>
            </a:extLst>
          </p:cNvPr>
          <p:cNvSpPr txBox="1"/>
          <p:nvPr userDrawn="1"/>
        </p:nvSpPr>
        <p:spPr>
          <a:xfrm>
            <a:off x="109542" y="3891187"/>
            <a:ext cx="4265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>
                <a:solidFill>
                  <a:srgbClr val="416E9B"/>
                </a:solidFill>
              </a:rPr>
              <a:t>FINDE DIE SCHÄTZE</a:t>
            </a:r>
          </a:p>
        </p:txBody>
      </p:sp>
    </p:spTree>
    <p:extLst>
      <p:ext uri="{BB962C8B-B14F-4D97-AF65-F5344CB8AC3E}">
        <p14:creationId xmlns:p14="http://schemas.microsoft.com/office/powerpoint/2010/main" val="129609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AB1F04BD-F13C-0141-A46D-AAD22B1410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1000"/>
          </a:blip>
          <a:stretch>
            <a:fillRect/>
          </a:stretch>
        </p:blipFill>
        <p:spPr>
          <a:xfrm>
            <a:off x="0" y="28609"/>
            <a:ext cx="9906000" cy="6800782"/>
          </a:xfrm>
          <a:prstGeom prst="rect">
            <a:avLst/>
          </a:prstGeom>
        </p:spPr>
      </p:pic>
      <p:sp>
        <p:nvSpPr>
          <p:cNvPr id="7" name="Titel 4">
            <a:extLst>
              <a:ext uri="{FF2B5EF4-FFF2-40B4-BE49-F238E27FC236}">
                <a16:creationId xmlns:a16="http://schemas.microsoft.com/office/drawing/2014/main" id="{299755D9-FFE3-3849-AE35-A6A3530F112B}"/>
              </a:ext>
            </a:extLst>
          </p:cNvPr>
          <p:cNvSpPr txBox="1">
            <a:spLocks/>
          </p:cNvSpPr>
          <p:nvPr userDrawn="1"/>
        </p:nvSpPr>
        <p:spPr>
          <a:xfrm>
            <a:off x="511038" y="390881"/>
            <a:ext cx="8318500" cy="41304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algun Gothic" charset="-127"/>
                <a:cs typeface="Calibri" panose="020F0502020204030204" pitchFamily="34" charset="0"/>
              </a:rPr>
              <a:t>GLÜCKSLAUF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8D5C0C1-2607-6544-932E-753C51559762}"/>
              </a:ext>
            </a:extLst>
          </p:cNvPr>
          <p:cNvSpPr/>
          <p:nvPr userDrawn="1"/>
        </p:nvSpPr>
        <p:spPr>
          <a:xfrm>
            <a:off x="511038" y="2512346"/>
            <a:ext cx="61542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© WIMASU GmbH 2022</a:t>
            </a:r>
          </a:p>
          <a:p>
            <a:pPr algn="l"/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l"/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Alle Rechte vorbehalten. Alle Nachdrucke und digitale Weitergabe nur mit</a:t>
            </a:r>
          </a:p>
          <a:p>
            <a:pPr algn="l"/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ausdrücklicher schriftlicher Genehmigung.</a:t>
            </a:r>
          </a:p>
          <a:p>
            <a:pPr algn="l"/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https://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wimasu.de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/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glueckslauf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/</a:t>
            </a:r>
          </a:p>
          <a:p>
            <a:pPr algn="l"/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2. Version</a:t>
            </a: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l"/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l"/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l"/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l"/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l"/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l"/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l"/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l"/>
            <a:r>
              <a:rPr lang="de-DE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Dieses Dokument zitieren:</a:t>
            </a: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l"/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Veit, J., Walther,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Ch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. (2022). Glückslauf.</a:t>
            </a:r>
          </a:p>
          <a:p>
            <a:pPr algn="l"/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Eingeschränkter Zugriff am DATUM unter https://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wimasu.de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/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glueckslauf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/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120705C-9F65-A74A-B9B2-87B1C9055BB2}"/>
              </a:ext>
            </a:extLst>
          </p:cNvPr>
          <p:cNvSpPr/>
          <p:nvPr userDrawn="1"/>
        </p:nvSpPr>
        <p:spPr>
          <a:xfrm>
            <a:off x="511038" y="5759233"/>
            <a:ext cx="67094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Haftungsausschluss</a:t>
            </a:r>
          </a:p>
          <a:p>
            <a:r>
              <a:rPr lang="de-DE" sz="800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Unsere Veröffentlichungen stellen nur generelle Anleitungen für Sportübungen dar. Sportübungen unterliegen sich laufend fortentwickelnden</a:t>
            </a:r>
            <a:br>
              <a:rPr lang="de-DE" sz="800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800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sportwissenschaftlichen Erkenntnissen. Daher garantieren wir nicht, dass die Anleitungen zu jedem Zeitpunkt den aktuellen Erkenntnissen entsprechen.</a:t>
            </a:r>
            <a:br>
              <a:rPr lang="de-DE" sz="800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800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Weiterhin kann auch kein Erfolg der Übungen garantiert werden. Generell gilt: Jeder Nutzer muss bei der konkreten Ausführung der vorgestellten Übungen selbst für eine sichere Übungsumgebung sorgen. Für den Fall, dass dies nicht möglich ist, sollte keine Übung ausgeführt werden.</a:t>
            </a:r>
            <a:endParaRPr lang="de-DE" sz="800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56CF7D3-ED98-464B-A5D2-C46E27625A1C}"/>
              </a:ext>
            </a:extLst>
          </p:cNvPr>
          <p:cNvSpPr txBox="1"/>
          <p:nvPr userDrawn="1"/>
        </p:nvSpPr>
        <p:spPr>
          <a:xfrm>
            <a:off x="526478" y="698389"/>
            <a:ext cx="2578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solidFill>
                  <a:srgbClr val="EC756F"/>
                </a:solidFill>
              </a:rPr>
              <a:t>IMPRESSUM</a:t>
            </a:r>
            <a:endParaRPr lang="de-DE" b="1" dirty="0">
              <a:solidFill>
                <a:srgbClr val="EC756F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436FFCB-93F2-8949-96BA-CC876729FD28}"/>
              </a:ext>
            </a:extLst>
          </p:cNvPr>
          <p:cNvSpPr txBox="1"/>
          <p:nvPr userDrawn="1"/>
        </p:nvSpPr>
        <p:spPr>
          <a:xfrm rot="16200000">
            <a:off x="-281329" y="3148738"/>
            <a:ext cx="824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© WIMASU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6A135B3-3AFE-AA49-9C34-9E4F35EB5641}"/>
              </a:ext>
            </a:extLst>
          </p:cNvPr>
          <p:cNvSpPr/>
          <p:nvPr userDrawn="1"/>
        </p:nvSpPr>
        <p:spPr>
          <a:xfrm>
            <a:off x="511038" y="3653170"/>
            <a:ext cx="25326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Autor:		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J. Veit,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Ch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. Walther</a:t>
            </a:r>
          </a:p>
          <a:p>
            <a:pPr algn="l"/>
            <a:r>
              <a:rPr lang="de-DE" sz="10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Illustrationen:	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N. Matsuyama </a:t>
            </a:r>
          </a:p>
          <a:p>
            <a:pPr algn="l"/>
            <a:r>
              <a:rPr lang="de-DE" sz="10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Satz und Layout:	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N. Matsuyama</a:t>
            </a:r>
          </a:p>
          <a:p>
            <a:pPr algn="l"/>
            <a:r>
              <a:rPr lang="de-DE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Herausgeber:	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J. Veit,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Ch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. Walther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E7232EB-1DB3-3646-9CE2-6A0BADB68CD3}"/>
              </a:ext>
            </a:extLst>
          </p:cNvPr>
          <p:cNvSpPr/>
          <p:nvPr userDrawn="1"/>
        </p:nvSpPr>
        <p:spPr>
          <a:xfrm>
            <a:off x="-5174" y="-15458"/>
            <a:ext cx="9918000" cy="80133"/>
          </a:xfrm>
          <a:prstGeom prst="rect">
            <a:avLst/>
          </a:prstGeom>
          <a:solidFill>
            <a:srgbClr val="EC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Calibri Regular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EEFE45A-884E-2C4B-87C7-AF82DD5AF31B}"/>
              </a:ext>
            </a:extLst>
          </p:cNvPr>
          <p:cNvSpPr/>
          <p:nvPr userDrawn="1"/>
        </p:nvSpPr>
        <p:spPr>
          <a:xfrm>
            <a:off x="-5173" y="6784591"/>
            <a:ext cx="9911173" cy="80133"/>
          </a:xfrm>
          <a:prstGeom prst="rect">
            <a:avLst/>
          </a:prstGeom>
          <a:solidFill>
            <a:srgbClr val="EC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Calibri Regular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A98A1C1-36C4-0E41-9FD5-51D7054095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23886" y="276740"/>
            <a:ext cx="542286" cy="6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8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4">
            <a:extLst>
              <a:ext uri="{FF2B5EF4-FFF2-40B4-BE49-F238E27FC236}">
                <a16:creationId xmlns:a16="http://schemas.microsoft.com/office/drawing/2014/main" id="{64B62261-B436-4842-9B0D-B280CFE6F9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0063" y="742950"/>
            <a:ext cx="7800975" cy="557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EE6A6C"/>
                </a:solidFill>
              </a:defRPr>
            </a:lvl1pPr>
          </a:lstStyle>
          <a:p>
            <a:r>
              <a:rPr lang="de-DE" dirty="0"/>
              <a:t>Mastertextformat bearbeiten</a:t>
            </a:r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54978E76-41A9-8442-A46B-235F54F3C114}"/>
              </a:ext>
            </a:extLst>
          </p:cNvPr>
          <p:cNvSpPr txBox="1">
            <a:spLocks/>
          </p:cNvSpPr>
          <p:nvPr userDrawn="1"/>
        </p:nvSpPr>
        <p:spPr>
          <a:xfrm>
            <a:off x="511038" y="390881"/>
            <a:ext cx="8318500" cy="41304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algun Gothic" charset="-127"/>
                <a:cs typeface="Calibri" panose="020F0502020204030204" pitchFamily="34" charset="0"/>
              </a:rPr>
              <a:t>GLÜCKSLAUF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E6D54C4-CF68-D74A-90A6-332BBB97AEDD}"/>
              </a:ext>
            </a:extLst>
          </p:cNvPr>
          <p:cNvSpPr txBox="1"/>
          <p:nvPr userDrawn="1"/>
        </p:nvSpPr>
        <p:spPr>
          <a:xfrm rot="16200000">
            <a:off x="-281329" y="3148738"/>
            <a:ext cx="824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© WIMASU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5DDA065-47CC-8F4A-82D2-688C7009CE2C}"/>
              </a:ext>
            </a:extLst>
          </p:cNvPr>
          <p:cNvSpPr/>
          <p:nvPr userDrawn="1"/>
        </p:nvSpPr>
        <p:spPr>
          <a:xfrm>
            <a:off x="-5173" y="-15458"/>
            <a:ext cx="9911173" cy="80133"/>
          </a:xfrm>
          <a:prstGeom prst="rect">
            <a:avLst/>
          </a:prstGeom>
          <a:solidFill>
            <a:srgbClr val="EC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Calibri Regular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4B25116E-4FD8-654C-B612-2C0C195BC68C}"/>
              </a:ext>
            </a:extLst>
          </p:cNvPr>
          <p:cNvSpPr/>
          <p:nvPr userDrawn="1"/>
        </p:nvSpPr>
        <p:spPr>
          <a:xfrm>
            <a:off x="-5173" y="6784591"/>
            <a:ext cx="9911173" cy="80133"/>
          </a:xfrm>
          <a:prstGeom prst="rect">
            <a:avLst/>
          </a:prstGeom>
          <a:solidFill>
            <a:srgbClr val="EC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Calibri Regular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2140F20-12DD-E54C-88BE-73443D733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23886" y="276740"/>
            <a:ext cx="542286" cy="6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15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4">
            <a:extLst>
              <a:ext uri="{FF2B5EF4-FFF2-40B4-BE49-F238E27FC236}">
                <a16:creationId xmlns:a16="http://schemas.microsoft.com/office/drawing/2014/main" id="{54978E76-41A9-8442-A46B-235F54F3C114}"/>
              </a:ext>
            </a:extLst>
          </p:cNvPr>
          <p:cNvSpPr txBox="1">
            <a:spLocks/>
          </p:cNvSpPr>
          <p:nvPr userDrawn="1"/>
        </p:nvSpPr>
        <p:spPr>
          <a:xfrm>
            <a:off x="511038" y="390881"/>
            <a:ext cx="8318500" cy="41304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algun Gothic" charset="-127"/>
                <a:cs typeface="Calibri" panose="020F0502020204030204" pitchFamily="34" charset="0"/>
              </a:rPr>
              <a:t>GLÜCKSLAUF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E6D54C4-CF68-D74A-90A6-332BBB97AEDD}"/>
              </a:ext>
            </a:extLst>
          </p:cNvPr>
          <p:cNvSpPr txBox="1"/>
          <p:nvPr userDrawn="1"/>
        </p:nvSpPr>
        <p:spPr>
          <a:xfrm rot="16200000">
            <a:off x="-281329" y="3148738"/>
            <a:ext cx="824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© WIMASU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5DDA065-47CC-8F4A-82D2-688C7009CE2C}"/>
              </a:ext>
            </a:extLst>
          </p:cNvPr>
          <p:cNvSpPr/>
          <p:nvPr userDrawn="1"/>
        </p:nvSpPr>
        <p:spPr>
          <a:xfrm>
            <a:off x="-5173" y="-15458"/>
            <a:ext cx="9911173" cy="80133"/>
          </a:xfrm>
          <a:prstGeom prst="rect">
            <a:avLst/>
          </a:prstGeom>
          <a:solidFill>
            <a:srgbClr val="EC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Calibri Regular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4B25116E-4FD8-654C-B612-2C0C195BC68C}"/>
              </a:ext>
            </a:extLst>
          </p:cNvPr>
          <p:cNvSpPr/>
          <p:nvPr userDrawn="1"/>
        </p:nvSpPr>
        <p:spPr>
          <a:xfrm>
            <a:off x="-5173" y="6784591"/>
            <a:ext cx="9911173" cy="80133"/>
          </a:xfrm>
          <a:prstGeom prst="rect">
            <a:avLst/>
          </a:prstGeom>
          <a:solidFill>
            <a:srgbClr val="EC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Calibri Regular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2140F20-12DD-E54C-88BE-73443D733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23886" y="276740"/>
            <a:ext cx="542286" cy="6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71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 - Karten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9">
            <a:extLst>
              <a:ext uri="{FF2B5EF4-FFF2-40B4-BE49-F238E27FC236}">
                <a16:creationId xmlns:a16="http://schemas.microsoft.com/office/drawing/2014/main" id="{88C680E9-2B26-5A4D-8198-96EFC55CA224}"/>
              </a:ext>
            </a:extLst>
          </p:cNvPr>
          <p:cNvSpPr>
            <a:spLocks noChangeAspect="1"/>
          </p:cNvSpPr>
          <p:nvPr userDrawn="1"/>
        </p:nvSpPr>
        <p:spPr>
          <a:xfrm>
            <a:off x="7456597" y="4571864"/>
            <a:ext cx="2454576" cy="228960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800" dirty="0"/>
              <a:t> </a:t>
            </a:r>
          </a:p>
        </p:txBody>
      </p:sp>
      <p:sp>
        <p:nvSpPr>
          <p:cNvPr id="19" name="Rounded Rectangle 100">
            <a:extLst>
              <a:ext uri="{FF2B5EF4-FFF2-40B4-BE49-F238E27FC236}">
                <a16:creationId xmlns:a16="http://schemas.microsoft.com/office/drawing/2014/main" id="{067DC4EF-4ABE-314B-B3DE-CB429178615A}"/>
              </a:ext>
            </a:extLst>
          </p:cNvPr>
          <p:cNvSpPr>
            <a:spLocks noChangeAspect="1"/>
          </p:cNvSpPr>
          <p:nvPr userDrawn="1"/>
        </p:nvSpPr>
        <p:spPr>
          <a:xfrm>
            <a:off x="7518115" y="4634523"/>
            <a:ext cx="2337690" cy="21716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00" dirty="0"/>
          </a:p>
        </p:txBody>
      </p:sp>
      <p:sp>
        <p:nvSpPr>
          <p:cNvPr id="22" name="Rectangle 103">
            <a:extLst>
              <a:ext uri="{FF2B5EF4-FFF2-40B4-BE49-F238E27FC236}">
                <a16:creationId xmlns:a16="http://schemas.microsoft.com/office/drawing/2014/main" id="{750279B8-C3C7-7E47-ABF3-253072245537}"/>
              </a:ext>
            </a:extLst>
          </p:cNvPr>
          <p:cNvSpPr>
            <a:spLocks noChangeAspect="1"/>
          </p:cNvSpPr>
          <p:nvPr userDrawn="1"/>
        </p:nvSpPr>
        <p:spPr>
          <a:xfrm>
            <a:off x="4996369" y="4571864"/>
            <a:ext cx="2454576" cy="228960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800" dirty="0"/>
              <a:t> </a:t>
            </a:r>
          </a:p>
        </p:txBody>
      </p:sp>
      <p:sp>
        <p:nvSpPr>
          <p:cNvPr id="23" name="Rounded Rectangle 104">
            <a:extLst>
              <a:ext uri="{FF2B5EF4-FFF2-40B4-BE49-F238E27FC236}">
                <a16:creationId xmlns:a16="http://schemas.microsoft.com/office/drawing/2014/main" id="{BAC8A80A-BA60-6742-9BC6-0B89D3498A83}"/>
              </a:ext>
            </a:extLst>
          </p:cNvPr>
          <p:cNvSpPr>
            <a:spLocks noChangeAspect="1"/>
          </p:cNvSpPr>
          <p:nvPr userDrawn="1"/>
        </p:nvSpPr>
        <p:spPr>
          <a:xfrm>
            <a:off x="5057888" y="4634523"/>
            <a:ext cx="2337690" cy="21716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00" dirty="0"/>
          </a:p>
        </p:txBody>
      </p:sp>
      <p:sp>
        <p:nvSpPr>
          <p:cNvPr id="26" name="Rectangle 107">
            <a:extLst>
              <a:ext uri="{FF2B5EF4-FFF2-40B4-BE49-F238E27FC236}">
                <a16:creationId xmlns:a16="http://schemas.microsoft.com/office/drawing/2014/main" id="{163E8DBF-BD54-0849-B665-0571A85095FA}"/>
              </a:ext>
            </a:extLst>
          </p:cNvPr>
          <p:cNvSpPr>
            <a:spLocks noChangeAspect="1"/>
          </p:cNvSpPr>
          <p:nvPr userDrawn="1"/>
        </p:nvSpPr>
        <p:spPr>
          <a:xfrm>
            <a:off x="2534720" y="4571866"/>
            <a:ext cx="2454576" cy="228960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800" dirty="0"/>
              <a:t> </a:t>
            </a:r>
          </a:p>
        </p:txBody>
      </p:sp>
      <p:sp>
        <p:nvSpPr>
          <p:cNvPr id="27" name="Rounded Rectangle 108">
            <a:extLst>
              <a:ext uri="{FF2B5EF4-FFF2-40B4-BE49-F238E27FC236}">
                <a16:creationId xmlns:a16="http://schemas.microsoft.com/office/drawing/2014/main" id="{2EF94C8F-58F5-9144-AD9B-A299422312EE}"/>
              </a:ext>
            </a:extLst>
          </p:cNvPr>
          <p:cNvSpPr>
            <a:spLocks noChangeAspect="1"/>
          </p:cNvSpPr>
          <p:nvPr userDrawn="1"/>
        </p:nvSpPr>
        <p:spPr>
          <a:xfrm>
            <a:off x="2596239" y="4634523"/>
            <a:ext cx="2337690" cy="21716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00" dirty="0"/>
          </a:p>
        </p:txBody>
      </p:sp>
      <p:sp>
        <p:nvSpPr>
          <p:cNvPr id="30" name="Rectangle 111">
            <a:extLst>
              <a:ext uri="{FF2B5EF4-FFF2-40B4-BE49-F238E27FC236}">
                <a16:creationId xmlns:a16="http://schemas.microsoft.com/office/drawing/2014/main" id="{842A76B2-DBCF-FB41-87BE-DB6EA93E0196}"/>
              </a:ext>
            </a:extLst>
          </p:cNvPr>
          <p:cNvSpPr>
            <a:spLocks noChangeAspect="1"/>
          </p:cNvSpPr>
          <p:nvPr userDrawn="1"/>
        </p:nvSpPr>
        <p:spPr>
          <a:xfrm>
            <a:off x="74493" y="4571866"/>
            <a:ext cx="2454576" cy="228960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800" dirty="0"/>
              <a:t> </a:t>
            </a:r>
          </a:p>
        </p:txBody>
      </p:sp>
      <p:sp>
        <p:nvSpPr>
          <p:cNvPr id="31" name="Rounded Rectangle 112">
            <a:extLst>
              <a:ext uri="{FF2B5EF4-FFF2-40B4-BE49-F238E27FC236}">
                <a16:creationId xmlns:a16="http://schemas.microsoft.com/office/drawing/2014/main" id="{18E62206-8E90-9944-8372-DA78B8A82459}"/>
              </a:ext>
            </a:extLst>
          </p:cNvPr>
          <p:cNvSpPr>
            <a:spLocks noChangeAspect="1"/>
          </p:cNvSpPr>
          <p:nvPr userDrawn="1"/>
        </p:nvSpPr>
        <p:spPr>
          <a:xfrm>
            <a:off x="136012" y="4634523"/>
            <a:ext cx="2337690" cy="21637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00" dirty="0"/>
          </a:p>
        </p:txBody>
      </p:sp>
      <p:sp>
        <p:nvSpPr>
          <p:cNvPr id="11" name="Rechteck 7">
            <a:extLst>
              <a:ext uri="{FF2B5EF4-FFF2-40B4-BE49-F238E27FC236}">
                <a16:creationId xmlns:a16="http://schemas.microsoft.com/office/drawing/2014/main" id="{F7FC3822-E2F5-E94A-BB1A-FE88B6F2A757}"/>
              </a:ext>
            </a:extLst>
          </p:cNvPr>
          <p:cNvSpPr/>
          <p:nvPr userDrawn="1"/>
        </p:nvSpPr>
        <p:spPr>
          <a:xfrm rot="16200000">
            <a:off x="-3392161" y="3388934"/>
            <a:ext cx="6858000" cy="80133"/>
          </a:xfrm>
          <a:prstGeom prst="rect">
            <a:avLst/>
          </a:prstGeom>
          <a:solidFill>
            <a:srgbClr val="FF8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0" i="0" dirty="0">
              <a:latin typeface="Calibri Regular"/>
            </a:endParaRP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4AB99850-617E-3143-8095-C9ADD34D320C}"/>
              </a:ext>
            </a:extLst>
          </p:cNvPr>
          <p:cNvSpPr txBox="1"/>
          <p:nvPr userDrawn="1"/>
        </p:nvSpPr>
        <p:spPr>
          <a:xfrm>
            <a:off x="996247" y="6592963"/>
            <a:ext cx="61106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0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FA2CC589-0F2B-5445-80A3-538127688E6A}"/>
              </a:ext>
            </a:extLst>
          </p:cNvPr>
          <p:cNvSpPr txBox="1"/>
          <p:nvPr userDrawn="1"/>
        </p:nvSpPr>
        <p:spPr>
          <a:xfrm>
            <a:off x="3456474" y="6592963"/>
            <a:ext cx="61106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0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93195626-5363-4341-83A4-AB1E5CCC0A56}"/>
              </a:ext>
            </a:extLst>
          </p:cNvPr>
          <p:cNvSpPr txBox="1"/>
          <p:nvPr userDrawn="1"/>
        </p:nvSpPr>
        <p:spPr>
          <a:xfrm>
            <a:off x="5915710" y="6592963"/>
            <a:ext cx="61106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0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453983B1-E1BF-C845-B7D6-BD0E9E1A70E1}"/>
              </a:ext>
            </a:extLst>
          </p:cNvPr>
          <p:cNvSpPr txBox="1"/>
          <p:nvPr userDrawn="1"/>
        </p:nvSpPr>
        <p:spPr>
          <a:xfrm>
            <a:off x="8383011" y="6592963"/>
            <a:ext cx="61106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0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37" name="Rectangle 99">
            <a:extLst>
              <a:ext uri="{FF2B5EF4-FFF2-40B4-BE49-F238E27FC236}">
                <a16:creationId xmlns:a16="http://schemas.microsoft.com/office/drawing/2014/main" id="{D8727456-2BE5-7741-A967-03AD08FAA069}"/>
              </a:ext>
            </a:extLst>
          </p:cNvPr>
          <p:cNvSpPr>
            <a:spLocks noChangeAspect="1"/>
          </p:cNvSpPr>
          <p:nvPr userDrawn="1"/>
        </p:nvSpPr>
        <p:spPr>
          <a:xfrm>
            <a:off x="7456597" y="-10784"/>
            <a:ext cx="2454576" cy="228960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800" dirty="0"/>
              <a:t> </a:t>
            </a:r>
          </a:p>
        </p:txBody>
      </p:sp>
      <p:sp>
        <p:nvSpPr>
          <p:cNvPr id="38" name="Rounded Rectangle 100">
            <a:extLst>
              <a:ext uri="{FF2B5EF4-FFF2-40B4-BE49-F238E27FC236}">
                <a16:creationId xmlns:a16="http://schemas.microsoft.com/office/drawing/2014/main" id="{DB22D114-7ACD-8949-A73E-7A597974723F}"/>
              </a:ext>
            </a:extLst>
          </p:cNvPr>
          <p:cNvSpPr>
            <a:spLocks noChangeAspect="1"/>
          </p:cNvSpPr>
          <p:nvPr userDrawn="1"/>
        </p:nvSpPr>
        <p:spPr>
          <a:xfrm>
            <a:off x="7518115" y="51875"/>
            <a:ext cx="2337690" cy="21716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00" dirty="0"/>
          </a:p>
        </p:txBody>
      </p:sp>
      <p:sp>
        <p:nvSpPr>
          <p:cNvPr id="39" name="Rectangle 103">
            <a:extLst>
              <a:ext uri="{FF2B5EF4-FFF2-40B4-BE49-F238E27FC236}">
                <a16:creationId xmlns:a16="http://schemas.microsoft.com/office/drawing/2014/main" id="{60BFAC42-A69D-B143-B5C5-C08AB9FBCA92}"/>
              </a:ext>
            </a:extLst>
          </p:cNvPr>
          <p:cNvSpPr>
            <a:spLocks noChangeAspect="1"/>
          </p:cNvSpPr>
          <p:nvPr userDrawn="1"/>
        </p:nvSpPr>
        <p:spPr>
          <a:xfrm>
            <a:off x="4996369" y="-10784"/>
            <a:ext cx="2454576" cy="228960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800" dirty="0"/>
              <a:t> </a:t>
            </a:r>
          </a:p>
        </p:txBody>
      </p:sp>
      <p:sp>
        <p:nvSpPr>
          <p:cNvPr id="40" name="Rounded Rectangle 104">
            <a:extLst>
              <a:ext uri="{FF2B5EF4-FFF2-40B4-BE49-F238E27FC236}">
                <a16:creationId xmlns:a16="http://schemas.microsoft.com/office/drawing/2014/main" id="{CED4AAFE-5324-E749-9234-6C672D7BC66C}"/>
              </a:ext>
            </a:extLst>
          </p:cNvPr>
          <p:cNvSpPr>
            <a:spLocks noChangeAspect="1"/>
          </p:cNvSpPr>
          <p:nvPr userDrawn="1"/>
        </p:nvSpPr>
        <p:spPr>
          <a:xfrm>
            <a:off x="5057888" y="51875"/>
            <a:ext cx="2337690" cy="21716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00" dirty="0"/>
          </a:p>
        </p:txBody>
      </p:sp>
      <p:sp>
        <p:nvSpPr>
          <p:cNvPr id="48" name="Rectangle 107">
            <a:extLst>
              <a:ext uri="{FF2B5EF4-FFF2-40B4-BE49-F238E27FC236}">
                <a16:creationId xmlns:a16="http://schemas.microsoft.com/office/drawing/2014/main" id="{C20C74AF-636A-9B4F-A649-60E053D8D1CB}"/>
              </a:ext>
            </a:extLst>
          </p:cNvPr>
          <p:cNvSpPr>
            <a:spLocks noChangeAspect="1"/>
          </p:cNvSpPr>
          <p:nvPr userDrawn="1"/>
        </p:nvSpPr>
        <p:spPr>
          <a:xfrm>
            <a:off x="2534720" y="-10782"/>
            <a:ext cx="2454576" cy="228960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800" dirty="0"/>
              <a:t> </a:t>
            </a:r>
          </a:p>
        </p:txBody>
      </p:sp>
      <p:sp>
        <p:nvSpPr>
          <p:cNvPr id="49" name="Rounded Rectangle 108">
            <a:extLst>
              <a:ext uri="{FF2B5EF4-FFF2-40B4-BE49-F238E27FC236}">
                <a16:creationId xmlns:a16="http://schemas.microsoft.com/office/drawing/2014/main" id="{B2051005-2B4D-3743-BF02-806D99E49E18}"/>
              </a:ext>
            </a:extLst>
          </p:cNvPr>
          <p:cNvSpPr>
            <a:spLocks noChangeAspect="1"/>
          </p:cNvSpPr>
          <p:nvPr userDrawn="1"/>
        </p:nvSpPr>
        <p:spPr>
          <a:xfrm>
            <a:off x="2596239" y="51875"/>
            <a:ext cx="2337690" cy="21716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00" dirty="0"/>
          </a:p>
        </p:txBody>
      </p:sp>
      <p:sp>
        <p:nvSpPr>
          <p:cNvPr id="50" name="Rectangle 111">
            <a:extLst>
              <a:ext uri="{FF2B5EF4-FFF2-40B4-BE49-F238E27FC236}">
                <a16:creationId xmlns:a16="http://schemas.microsoft.com/office/drawing/2014/main" id="{54F70079-DF9D-EB45-8C3C-D3E18DBD1804}"/>
              </a:ext>
            </a:extLst>
          </p:cNvPr>
          <p:cNvSpPr>
            <a:spLocks noChangeAspect="1"/>
          </p:cNvSpPr>
          <p:nvPr userDrawn="1"/>
        </p:nvSpPr>
        <p:spPr>
          <a:xfrm>
            <a:off x="74493" y="-10782"/>
            <a:ext cx="2454576" cy="228960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800" dirty="0"/>
              <a:t> </a:t>
            </a:r>
          </a:p>
        </p:txBody>
      </p:sp>
      <p:sp>
        <p:nvSpPr>
          <p:cNvPr id="51" name="Rounded Rectangle 112">
            <a:extLst>
              <a:ext uri="{FF2B5EF4-FFF2-40B4-BE49-F238E27FC236}">
                <a16:creationId xmlns:a16="http://schemas.microsoft.com/office/drawing/2014/main" id="{0F7FFB49-859F-F84F-A03A-522681CC1CD7}"/>
              </a:ext>
            </a:extLst>
          </p:cNvPr>
          <p:cNvSpPr>
            <a:spLocks noChangeAspect="1"/>
          </p:cNvSpPr>
          <p:nvPr userDrawn="1"/>
        </p:nvSpPr>
        <p:spPr>
          <a:xfrm>
            <a:off x="136012" y="59690"/>
            <a:ext cx="2337690" cy="21637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00" dirty="0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4A61381D-6558-6943-AAF8-780B34A5087B}"/>
              </a:ext>
            </a:extLst>
          </p:cNvPr>
          <p:cNvSpPr txBox="1"/>
          <p:nvPr userDrawn="1"/>
        </p:nvSpPr>
        <p:spPr>
          <a:xfrm>
            <a:off x="996247" y="2010315"/>
            <a:ext cx="61106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0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6F7DDE57-C35F-224B-877E-1C735D73C442}"/>
              </a:ext>
            </a:extLst>
          </p:cNvPr>
          <p:cNvSpPr txBox="1"/>
          <p:nvPr userDrawn="1"/>
        </p:nvSpPr>
        <p:spPr>
          <a:xfrm>
            <a:off x="3456474" y="2010315"/>
            <a:ext cx="61106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0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9D17D81C-8304-4240-A6CA-E85072B00F74}"/>
              </a:ext>
            </a:extLst>
          </p:cNvPr>
          <p:cNvSpPr txBox="1"/>
          <p:nvPr userDrawn="1"/>
        </p:nvSpPr>
        <p:spPr>
          <a:xfrm>
            <a:off x="5915710" y="2010315"/>
            <a:ext cx="61106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0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3514DA2D-2AD7-C140-A1F9-88294D745086}"/>
              </a:ext>
            </a:extLst>
          </p:cNvPr>
          <p:cNvSpPr txBox="1"/>
          <p:nvPr userDrawn="1"/>
        </p:nvSpPr>
        <p:spPr>
          <a:xfrm>
            <a:off x="8383011" y="2010315"/>
            <a:ext cx="61106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0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56" name="Rectangle 99">
            <a:extLst>
              <a:ext uri="{FF2B5EF4-FFF2-40B4-BE49-F238E27FC236}">
                <a16:creationId xmlns:a16="http://schemas.microsoft.com/office/drawing/2014/main" id="{EA7BAD2A-4121-AE44-AB3B-65E0E9FD45FD}"/>
              </a:ext>
            </a:extLst>
          </p:cNvPr>
          <p:cNvSpPr>
            <a:spLocks noChangeAspect="1"/>
          </p:cNvSpPr>
          <p:nvPr userDrawn="1"/>
        </p:nvSpPr>
        <p:spPr>
          <a:xfrm>
            <a:off x="7456597" y="2280537"/>
            <a:ext cx="2454576" cy="228960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800" dirty="0"/>
              <a:t> </a:t>
            </a:r>
          </a:p>
        </p:txBody>
      </p:sp>
      <p:sp>
        <p:nvSpPr>
          <p:cNvPr id="57" name="Rounded Rectangle 100">
            <a:extLst>
              <a:ext uri="{FF2B5EF4-FFF2-40B4-BE49-F238E27FC236}">
                <a16:creationId xmlns:a16="http://schemas.microsoft.com/office/drawing/2014/main" id="{6A83AA97-D0FF-6344-9541-8DE28A93AD94}"/>
              </a:ext>
            </a:extLst>
          </p:cNvPr>
          <p:cNvSpPr>
            <a:spLocks noChangeAspect="1"/>
          </p:cNvSpPr>
          <p:nvPr userDrawn="1"/>
        </p:nvSpPr>
        <p:spPr>
          <a:xfrm>
            <a:off x="7518115" y="2343196"/>
            <a:ext cx="2337690" cy="21716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00" dirty="0"/>
          </a:p>
        </p:txBody>
      </p:sp>
      <p:sp>
        <p:nvSpPr>
          <p:cNvPr id="58" name="Rectangle 103">
            <a:extLst>
              <a:ext uri="{FF2B5EF4-FFF2-40B4-BE49-F238E27FC236}">
                <a16:creationId xmlns:a16="http://schemas.microsoft.com/office/drawing/2014/main" id="{6B5E6FB4-330C-EB46-96BC-F17F95F50575}"/>
              </a:ext>
            </a:extLst>
          </p:cNvPr>
          <p:cNvSpPr>
            <a:spLocks noChangeAspect="1"/>
          </p:cNvSpPr>
          <p:nvPr userDrawn="1"/>
        </p:nvSpPr>
        <p:spPr>
          <a:xfrm>
            <a:off x="4996369" y="2280537"/>
            <a:ext cx="2454576" cy="228960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800" dirty="0"/>
              <a:t> </a:t>
            </a:r>
          </a:p>
        </p:txBody>
      </p:sp>
      <p:sp>
        <p:nvSpPr>
          <p:cNvPr id="59" name="Rounded Rectangle 104">
            <a:extLst>
              <a:ext uri="{FF2B5EF4-FFF2-40B4-BE49-F238E27FC236}">
                <a16:creationId xmlns:a16="http://schemas.microsoft.com/office/drawing/2014/main" id="{0AEBCFE1-1E0C-A445-972C-0F8881A87062}"/>
              </a:ext>
            </a:extLst>
          </p:cNvPr>
          <p:cNvSpPr>
            <a:spLocks noChangeAspect="1"/>
          </p:cNvSpPr>
          <p:nvPr userDrawn="1"/>
        </p:nvSpPr>
        <p:spPr>
          <a:xfrm>
            <a:off x="5057888" y="2343196"/>
            <a:ext cx="2337690" cy="21716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00" dirty="0"/>
          </a:p>
        </p:txBody>
      </p:sp>
      <p:sp>
        <p:nvSpPr>
          <p:cNvPr id="60" name="Rectangle 107">
            <a:extLst>
              <a:ext uri="{FF2B5EF4-FFF2-40B4-BE49-F238E27FC236}">
                <a16:creationId xmlns:a16="http://schemas.microsoft.com/office/drawing/2014/main" id="{024D47C1-75AA-FC46-870B-92301F286CD8}"/>
              </a:ext>
            </a:extLst>
          </p:cNvPr>
          <p:cNvSpPr>
            <a:spLocks noChangeAspect="1"/>
          </p:cNvSpPr>
          <p:nvPr userDrawn="1"/>
        </p:nvSpPr>
        <p:spPr>
          <a:xfrm>
            <a:off x="2534720" y="2280539"/>
            <a:ext cx="2454576" cy="228960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800" dirty="0"/>
              <a:t> </a:t>
            </a:r>
          </a:p>
        </p:txBody>
      </p:sp>
      <p:sp>
        <p:nvSpPr>
          <p:cNvPr id="61" name="Rounded Rectangle 108">
            <a:extLst>
              <a:ext uri="{FF2B5EF4-FFF2-40B4-BE49-F238E27FC236}">
                <a16:creationId xmlns:a16="http://schemas.microsoft.com/office/drawing/2014/main" id="{B25246F5-4A40-E242-8021-B3B873EFF5C8}"/>
              </a:ext>
            </a:extLst>
          </p:cNvPr>
          <p:cNvSpPr>
            <a:spLocks noChangeAspect="1"/>
          </p:cNvSpPr>
          <p:nvPr userDrawn="1"/>
        </p:nvSpPr>
        <p:spPr>
          <a:xfrm>
            <a:off x="2596239" y="2343196"/>
            <a:ext cx="2337690" cy="21716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00" dirty="0"/>
          </a:p>
        </p:txBody>
      </p:sp>
      <p:sp>
        <p:nvSpPr>
          <p:cNvPr id="62" name="Rectangle 111">
            <a:extLst>
              <a:ext uri="{FF2B5EF4-FFF2-40B4-BE49-F238E27FC236}">
                <a16:creationId xmlns:a16="http://schemas.microsoft.com/office/drawing/2014/main" id="{496A4FB2-5CF3-DA4A-A772-16E30B1766C2}"/>
              </a:ext>
            </a:extLst>
          </p:cNvPr>
          <p:cNvSpPr>
            <a:spLocks noChangeAspect="1"/>
          </p:cNvSpPr>
          <p:nvPr userDrawn="1"/>
        </p:nvSpPr>
        <p:spPr>
          <a:xfrm>
            <a:off x="74493" y="2280539"/>
            <a:ext cx="2454576" cy="228960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800" dirty="0"/>
              <a:t> </a:t>
            </a:r>
          </a:p>
        </p:txBody>
      </p:sp>
      <p:sp>
        <p:nvSpPr>
          <p:cNvPr id="63" name="Rounded Rectangle 112">
            <a:extLst>
              <a:ext uri="{FF2B5EF4-FFF2-40B4-BE49-F238E27FC236}">
                <a16:creationId xmlns:a16="http://schemas.microsoft.com/office/drawing/2014/main" id="{4DB8A77E-E1B2-1A42-9FB6-32EDE6066DE2}"/>
              </a:ext>
            </a:extLst>
          </p:cNvPr>
          <p:cNvSpPr>
            <a:spLocks noChangeAspect="1"/>
          </p:cNvSpPr>
          <p:nvPr userDrawn="1"/>
        </p:nvSpPr>
        <p:spPr>
          <a:xfrm>
            <a:off x="136012" y="2343196"/>
            <a:ext cx="2337690" cy="21637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00" dirty="0"/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31860A55-9F0F-FB4E-A1F6-BE2665951CAF}"/>
              </a:ext>
            </a:extLst>
          </p:cNvPr>
          <p:cNvSpPr txBox="1"/>
          <p:nvPr userDrawn="1"/>
        </p:nvSpPr>
        <p:spPr>
          <a:xfrm>
            <a:off x="996247" y="4301636"/>
            <a:ext cx="61106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0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99FB147E-93B8-6A44-9205-7871CAAD0342}"/>
              </a:ext>
            </a:extLst>
          </p:cNvPr>
          <p:cNvSpPr txBox="1"/>
          <p:nvPr userDrawn="1"/>
        </p:nvSpPr>
        <p:spPr>
          <a:xfrm>
            <a:off x="3456474" y="4301636"/>
            <a:ext cx="61106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0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B7B3EBF6-57CE-E048-ACDB-2FA175426C69}"/>
              </a:ext>
            </a:extLst>
          </p:cNvPr>
          <p:cNvSpPr txBox="1"/>
          <p:nvPr userDrawn="1"/>
        </p:nvSpPr>
        <p:spPr>
          <a:xfrm>
            <a:off x="5915710" y="4301636"/>
            <a:ext cx="61106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0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B456CE8C-DB07-BE4F-BB11-3680D6D7D066}"/>
              </a:ext>
            </a:extLst>
          </p:cNvPr>
          <p:cNvSpPr txBox="1"/>
          <p:nvPr userDrawn="1"/>
        </p:nvSpPr>
        <p:spPr>
          <a:xfrm>
            <a:off x="8383011" y="4301636"/>
            <a:ext cx="61106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0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A411151-CDE9-854E-9D78-5D58370FBC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6637" y="124244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4" name="Textplatzhalter 5">
            <a:extLst>
              <a:ext uri="{FF2B5EF4-FFF2-40B4-BE49-F238E27FC236}">
                <a16:creationId xmlns:a16="http://schemas.microsoft.com/office/drawing/2014/main" id="{17DEA834-1068-5049-9E76-7BF06662E5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84964" y="124244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5" name="Textplatzhalter 5">
            <a:extLst>
              <a:ext uri="{FF2B5EF4-FFF2-40B4-BE49-F238E27FC236}">
                <a16:creationId xmlns:a16="http://schemas.microsoft.com/office/drawing/2014/main" id="{CD8F9E8A-1561-DB41-99DB-6EED39CAD9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47323" y="124244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6" name="Textplatzhalter 5">
            <a:extLst>
              <a:ext uri="{FF2B5EF4-FFF2-40B4-BE49-F238E27FC236}">
                <a16:creationId xmlns:a16="http://schemas.microsoft.com/office/drawing/2014/main" id="{44228688-F185-374A-81DD-03ADA3038D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04427" y="124244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1" name="Textplatzhalter 5">
            <a:extLst>
              <a:ext uri="{FF2B5EF4-FFF2-40B4-BE49-F238E27FC236}">
                <a16:creationId xmlns:a16="http://schemas.microsoft.com/office/drawing/2014/main" id="{C11D98C1-278B-9740-82AF-364F9389DB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637" y="2419284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2" name="Textplatzhalter 5">
            <a:extLst>
              <a:ext uri="{FF2B5EF4-FFF2-40B4-BE49-F238E27FC236}">
                <a16:creationId xmlns:a16="http://schemas.microsoft.com/office/drawing/2014/main" id="{F131591E-BE12-4341-A953-74288C5F5D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84964" y="2419284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3" name="Textplatzhalter 5">
            <a:extLst>
              <a:ext uri="{FF2B5EF4-FFF2-40B4-BE49-F238E27FC236}">
                <a16:creationId xmlns:a16="http://schemas.microsoft.com/office/drawing/2014/main" id="{D5516086-0DD0-6F40-8301-7EB4F936AF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47323" y="2419284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4" name="Textplatzhalter 5">
            <a:extLst>
              <a:ext uri="{FF2B5EF4-FFF2-40B4-BE49-F238E27FC236}">
                <a16:creationId xmlns:a16="http://schemas.microsoft.com/office/drawing/2014/main" id="{C7BC41C7-F65D-044E-AB82-8C5F1E547E0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04427" y="2419284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5" name="Textplatzhalter 5">
            <a:extLst>
              <a:ext uri="{FF2B5EF4-FFF2-40B4-BE49-F238E27FC236}">
                <a16:creationId xmlns:a16="http://schemas.microsoft.com/office/drawing/2014/main" id="{08535661-DE3A-C24E-8192-02C25912F4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6637" y="4712328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6" name="Textplatzhalter 5">
            <a:extLst>
              <a:ext uri="{FF2B5EF4-FFF2-40B4-BE49-F238E27FC236}">
                <a16:creationId xmlns:a16="http://schemas.microsoft.com/office/drawing/2014/main" id="{C1488A41-006C-8447-A780-9CA490C9EB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84964" y="4712328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7" name="Textplatzhalter 5">
            <a:extLst>
              <a:ext uri="{FF2B5EF4-FFF2-40B4-BE49-F238E27FC236}">
                <a16:creationId xmlns:a16="http://schemas.microsoft.com/office/drawing/2014/main" id="{5CDA08AB-D9BF-5148-8E36-8256712A43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47323" y="4712328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8" name="Textplatzhalter 5">
            <a:extLst>
              <a:ext uri="{FF2B5EF4-FFF2-40B4-BE49-F238E27FC236}">
                <a16:creationId xmlns:a16="http://schemas.microsoft.com/office/drawing/2014/main" id="{94533336-8516-5844-A5E5-059950C918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04427" y="4712328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1578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 - Karten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96">
            <a:extLst>
              <a:ext uri="{FF2B5EF4-FFF2-40B4-BE49-F238E27FC236}">
                <a16:creationId xmlns:a16="http://schemas.microsoft.com/office/drawing/2014/main" id="{F292DBA4-EB15-264B-945D-E1119EB5D70C}"/>
              </a:ext>
            </a:extLst>
          </p:cNvPr>
          <p:cNvGrpSpPr/>
          <p:nvPr userDrawn="1"/>
        </p:nvGrpSpPr>
        <p:grpSpPr>
          <a:xfrm>
            <a:off x="74493" y="0"/>
            <a:ext cx="9836680" cy="6861468"/>
            <a:chOff x="1033771" y="238926"/>
            <a:chExt cx="8661944" cy="6038988"/>
          </a:xfrm>
        </p:grpSpPr>
        <p:sp>
          <p:nvSpPr>
            <p:cNvPr id="14" name="Rectangle 97">
              <a:extLst>
                <a:ext uri="{FF2B5EF4-FFF2-40B4-BE49-F238E27FC236}">
                  <a16:creationId xmlns:a16="http://schemas.microsoft.com/office/drawing/2014/main" id="{6A1CBFE7-2A74-274A-8EA5-E34F9440958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534274" y="238926"/>
              <a:ext cx="2161441" cy="3016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DE" sz="1800" dirty="0"/>
                <a:t> </a:t>
              </a:r>
            </a:p>
          </p:txBody>
        </p:sp>
        <p:sp>
          <p:nvSpPr>
            <p:cNvPr id="17" name="Rounded Rectangle 98">
              <a:extLst>
                <a:ext uri="{FF2B5EF4-FFF2-40B4-BE49-F238E27FC236}">
                  <a16:creationId xmlns:a16="http://schemas.microsoft.com/office/drawing/2014/main" id="{461C5471-FE21-4542-B0BE-2663305BE86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588446" y="293050"/>
              <a:ext cx="2058514" cy="2913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00" dirty="0"/>
            </a:p>
          </p:txBody>
        </p:sp>
        <p:sp>
          <p:nvSpPr>
            <p:cNvPr id="18" name="Rectangle 99">
              <a:extLst>
                <a:ext uri="{FF2B5EF4-FFF2-40B4-BE49-F238E27FC236}">
                  <a16:creationId xmlns:a16="http://schemas.microsoft.com/office/drawing/2014/main" id="{88C680E9-2B26-5A4D-8198-96EFC55CA22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534274" y="3261474"/>
              <a:ext cx="2161441" cy="3016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DE" sz="1800" dirty="0"/>
                <a:t> </a:t>
              </a:r>
            </a:p>
          </p:txBody>
        </p:sp>
        <p:sp>
          <p:nvSpPr>
            <p:cNvPr id="19" name="Rounded Rectangle 100">
              <a:extLst>
                <a:ext uri="{FF2B5EF4-FFF2-40B4-BE49-F238E27FC236}">
                  <a16:creationId xmlns:a16="http://schemas.microsoft.com/office/drawing/2014/main" id="{067DC4EF-4ABE-314B-B3DE-CB429178615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588446" y="3315598"/>
              <a:ext cx="2058514" cy="2913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00" dirty="0"/>
            </a:p>
          </p:txBody>
        </p:sp>
        <p:sp>
          <p:nvSpPr>
            <p:cNvPr id="20" name="Rectangle 101">
              <a:extLst>
                <a:ext uri="{FF2B5EF4-FFF2-40B4-BE49-F238E27FC236}">
                  <a16:creationId xmlns:a16="http://schemas.microsoft.com/office/drawing/2014/main" id="{AEB6221A-4BE9-E849-88F7-7472AAA3E3B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367857" y="238926"/>
              <a:ext cx="2161441" cy="3016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DE" sz="1800" dirty="0"/>
                <a:t> </a:t>
              </a:r>
            </a:p>
          </p:txBody>
        </p:sp>
        <p:sp>
          <p:nvSpPr>
            <p:cNvPr id="21" name="Rounded Rectangle 102">
              <a:extLst>
                <a:ext uri="{FF2B5EF4-FFF2-40B4-BE49-F238E27FC236}">
                  <a16:creationId xmlns:a16="http://schemas.microsoft.com/office/drawing/2014/main" id="{52CD8126-6A02-9743-BD10-F518C8624CF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422029" y="293050"/>
              <a:ext cx="2058514" cy="2913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00" dirty="0"/>
            </a:p>
          </p:txBody>
        </p:sp>
        <p:sp>
          <p:nvSpPr>
            <p:cNvPr id="22" name="Rectangle 103">
              <a:extLst>
                <a:ext uri="{FF2B5EF4-FFF2-40B4-BE49-F238E27FC236}">
                  <a16:creationId xmlns:a16="http://schemas.microsoft.com/office/drawing/2014/main" id="{750279B8-C3C7-7E47-ABF3-25307224553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367857" y="3261474"/>
              <a:ext cx="2161441" cy="3016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DE" sz="1800" dirty="0"/>
                <a:t> </a:t>
              </a:r>
            </a:p>
          </p:txBody>
        </p:sp>
        <p:sp>
          <p:nvSpPr>
            <p:cNvPr id="23" name="Rounded Rectangle 104">
              <a:extLst>
                <a:ext uri="{FF2B5EF4-FFF2-40B4-BE49-F238E27FC236}">
                  <a16:creationId xmlns:a16="http://schemas.microsoft.com/office/drawing/2014/main" id="{BAC8A80A-BA60-6742-9BC6-0B89D3498A8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422029" y="3315598"/>
              <a:ext cx="2058514" cy="2913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00" dirty="0"/>
            </a:p>
          </p:txBody>
        </p:sp>
        <p:sp>
          <p:nvSpPr>
            <p:cNvPr id="24" name="Rectangle 105">
              <a:extLst>
                <a:ext uri="{FF2B5EF4-FFF2-40B4-BE49-F238E27FC236}">
                  <a16:creationId xmlns:a16="http://schemas.microsoft.com/office/drawing/2014/main" id="{F232E429-09C7-854E-8DCF-0A9EE3E192B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00188" y="238926"/>
              <a:ext cx="2161441" cy="3016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DE" sz="1800" dirty="0"/>
                <a:t> </a:t>
              </a:r>
            </a:p>
          </p:txBody>
        </p:sp>
        <p:sp>
          <p:nvSpPr>
            <p:cNvPr id="25" name="Rounded Rectangle 106">
              <a:extLst>
                <a:ext uri="{FF2B5EF4-FFF2-40B4-BE49-F238E27FC236}">
                  <a16:creationId xmlns:a16="http://schemas.microsoft.com/office/drawing/2014/main" id="{B89169AC-4898-C24A-ABC1-51B2A309752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54360" y="293050"/>
              <a:ext cx="2058514" cy="2913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00" dirty="0"/>
            </a:p>
          </p:txBody>
        </p:sp>
        <p:sp>
          <p:nvSpPr>
            <p:cNvPr id="26" name="Rectangle 107">
              <a:extLst>
                <a:ext uri="{FF2B5EF4-FFF2-40B4-BE49-F238E27FC236}">
                  <a16:creationId xmlns:a16="http://schemas.microsoft.com/office/drawing/2014/main" id="{163E8DBF-BD54-0849-B665-0571A85095F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00188" y="3261474"/>
              <a:ext cx="2161441" cy="3016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DE" sz="1800" dirty="0"/>
                <a:t> </a:t>
              </a:r>
            </a:p>
          </p:txBody>
        </p:sp>
        <p:sp>
          <p:nvSpPr>
            <p:cNvPr id="27" name="Rounded Rectangle 108">
              <a:extLst>
                <a:ext uri="{FF2B5EF4-FFF2-40B4-BE49-F238E27FC236}">
                  <a16:creationId xmlns:a16="http://schemas.microsoft.com/office/drawing/2014/main" id="{2EF94C8F-58F5-9144-AD9B-A299422312E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54360" y="3315598"/>
              <a:ext cx="2058514" cy="2913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00" dirty="0"/>
            </a:p>
          </p:txBody>
        </p:sp>
        <p:sp>
          <p:nvSpPr>
            <p:cNvPr id="28" name="Rectangle 109">
              <a:extLst>
                <a:ext uri="{FF2B5EF4-FFF2-40B4-BE49-F238E27FC236}">
                  <a16:creationId xmlns:a16="http://schemas.microsoft.com/office/drawing/2014/main" id="{990C99D6-93B5-F048-AA5E-45634276E4C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33771" y="238926"/>
              <a:ext cx="2161441" cy="3016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DE" sz="1800" dirty="0"/>
                <a:t> </a:t>
              </a:r>
            </a:p>
          </p:txBody>
        </p:sp>
        <p:sp>
          <p:nvSpPr>
            <p:cNvPr id="29" name="Rounded Rectangle 110">
              <a:extLst>
                <a:ext uri="{FF2B5EF4-FFF2-40B4-BE49-F238E27FC236}">
                  <a16:creationId xmlns:a16="http://schemas.microsoft.com/office/drawing/2014/main" id="{A1C822CC-B717-0C4B-813B-388AD458ACD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87943" y="293050"/>
              <a:ext cx="2058514" cy="2913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00" dirty="0"/>
            </a:p>
          </p:txBody>
        </p:sp>
        <p:sp>
          <p:nvSpPr>
            <p:cNvPr id="30" name="Rectangle 111">
              <a:extLst>
                <a:ext uri="{FF2B5EF4-FFF2-40B4-BE49-F238E27FC236}">
                  <a16:creationId xmlns:a16="http://schemas.microsoft.com/office/drawing/2014/main" id="{842A76B2-DBCF-FB41-87BE-DB6EA93E019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33771" y="3261474"/>
              <a:ext cx="2161441" cy="3016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DE" sz="1800" dirty="0"/>
                <a:t> </a:t>
              </a:r>
            </a:p>
          </p:txBody>
        </p:sp>
        <p:sp>
          <p:nvSpPr>
            <p:cNvPr id="31" name="Rounded Rectangle 112">
              <a:extLst>
                <a:ext uri="{FF2B5EF4-FFF2-40B4-BE49-F238E27FC236}">
                  <a16:creationId xmlns:a16="http://schemas.microsoft.com/office/drawing/2014/main" id="{18E62206-8E90-9944-8372-DA78B8A8245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87943" y="3315598"/>
              <a:ext cx="2058514" cy="2913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00" dirty="0"/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2E6D54C4-CF68-D74A-90A6-332BBB97AEDD}"/>
              </a:ext>
            </a:extLst>
          </p:cNvPr>
          <p:cNvSpPr txBox="1"/>
          <p:nvPr userDrawn="1"/>
        </p:nvSpPr>
        <p:spPr>
          <a:xfrm>
            <a:off x="889648" y="3067205"/>
            <a:ext cx="824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5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11" name="Rechteck 7">
            <a:extLst>
              <a:ext uri="{FF2B5EF4-FFF2-40B4-BE49-F238E27FC236}">
                <a16:creationId xmlns:a16="http://schemas.microsoft.com/office/drawing/2014/main" id="{F7FC3822-E2F5-E94A-BB1A-FE88B6F2A757}"/>
              </a:ext>
            </a:extLst>
          </p:cNvPr>
          <p:cNvSpPr/>
          <p:nvPr userDrawn="1"/>
        </p:nvSpPr>
        <p:spPr>
          <a:xfrm rot="16200000">
            <a:off x="-3392161" y="3388934"/>
            <a:ext cx="6858000" cy="80133"/>
          </a:xfrm>
          <a:prstGeom prst="rect">
            <a:avLst/>
          </a:prstGeom>
          <a:solidFill>
            <a:srgbClr val="FF8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0" i="0" dirty="0">
              <a:latin typeface="Calibri Regular"/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B0E0FD85-C467-6440-A282-F723E24ADBE7}"/>
              </a:ext>
            </a:extLst>
          </p:cNvPr>
          <p:cNvSpPr txBox="1"/>
          <p:nvPr userDrawn="1"/>
        </p:nvSpPr>
        <p:spPr>
          <a:xfrm>
            <a:off x="3349875" y="3067205"/>
            <a:ext cx="824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5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7B20135C-6409-A747-A47A-9C8FA4AC8BED}"/>
              </a:ext>
            </a:extLst>
          </p:cNvPr>
          <p:cNvSpPr txBox="1"/>
          <p:nvPr userDrawn="1"/>
        </p:nvSpPr>
        <p:spPr>
          <a:xfrm>
            <a:off x="5811524" y="3067205"/>
            <a:ext cx="824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5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70837AC5-D2D5-8C4C-9B35-D0B88CFDC3B6}"/>
              </a:ext>
            </a:extLst>
          </p:cNvPr>
          <p:cNvSpPr txBox="1"/>
          <p:nvPr userDrawn="1"/>
        </p:nvSpPr>
        <p:spPr>
          <a:xfrm>
            <a:off x="8271752" y="3067205"/>
            <a:ext cx="824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5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4AB99850-617E-3143-8095-C9ADD34D320C}"/>
              </a:ext>
            </a:extLst>
          </p:cNvPr>
          <p:cNvSpPr txBox="1"/>
          <p:nvPr userDrawn="1"/>
        </p:nvSpPr>
        <p:spPr>
          <a:xfrm>
            <a:off x="889648" y="6501409"/>
            <a:ext cx="824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5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5CCA6C26-526F-444B-BAE1-2C0969DE119B}"/>
              </a:ext>
            </a:extLst>
          </p:cNvPr>
          <p:cNvSpPr txBox="1"/>
          <p:nvPr userDrawn="1"/>
        </p:nvSpPr>
        <p:spPr>
          <a:xfrm>
            <a:off x="3349875" y="6501409"/>
            <a:ext cx="824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5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0D6215A0-8FE4-8F4E-A302-5AD4B0697B6D}"/>
              </a:ext>
            </a:extLst>
          </p:cNvPr>
          <p:cNvSpPr txBox="1"/>
          <p:nvPr userDrawn="1"/>
        </p:nvSpPr>
        <p:spPr>
          <a:xfrm>
            <a:off x="5811524" y="6501409"/>
            <a:ext cx="824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5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9CBDE8EC-ECE8-F849-852A-69012DFEC906}"/>
              </a:ext>
            </a:extLst>
          </p:cNvPr>
          <p:cNvSpPr txBox="1"/>
          <p:nvPr userDrawn="1"/>
        </p:nvSpPr>
        <p:spPr>
          <a:xfrm>
            <a:off x="8271752" y="6501409"/>
            <a:ext cx="824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5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</p:spTree>
    <p:extLst>
      <p:ext uri="{BB962C8B-B14F-4D97-AF65-F5344CB8AC3E}">
        <p14:creationId xmlns:p14="http://schemas.microsoft.com/office/powerpoint/2010/main" val="162302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5176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716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2" r:id="rId2"/>
    <p:sldLayoutId id="2147483744" r:id="rId3"/>
    <p:sldLayoutId id="214748374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2A30E0-3AC7-9147-BF2A-CE5C765847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5x KNIEBEUGE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E9D6EB8-571B-A94C-B327-5DCA1457B6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10x SKIPPINGS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EB2391D-0F4E-1C45-B350-6664C8FA37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98048" y="124244"/>
            <a:ext cx="2259681" cy="527050"/>
          </a:xfrm>
        </p:spPr>
        <p:txBody>
          <a:bodyPr/>
          <a:lstStyle/>
          <a:p>
            <a:r>
              <a:rPr lang="de-DE" dirty="0"/>
              <a:t>10x HAMPELHASEN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F2A5CF52-9E72-0546-8D77-970B27F9E0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5x SPRÜNGE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312943E-193F-B64D-AE34-6AADCDD9F9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5x KNIEBEUGE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9DC35AD-BDEE-4749-845D-A710E9169E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10x SKIPPINGS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B3B3BB91-8CA6-A54C-8BB4-62BA6CDADA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98048" y="2419284"/>
            <a:ext cx="2259681" cy="527050"/>
          </a:xfrm>
        </p:spPr>
        <p:txBody>
          <a:bodyPr/>
          <a:lstStyle/>
          <a:p>
            <a:r>
              <a:rPr lang="de-DE" dirty="0"/>
              <a:t>10x HAMPELHASEN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AC83582F-6A5E-0C49-84D1-44A6223B6D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5x SPRÜNGE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CAA5A160-4655-DF47-B4E3-DE6BAA9894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5x KNIEBEUGE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E721272A-E587-E843-AD8D-FA4F36AEE16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10x SKIPPINGS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4523DA87-D950-EA43-AFFB-32C12A3208B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98048" y="4712328"/>
            <a:ext cx="2259681" cy="527050"/>
          </a:xfrm>
        </p:spPr>
        <p:txBody>
          <a:bodyPr/>
          <a:lstStyle/>
          <a:p>
            <a:r>
              <a:rPr lang="de-DE" dirty="0"/>
              <a:t>10x HAMPELHASEN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4E63B11E-74E6-4749-BB4B-797918CBAC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5x SPRÜNGE</a:t>
            </a:r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A6D81EED-D01B-6F4F-B4E5-675CDB6AA9EE}"/>
              </a:ext>
            </a:extLst>
          </p:cNvPr>
          <p:cNvGrpSpPr/>
          <p:nvPr/>
        </p:nvGrpSpPr>
        <p:grpSpPr>
          <a:xfrm>
            <a:off x="5110667" y="329880"/>
            <a:ext cx="2225143" cy="1816032"/>
            <a:chOff x="5110667" y="329880"/>
            <a:chExt cx="2225143" cy="1816032"/>
          </a:xfrm>
        </p:grpSpPr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129DFA38-CDB6-0642-A5CC-98969F9D7152}"/>
                </a:ext>
              </a:extLst>
            </p:cNvPr>
            <p:cNvGrpSpPr/>
            <p:nvPr/>
          </p:nvGrpSpPr>
          <p:grpSpPr>
            <a:xfrm>
              <a:off x="5110667" y="329880"/>
              <a:ext cx="1138309" cy="1016009"/>
              <a:chOff x="5161105" y="317858"/>
              <a:chExt cx="1138309" cy="1016009"/>
            </a:xfrm>
          </p:grpSpPr>
          <p:sp>
            <p:nvSpPr>
              <p:cNvPr id="2" name="Bogen 1">
                <a:extLst>
                  <a:ext uri="{FF2B5EF4-FFF2-40B4-BE49-F238E27FC236}">
                    <a16:creationId xmlns:a16="http://schemas.microsoft.com/office/drawing/2014/main" id="{F86268CE-AA5D-8E4C-804A-9699F1E92973}"/>
                  </a:ext>
                </a:extLst>
              </p:cNvPr>
              <p:cNvSpPr/>
              <p:nvPr/>
            </p:nvSpPr>
            <p:spPr>
              <a:xfrm rot="2311030">
                <a:off x="5272870" y="317858"/>
                <a:ext cx="1026544" cy="1007384"/>
              </a:xfrm>
              <a:prstGeom prst="arc">
                <a:avLst/>
              </a:prstGeom>
              <a:ln w="38100" cap="rnd">
                <a:solidFill>
                  <a:srgbClr val="296A95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1" name="Bogen 30">
                <a:extLst>
                  <a:ext uri="{FF2B5EF4-FFF2-40B4-BE49-F238E27FC236}">
                    <a16:creationId xmlns:a16="http://schemas.microsoft.com/office/drawing/2014/main" id="{B7653AC3-9ACA-FA4B-B939-6C1EECDBECBB}"/>
                  </a:ext>
                </a:extLst>
              </p:cNvPr>
              <p:cNvSpPr/>
              <p:nvPr/>
            </p:nvSpPr>
            <p:spPr>
              <a:xfrm rot="19288970" flipH="1">
                <a:off x="5161105" y="326483"/>
                <a:ext cx="1026544" cy="1007384"/>
              </a:xfrm>
              <a:prstGeom prst="arc">
                <a:avLst/>
              </a:prstGeom>
              <a:ln w="38100" cap="rnd">
                <a:solidFill>
                  <a:srgbClr val="296A95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pic>
          <p:nvPicPr>
            <p:cNvPr id="48" name="Grafik 47" descr="Ein Bild, das Puppe, Spielzeug, Vektorgrafiken enthält.&#10;&#10;Automatisch generierte Beschreibung">
              <a:extLst>
                <a:ext uri="{FF2B5EF4-FFF2-40B4-BE49-F238E27FC236}">
                  <a16:creationId xmlns:a16="http://schemas.microsoft.com/office/drawing/2014/main" id="{EEF605ED-F6EC-3D40-BDA2-8ECAAE829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17445" y="473453"/>
              <a:ext cx="2218365" cy="1672459"/>
            </a:xfrm>
            <a:prstGeom prst="rect">
              <a:avLst/>
            </a:prstGeom>
          </p:spPr>
        </p:pic>
      </p:grpSp>
      <p:pic>
        <p:nvPicPr>
          <p:cNvPr id="49" name="Grafik 48" descr="Ein Bild, das Spielzeug, Puppe, Vektorgrafiken enthält.&#10;&#10;Automatisch generierte Beschreibung">
            <a:extLst>
              <a:ext uri="{FF2B5EF4-FFF2-40B4-BE49-F238E27FC236}">
                <a16:creationId xmlns:a16="http://schemas.microsoft.com/office/drawing/2014/main" id="{C1458FE5-D79E-B844-9186-E05326FF2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4746" y="602562"/>
            <a:ext cx="2218365" cy="1538464"/>
          </a:xfrm>
          <a:prstGeom prst="rect">
            <a:avLst/>
          </a:prstGeom>
        </p:spPr>
      </p:pic>
      <p:pic>
        <p:nvPicPr>
          <p:cNvPr id="50" name="Grafik 49" descr="Ein Bild, das Puppe, Spielzeug, Vektorgrafiken enthält.&#10;&#10;Automatisch generierte Beschreibung">
            <a:extLst>
              <a:ext uri="{FF2B5EF4-FFF2-40B4-BE49-F238E27FC236}">
                <a16:creationId xmlns:a16="http://schemas.microsoft.com/office/drawing/2014/main" id="{8FEC2AC2-3378-FE41-954D-B48CFF5ED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366" y="361700"/>
            <a:ext cx="2218365" cy="1880895"/>
          </a:xfrm>
          <a:prstGeom prst="rect">
            <a:avLst/>
          </a:prstGeom>
        </p:spPr>
      </p:pic>
      <p:pic>
        <p:nvPicPr>
          <p:cNvPr id="51" name="Grafik 50" descr="Ein Bild, das Text, Vektorgrafiken enthält.&#10;&#10;Automatisch generierte Beschreibung">
            <a:extLst>
              <a:ext uri="{FF2B5EF4-FFF2-40B4-BE49-F238E27FC236}">
                <a16:creationId xmlns:a16="http://schemas.microsoft.com/office/drawing/2014/main" id="{3CF88357-0253-4647-A812-0DFDD2C2C5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318" y="611710"/>
            <a:ext cx="2218365" cy="1543426"/>
          </a:xfrm>
          <a:prstGeom prst="rect">
            <a:avLst/>
          </a:prstGeom>
        </p:spPr>
      </p:pic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2D413AE0-B094-B045-8C24-56CCBC6F87BA}"/>
              </a:ext>
            </a:extLst>
          </p:cNvPr>
          <p:cNvGrpSpPr/>
          <p:nvPr/>
        </p:nvGrpSpPr>
        <p:grpSpPr>
          <a:xfrm>
            <a:off x="5110667" y="2619344"/>
            <a:ext cx="2225143" cy="1816032"/>
            <a:chOff x="5110667" y="329880"/>
            <a:chExt cx="2225143" cy="1816032"/>
          </a:xfrm>
        </p:grpSpPr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5C58A6F4-CD18-8841-9E47-54F8BC0293CF}"/>
                </a:ext>
              </a:extLst>
            </p:cNvPr>
            <p:cNvGrpSpPr/>
            <p:nvPr/>
          </p:nvGrpSpPr>
          <p:grpSpPr>
            <a:xfrm>
              <a:off x="5110667" y="329880"/>
              <a:ext cx="1138309" cy="1016009"/>
              <a:chOff x="5161105" y="317858"/>
              <a:chExt cx="1138309" cy="1016009"/>
            </a:xfrm>
          </p:grpSpPr>
          <p:sp>
            <p:nvSpPr>
              <p:cNvPr id="56" name="Bogen 55">
                <a:extLst>
                  <a:ext uri="{FF2B5EF4-FFF2-40B4-BE49-F238E27FC236}">
                    <a16:creationId xmlns:a16="http://schemas.microsoft.com/office/drawing/2014/main" id="{A670193F-387B-474C-AB03-C866FD9810FF}"/>
                  </a:ext>
                </a:extLst>
              </p:cNvPr>
              <p:cNvSpPr/>
              <p:nvPr/>
            </p:nvSpPr>
            <p:spPr>
              <a:xfrm rot="2311030">
                <a:off x="5272870" y="317858"/>
                <a:ext cx="1026544" cy="1007384"/>
              </a:xfrm>
              <a:prstGeom prst="arc">
                <a:avLst/>
              </a:prstGeom>
              <a:ln w="38100" cap="rnd">
                <a:solidFill>
                  <a:srgbClr val="296A95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7" name="Bogen 56">
                <a:extLst>
                  <a:ext uri="{FF2B5EF4-FFF2-40B4-BE49-F238E27FC236}">
                    <a16:creationId xmlns:a16="http://schemas.microsoft.com/office/drawing/2014/main" id="{8B4C1AA0-C7EA-E14B-A9AF-10298C0EA13B}"/>
                  </a:ext>
                </a:extLst>
              </p:cNvPr>
              <p:cNvSpPr/>
              <p:nvPr/>
            </p:nvSpPr>
            <p:spPr>
              <a:xfrm rot="19288970" flipH="1">
                <a:off x="5161105" y="326483"/>
                <a:ext cx="1026544" cy="1007384"/>
              </a:xfrm>
              <a:prstGeom prst="arc">
                <a:avLst/>
              </a:prstGeom>
              <a:ln w="38100" cap="rnd">
                <a:solidFill>
                  <a:srgbClr val="296A95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pic>
          <p:nvPicPr>
            <p:cNvPr id="55" name="Grafik 54" descr="Ein Bild, das Puppe, Spielzeug, Vektorgrafiken enthält.&#10;&#10;Automatisch generierte Beschreibung">
              <a:extLst>
                <a:ext uri="{FF2B5EF4-FFF2-40B4-BE49-F238E27FC236}">
                  <a16:creationId xmlns:a16="http://schemas.microsoft.com/office/drawing/2014/main" id="{F1369482-E7B0-484C-9561-CD7185BB7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17445" y="473453"/>
              <a:ext cx="2218365" cy="1672459"/>
            </a:xfrm>
            <a:prstGeom prst="rect">
              <a:avLst/>
            </a:prstGeom>
          </p:spPr>
        </p:pic>
      </p:grpSp>
      <p:pic>
        <p:nvPicPr>
          <p:cNvPr id="58" name="Grafik 57" descr="Ein Bild, das Spielzeug, Puppe, Vektorgrafiken enthält.&#10;&#10;Automatisch generierte Beschreibung">
            <a:extLst>
              <a:ext uri="{FF2B5EF4-FFF2-40B4-BE49-F238E27FC236}">
                <a16:creationId xmlns:a16="http://schemas.microsoft.com/office/drawing/2014/main" id="{6E75751C-1835-5A4E-88E8-B76428DB9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4746" y="2892026"/>
            <a:ext cx="2218365" cy="1538464"/>
          </a:xfrm>
          <a:prstGeom prst="rect">
            <a:avLst/>
          </a:prstGeom>
        </p:spPr>
      </p:pic>
      <p:pic>
        <p:nvPicPr>
          <p:cNvPr id="59" name="Grafik 58" descr="Ein Bild, das Puppe, Spielzeug, Vektorgrafiken enthält.&#10;&#10;Automatisch generierte Beschreibung">
            <a:extLst>
              <a:ext uri="{FF2B5EF4-FFF2-40B4-BE49-F238E27FC236}">
                <a16:creationId xmlns:a16="http://schemas.microsoft.com/office/drawing/2014/main" id="{A03A362A-B3D7-A74A-8DE0-E0DA0EF34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366" y="2651164"/>
            <a:ext cx="2218365" cy="1880895"/>
          </a:xfrm>
          <a:prstGeom prst="rect">
            <a:avLst/>
          </a:prstGeom>
        </p:spPr>
      </p:pic>
      <p:pic>
        <p:nvPicPr>
          <p:cNvPr id="60" name="Grafik 59" descr="Ein Bild, das Text, Vektorgrafiken enthält.&#10;&#10;Automatisch generierte Beschreibung">
            <a:extLst>
              <a:ext uri="{FF2B5EF4-FFF2-40B4-BE49-F238E27FC236}">
                <a16:creationId xmlns:a16="http://schemas.microsoft.com/office/drawing/2014/main" id="{6A4435DB-6A8E-7B48-8CBD-3D2FAAB97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318" y="2901174"/>
            <a:ext cx="2218365" cy="1543426"/>
          </a:xfrm>
          <a:prstGeom prst="rect">
            <a:avLst/>
          </a:prstGeom>
        </p:spPr>
      </p:pic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8AA4B4C1-8C45-F843-9A65-E8FEAFCE2792}"/>
              </a:ext>
            </a:extLst>
          </p:cNvPr>
          <p:cNvGrpSpPr/>
          <p:nvPr/>
        </p:nvGrpSpPr>
        <p:grpSpPr>
          <a:xfrm>
            <a:off x="5110667" y="4912380"/>
            <a:ext cx="2225143" cy="1816032"/>
            <a:chOff x="5110667" y="329880"/>
            <a:chExt cx="2225143" cy="1816032"/>
          </a:xfrm>
        </p:grpSpPr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B4AFD7C7-B60D-B244-BFF1-5EF7902AB4E3}"/>
                </a:ext>
              </a:extLst>
            </p:cNvPr>
            <p:cNvGrpSpPr/>
            <p:nvPr/>
          </p:nvGrpSpPr>
          <p:grpSpPr>
            <a:xfrm>
              <a:off x="5110667" y="329880"/>
              <a:ext cx="1138309" cy="1016009"/>
              <a:chOff x="5161105" y="317858"/>
              <a:chExt cx="1138309" cy="1016009"/>
            </a:xfrm>
          </p:grpSpPr>
          <p:sp>
            <p:nvSpPr>
              <p:cNvPr id="64" name="Bogen 63">
                <a:extLst>
                  <a:ext uri="{FF2B5EF4-FFF2-40B4-BE49-F238E27FC236}">
                    <a16:creationId xmlns:a16="http://schemas.microsoft.com/office/drawing/2014/main" id="{143154FC-0540-8D4D-9441-1AF48B8F29B4}"/>
                  </a:ext>
                </a:extLst>
              </p:cNvPr>
              <p:cNvSpPr/>
              <p:nvPr/>
            </p:nvSpPr>
            <p:spPr>
              <a:xfrm rot="2311030">
                <a:off x="5272870" y="317858"/>
                <a:ext cx="1026544" cy="1007384"/>
              </a:xfrm>
              <a:prstGeom prst="arc">
                <a:avLst/>
              </a:prstGeom>
              <a:ln w="38100" cap="rnd">
                <a:solidFill>
                  <a:srgbClr val="296A95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5" name="Bogen 64">
                <a:extLst>
                  <a:ext uri="{FF2B5EF4-FFF2-40B4-BE49-F238E27FC236}">
                    <a16:creationId xmlns:a16="http://schemas.microsoft.com/office/drawing/2014/main" id="{D9848494-AC5E-744F-AC16-CB293B7FB874}"/>
                  </a:ext>
                </a:extLst>
              </p:cNvPr>
              <p:cNvSpPr/>
              <p:nvPr/>
            </p:nvSpPr>
            <p:spPr>
              <a:xfrm rot="19288970" flipH="1">
                <a:off x="5161105" y="326483"/>
                <a:ext cx="1026544" cy="1007384"/>
              </a:xfrm>
              <a:prstGeom prst="arc">
                <a:avLst/>
              </a:prstGeom>
              <a:ln w="38100" cap="rnd">
                <a:solidFill>
                  <a:srgbClr val="296A95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pic>
          <p:nvPicPr>
            <p:cNvPr id="63" name="Grafik 62" descr="Ein Bild, das Puppe, Spielzeug, Vektorgrafiken enthält.&#10;&#10;Automatisch generierte Beschreibung">
              <a:extLst>
                <a:ext uri="{FF2B5EF4-FFF2-40B4-BE49-F238E27FC236}">
                  <a16:creationId xmlns:a16="http://schemas.microsoft.com/office/drawing/2014/main" id="{896E7AEC-5952-FB4F-85FC-FD217EAA7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17445" y="473453"/>
              <a:ext cx="2218365" cy="1672459"/>
            </a:xfrm>
            <a:prstGeom prst="rect">
              <a:avLst/>
            </a:prstGeom>
          </p:spPr>
        </p:pic>
      </p:grpSp>
      <p:pic>
        <p:nvPicPr>
          <p:cNvPr id="66" name="Grafik 65" descr="Ein Bild, das Spielzeug, Puppe, Vektorgrafiken enthält.&#10;&#10;Automatisch generierte Beschreibung">
            <a:extLst>
              <a:ext uri="{FF2B5EF4-FFF2-40B4-BE49-F238E27FC236}">
                <a16:creationId xmlns:a16="http://schemas.microsoft.com/office/drawing/2014/main" id="{6D538C93-F4BE-E74F-A107-56B5BBECA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4746" y="5185062"/>
            <a:ext cx="2218365" cy="1538464"/>
          </a:xfrm>
          <a:prstGeom prst="rect">
            <a:avLst/>
          </a:prstGeom>
        </p:spPr>
      </p:pic>
      <p:pic>
        <p:nvPicPr>
          <p:cNvPr id="67" name="Grafik 66" descr="Ein Bild, das Puppe, Spielzeug, Vektorgrafiken enthält.&#10;&#10;Automatisch generierte Beschreibung">
            <a:extLst>
              <a:ext uri="{FF2B5EF4-FFF2-40B4-BE49-F238E27FC236}">
                <a16:creationId xmlns:a16="http://schemas.microsoft.com/office/drawing/2014/main" id="{091DC4CA-3388-494B-8405-3865259C5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366" y="4944200"/>
            <a:ext cx="2218365" cy="1880895"/>
          </a:xfrm>
          <a:prstGeom prst="rect">
            <a:avLst/>
          </a:prstGeom>
        </p:spPr>
      </p:pic>
      <p:pic>
        <p:nvPicPr>
          <p:cNvPr id="68" name="Grafik 67" descr="Ein Bild, das Text, Vektorgrafiken enthält.&#10;&#10;Automatisch generierte Beschreibung">
            <a:extLst>
              <a:ext uri="{FF2B5EF4-FFF2-40B4-BE49-F238E27FC236}">
                <a16:creationId xmlns:a16="http://schemas.microsoft.com/office/drawing/2014/main" id="{F56A0AB2-B015-5E41-9C38-8983AC1EC6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318" y="5194210"/>
            <a:ext cx="2218365" cy="154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33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7FFA2A7-65DE-1F4A-8A02-2CAA105476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LIEBLINGSEIS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BD22943-90CE-A143-92C5-8D0D7B0B2C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LIEBLINGSEIS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EBA0B1C-A1B8-834C-87FB-3F8B1AD152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LIEBLINGSEIS</a:t>
            </a:r>
          </a:p>
        </p:txBody>
      </p:sp>
      <p:sp>
        <p:nvSpPr>
          <p:cNvPr id="20" name="Textplatzhalter 1">
            <a:extLst>
              <a:ext uri="{FF2B5EF4-FFF2-40B4-BE49-F238E27FC236}">
                <a16:creationId xmlns:a16="http://schemas.microsoft.com/office/drawing/2014/main" id="{574937E9-DB4F-504A-B9A7-FDC6AD2DCF0A}"/>
              </a:ext>
            </a:extLst>
          </p:cNvPr>
          <p:cNvSpPr txBox="1">
            <a:spLocks/>
          </p:cNvSpPr>
          <p:nvPr/>
        </p:nvSpPr>
        <p:spPr>
          <a:xfrm>
            <a:off x="2891980" y="124244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LIEBLINGSEIS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FA10EB58-F72E-2A41-ACE3-01EBCBEFBCAD}"/>
              </a:ext>
            </a:extLst>
          </p:cNvPr>
          <p:cNvSpPr txBox="1">
            <a:spLocks/>
          </p:cNvSpPr>
          <p:nvPr/>
        </p:nvSpPr>
        <p:spPr>
          <a:xfrm>
            <a:off x="2891980" y="2419284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LIEBLINGSEIS</a:t>
            </a:r>
          </a:p>
        </p:txBody>
      </p:sp>
      <p:sp>
        <p:nvSpPr>
          <p:cNvPr id="22" name="Textplatzhalter 9">
            <a:extLst>
              <a:ext uri="{FF2B5EF4-FFF2-40B4-BE49-F238E27FC236}">
                <a16:creationId xmlns:a16="http://schemas.microsoft.com/office/drawing/2014/main" id="{B783BDEB-75DF-1342-A3BE-4E56D5523D32}"/>
              </a:ext>
            </a:extLst>
          </p:cNvPr>
          <p:cNvSpPr txBox="1">
            <a:spLocks/>
          </p:cNvSpPr>
          <p:nvPr/>
        </p:nvSpPr>
        <p:spPr>
          <a:xfrm>
            <a:off x="2891980" y="4712328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LIEBLINGSEIS</a:t>
            </a:r>
          </a:p>
        </p:txBody>
      </p:sp>
      <p:sp>
        <p:nvSpPr>
          <p:cNvPr id="26" name="Textplatzhalter 1">
            <a:extLst>
              <a:ext uri="{FF2B5EF4-FFF2-40B4-BE49-F238E27FC236}">
                <a16:creationId xmlns:a16="http://schemas.microsoft.com/office/drawing/2014/main" id="{36918066-9470-B049-90FF-3AD47085D293}"/>
              </a:ext>
            </a:extLst>
          </p:cNvPr>
          <p:cNvSpPr txBox="1">
            <a:spLocks/>
          </p:cNvSpPr>
          <p:nvPr/>
        </p:nvSpPr>
        <p:spPr>
          <a:xfrm>
            <a:off x="5347323" y="124244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LIEBLINGSEIS</a:t>
            </a:r>
          </a:p>
        </p:txBody>
      </p:sp>
      <p:sp>
        <p:nvSpPr>
          <p:cNvPr id="27" name="Textplatzhalter 5">
            <a:extLst>
              <a:ext uri="{FF2B5EF4-FFF2-40B4-BE49-F238E27FC236}">
                <a16:creationId xmlns:a16="http://schemas.microsoft.com/office/drawing/2014/main" id="{76A5A716-1768-E640-880A-8E3BCEB3A28C}"/>
              </a:ext>
            </a:extLst>
          </p:cNvPr>
          <p:cNvSpPr txBox="1">
            <a:spLocks/>
          </p:cNvSpPr>
          <p:nvPr/>
        </p:nvSpPr>
        <p:spPr>
          <a:xfrm>
            <a:off x="5347323" y="2419284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LIEBLINGSEIS</a:t>
            </a:r>
          </a:p>
        </p:txBody>
      </p:sp>
      <p:sp>
        <p:nvSpPr>
          <p:cNvPr id="28" name="Textplatzhalter 9">
            <a:extLst>
              <a:ext uri="{FF2B5EF4-FFF2-40B4-BE49-F238E27FC236}">
                <a16:creationId xmlns:a16="http://schemas.microsoft.com/office/drawing/2014/main" id="{D45B726F-410B-CE49-87F5-7661B277E202}"/>
              </a:ext>
            </a:extLst>
          </p:cNvPr>
          <p:cNvSpPr txBox="1">
            <a:spLocks/>
          </p:cNvSpPr>
          <p:nvPr/>
        </p:nvSpPr>
        <p:spPr>
          <a:xfrm>
            <a:off x="5347323" y="4712328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LIEBLINGSEIS</a:t>
            </a:r>
          </a:p>
        </p:txBody>
      </p:sp>
      <p:sp>
        <p:nvSpPr>
          <p:cNvPr id="32" name="Textplatzhalter 1">
            <a:extLst>
              <a:ext uri="{FF2B5EF4-FFF2-40B4-BE49-F238E27FC236}">
                <a16:creationId xmlns:a16="http://schemas.microsoft.com/office/drawing/2014/main" id="{A1BF46FD-DC30-324C-92C7-6C56C750B439}"/>
              </a:ext>
            </a:extLst>
          </p:cNvPr>
          <p:cNvSpPr txBox="1">
            <a:spLocks/>
          </p:cNvSpPr>
          <p:nvPr/>
        </p:nvSpPr>
        <p:spPr>
          <a:xfrm>
            <a:off x="7802666" y="124244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LIEBLINGSEIS</a:t>
            </a:r>
          </a:p>
        </p:txBody>
      </p:sp>
      <p:sp>
        <p:nvSpPr>
          <p:cNvPr id="33" name="Textplatzhalter 5">
            <a:extLst>
              <a:ext uri="{FF2B5EF4-FFF2-40B4-BE49-F238E27FC236}">
                <a16:creationId xmlns:a16="http://schemas.microsoft.com/office/drawing/2014/main" id="{8CCB41DD-2AD8-7340-BDF4-4D512942D661}"/>
              </a:ext>
            </a:extLst>
          </p:cNvPr>
          <p:cNvSpPr txBox="1">
            <a:spLocks/>
          </p:cNvSpPr>
          <p:nvPr/>
        </p:nvSpPr>
        <p:spPr>
          <a:xfrm>
            <a:off x="7802666" y="2419284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LIEBLINGSEIS</a:t>
            </a:r>
          </a:p>
        </p:txBody>
      </p:sp>
      <p:sp>
        <p:nvSpPr>
          <p:cNvPr id="34" name="Textplatzhalter 9">
            <a:extLst>
              <a:ext uri="{FF2B5EF4-FFF2-40B4-BE49-F238E27FC236}">
                <a16:creationId xmlns:a16="http://schemas.microsoft.com/office/drawing/2014/main" id="{767F7269-7EE1-2647-827E-0645E51C2531}"/>
              </a:ext>
            </a:extLst>
          </p:cNvPr>
          <p:cNvSpPr txBox="1">
            <a:spLocks/>
          </p:cNvSpPr>
          <p:nvPr/>
        </p:nvSpPr>
        <p:spPr>
          <a:xfrm>
            <a:off x="7802666" y="4712328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LIEBLINGSEIS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D9327BFA-604D-C446-AEDA-FE4287D50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0">
            <a:off x="896890" y="500393"/>
            <a:ext cx="808360" cy="1508939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46BF4EC5-0A97-F940-8A04-039E95149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0">
            <a:off x="3365381" y="500394"/>
            <a:ext cx="808360" cy="1508939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444DFBCB-4831-FF48-AD57-1EA7443CE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0">
            <a:off x="5811253" y="500395"/>
            <a:ext cx="808360" cy="1508939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6125EE33-4CC1-9442-96A3-40EFA008C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0">
            <a:off x="8274165" y="500395"/>
            <a:ext cx="808360" cy="1508939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70AA7CF6-ED14-7848-9C20-685C9C194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0">
            <a:off x="896890" y="2793437"/>
            <a:ext cx="808360" cy="1508939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57CCBE93-2A73-3A41-8E1F-99BB6274D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0">
            <a:off x="3365381" y="2793438"/>
            <a:ext cx="808360" cy="1508939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4E09C2F5-840A-AD4B-8605-895E28FD2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0">
            <a:off x="5811253" y="2793439"/>
            <a:ext cx="808360" cy="1508939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464F78EE-FC56-0A40-B9AB-1D0B9BB5F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0">
            <a:off x="8274165" y="2793439"/>
            <a:ext cx="808360" cy="1508939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677E5F69-66EA-A54D-8C1B-9CD078AA8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0">
            <a:off x="896890" y="5083041"/>
            <a:ext cx="808360" cy="1508939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B913E831-7A68-514D-999B-8BBF5680D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0">
            <a:off x="3365381" y="5083042"/>
            <a:ext cx="808360" cy="1508939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FAB8E5AA-53D3-DA45-9832-E8D324DC4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0">
            <a:off x="5811253" y="5083043"/>
            <a:ext cx="808360" cy="1508939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3B0A0AF8-9985-E241-9847-58005CCDA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0">
            <a:off x="8274165" y="5083043"/>
            <a:ext cx="808360" cy="150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87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239377"/>
      </p:ext>
    </p:extLst>
  </p:cSld>
  <p:clrMapOvr>
    <a:masterClrMapping/>
  </p:clrMapOvr>
</p:sld>
</file>

<file path=ppt/theme/theme1.xml><?xml version="1.0" encoding="utf-8"?>
<a:theme xmlns:a="http://schemas.openxmlformats.org/drawingml/2006/main" name="Titelfoli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o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Macintosh PowerPoint</Application>
  <PresentationFormat>A4-Papier (210 x 297 mm)</PresentationFormat>
  <Paragraphs>24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Regular</vt:lpstr>
      <vt:lpstr>Titelfolien</vt:lpstr>
      <vt:lpstr>Blankos</vt:lpstr>
      <vt:lpstr>PowerPoint-Präsentation</vt:lpstr>
      <vt:lpstr>PowerPoint-Präsentation</vt:lpstr>
      <vt:lpstr>PowerPoint-Präsentation</vt:lpstr>
    </vt:vector>
  </TitlesOfParts>
  <Manager>wimasu.de</Manager>
  <Company>WIMASU GmbH</Company>
  <LinksUpToDate>false</LinksUpToDate>
  <SharedDoc>false</SharedDoc>
  <HyperlinkBase>https://wimasu.de/glueckslauf/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Glückslauf WIMASU</dc:title>
  <dc:subject>Glückslauf</dc:subject>
  <dc:creator>J. Veit, Ch. Walther</dc:creator>
  <cp:keywords>Staffellauf, Kleine Spiele, Sportunterricht</cp:keywords>
  <dc:description>© WIMASU GmbH 2022
 Alle Rechte vorbehalten. Alle Nachdrucke und digitale Weitergabe nur mit  ausdrücklicher schriftlicher Genehmigung.</dc:description>
  <cp:lastModifiedBy>Janes Veit</cp:lastModifiedBy>
  <cp:revision>771</cp:revision>
  <cp:lastPrinted>2022-03-18T20:00:25Z</cp:lastPrinted>
  <dcterms:created xsi:type="dcterms:W3CDTF">2020-04-06T14:31:41Z</dcterms:created>
  <dcterms:modified xsi:type="dcterms:W3CDTF">2022-03-21T19:04:26Z</dcterms:modified>
  <cp:category>Staffellauf, Kleine Spiele, Sportunterricht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pyright by">
    <vt:lpwstr>WIMASU</vt:lpwstr>
  </property>
</Properties>
</file>