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sldIdLst>
    <p:sldId id="347" r:id="rId2"/>
    <p:sldId id="277" r:id="rId3"/>
    <p:sldId id="349" r:id="rId4"/>
    <p:sldId id="358" r:id="rId5"/>
    <p:sldId id="350" r:id="rId6"/>
    <p:sldId id="357" r:id="rId7"/>
    <p:sldId id="352" r:id="rId8"/>
    <p:sldId id="354" r:id="rId9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imasu - Hallenplaner" id="{6B4D568F-A5DD-224D-91AD-4908BC4D86C4}">
          <p14:sldIdLst>
            <p14:sldId id="347"/>
            <p14:sldId id="277"/>
            <p14:sldId id="349"/>
            <p14:sldId id="358"/>
            <p14:sldId id="350"/>
            <p14:sldId id="357"/>
            <p14:sldId id="352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B6B"/>
    <a:srgbClr val="FF827E"/>
    <a:srgbClr val="4ECDC4"/>
    <a:srgbClr val="2970AB"/>
    <a:srgbClr val="2EA098"/>
    <a:srgbClr val="595959"/>
    <a:srgbClr val="EBCB38"/>
    <a:srgbClr val="DADADA"/>
    <a:srgbClr val="237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1"/>
    <p:restoredTop sz="94606"/>
  </p:normalViewPr>
  <p:slideViewPr>
    <p:cSldViewPr snapToObjects="1" showGuides="1">
      <p:cViewPr>
        <p:scale>
          <a:sx n="76" d="100"/>
          <a:sy n="76" d="100"/>
        </p:scale>
        <p:origin x="3040" y="1640"/>
      </p:cViewPr>
      <p:guideLst>
        <p:guide orient="horz" pos="3838"/>
        <p:guide pos="3120"/>
      </p:guideLst>
    </p:cSldViewPr>
  </p:slideViewPr>
  <p:outlineViewPr>
    <p:cViewPr>
      <p:scale>
        <a:sx n="33" d="100"/>
        <a:sy n="33" d="100"/>
      </p:scale>
      <p:origin x="0" y="-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20034-D756-7849-B052-08FD5F14FAA5}" type="datetimeFigureOut">
              <a:rPr lang="de-DE" smtClean="0"/>
              <a:t>31.12.18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3D23F-87B4-C944-8922-A44ED7EB7C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3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D23F-87B4-C944-8922-A44ED7EB7C3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27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D23F-87B4-C944-8922-A44ED7EB7C3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7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3D23F-87B4-C944-8922-A44ED7EB7C3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00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3D23F-87B4-C944-8922-A44ED7EB7C3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657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3D23F-87B4-C944-8922-A44ED7EB7C3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09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906E69B-9861-B146-A224-C3FA5E046C36}"/>
              </a:ext>
            </a:extLst>
          </p:cNvPr>
          <p:cNvSpPr/>
          <p:nvPr userDrawn="1"/>
        </p:nvSpPr>
        <p:spPr>
          <a:xfrm>
            <a:off x="5400674" y="4913314"/>
            <a:ext cx="4357688" cy="1728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600" dirty="0">
              <a:effectLst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8F055AC-E91E-7649-AE0D-622D104DFD60}"/>
              </a:ext>
            </a:extLst>
          </p:cNvPr>
          <p:cNvSpPr/>
          <p:nvPr userDrawn="1"/>
        </p:nvSpPr>
        <p:spPr>
          <a:xfrm>
            <a:off x="-4545" y="5472607"/>
            <a:ext cx="9906000" cy="141277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Bild 12">
            <a:extLst>
              <a:ext uri="{FF2B5EF4-FFF2-40B4-BE49-F238E27FC236}">
                <a16:creationId xmlns:a16="http://schemas.microsoft.com/office/drawing/2014/main" id="{9528DDAF-2D0A-E74C-BD92-AA633A12E0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29" y="5555843"/>
            <a:ext cx="1208323" cy="285881"/>
          </a:xfrm>
          <a:prstGeom prst="rect">
            <a:avLst/>
          </a:prstGeom>
        </p:spPr>
      </p:pic>
      <p:pic>
        <p:nvPicPr>
          <p:cNvPr id="17" name="Bild 13">
            <a:extLst>
              <a:ext uri="{FF2B5EF4-FFF2-40B4-BE49-F238E27FC236}">
                <a16:creationId xmlns:a16="http://schemas.microsoft.com/office/drawing/2014/main" id="{36908E9A-0000-DB4C-B384-D436D67FAB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348" y="5544408"/>
            <a:ext cx="2332788" cy="297316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D4B8B792-09DE-4942-90ED-6B085719FE25}"/>
              </a:ext>
            </a:extLst>
          </p:cNvPr>
          <p:cNvSpPr/>
          <p:nvPr userDrawn="1"/>
        </p:nvSpPr>
        <p:spPr>
          <a:xfrm>
            <a:off x="408830" y="5841724"/>
            <a:ext cx="4357688" cy="95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WIMASU.de 2019 Janes Veit und Christoph Walther GbR</a:t>
            </a:r>
            <a:b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Alle Rechte vorbehalten. Alle Nachdrucke und digitale Weitergabe</a:t>
            </a:r>
          </a:p>
          <a:p>
            <a: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nur mit ausdrücklicher schriftlicher Genehmigung.</a:t>
            </a:r>
          </a:p>
          <a:p>
            <a:endParaRPr lang="de-DE" sz="8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https://wimasu.de/shop/hallenplaner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1. Version Leichtathletikplaner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B59B8C1-C806-284B-A43E-AA116AF4F37D}"/>
              </a:ext>
            </a:extLst>
          </p:cNvPr>
          <p:cNvSpPr/>
          <p:nvPr userDrawn="1"/>
        </p:nvSpPr>
        <p:spPr>
          <a:xfrm>
            <a:off x="6631321" y="5814340"/>
            <a:ext cx="3700462" cy="1251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80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WIMASU (Wir machen Sportunterricht), (2019)  </a:t>
            </a:r>
          </a:p>
          <a:p>
            <a:r>
              <a:rPr lang="de-DE" sz="80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Leichtathletikplaner eingeschränkter Zugriff am </a:t>
            </a:r>
            <a:r>
              <a:rPr lang="de-DE" sz="80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DATUM</a:t>
            </a:r>
          </a:p>
          <a:p>
            <a:r>
              <a:rPr lang="de-DE" sz="80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unter https://wimasu.de/shop/hallenplaner</a:t>
            </a:r>
          </a:p>
          <a:p>
            <a:endParaRPr lang="de-DE" sz="800" i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Illustrationen: N. Matsuyama</a:t>
            </a:r>
            <a:r>
              <a:rPr lang="de-DE" sz="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de-DE" sz="800" kern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J.Schäfer</a:t>
            </a:r>
            <a:endParaRPr lang="de-DE" sz="800" kern="120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Umsetzung: J. Veit, C. Walther &amp; </a:t>
            </a:r>
            <a:r>
              <a:rPr lang="de-DE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N. Matsuyama</a:t>
            </a:r>
            <a:r>
              <a:rPr lang="de-DE" sz="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sz="8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endParaRPr lang="de-DE" sz="800" i="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20" name="Titel 4">
            <a:extLst>
              <a:ext uri="{FF2B5EF4-FFF2-40B4-BE49-F238E27FC236}">
                <a16:creationId xmlns:a16="http://schemas.microsoft.com/office/drawing/2014/main" id="{BFC55AF3-E67E-BD48-9A59-F2B848767425}"/>
              </a:ext>
            </a:extLst>
          </p:cNvPr>
          <p:cNvSpPr txBox="1">
            <a:spLocks/>
          </p:cNvSpPr>
          <p:nvPr userDrawn="1"/>
        </p:nvSpPr>
        <p:spPr>
          <a:xfrm>
            <a:off x="446574" y="541375"/>
            <a:ext cx="8085042" cy="115629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 dirty="0">
                <a:solidFill>
                  <a:srgbClr val="FF6B6B"/>
                </a:solidFill>
                <a:latin typeface="+mn-lt"/>
                <a:ea typeface="Azo Sans" charset="0"/>
                <a:cs typeface="Azo Sans" charset="0"/>
              </a:rPr>
              <a:t>WIMASU</a:t>
            </a:r>
            <a:endParaRPr lang="de-DE" b="1" dirty="0">
              <a:solidFill>
                <a:srgbClr val="FF6B6B"/>
              </a:solidFill>
              <a:latin typeface="+mn-lt"/>
              <a:ea typeface="Azo Sans" charset="0"/>
              <a:cs typeface="Azo Sans" charset="0"/>
            </a:endParaRPr>
          </a:p>
          <a:p>
            <a:pPr algn="l"/>
            <a:r>
              <a:rPr lang="de-DE" b="1" dirty="0">
                <a:solidFill>
                  <a:srgbClr val="595959"/>
                </a:solidFill>
                <a:latin typeface="+mn-lt"/>
                <a:ea typeface="Azo Sans" charset="0"/>
                <a:cs typeface="Azo Sans" charset="0"/>
              </a:rPr>
              <a:t>LEICHTATHLETIKPLANER</a:t>
            </a:r>
            <a:endParaRPr lang="de-DE" sz="6600" b="1" dirty="0">
              <a:solidFill>
                <a:srgbClr val="595959"/>
              </a:solidFill>
              <a:latin typeface="+mn-lt"/>
              <a:ea typeface="Azo Sans" charset="0"/>
              <a:cs typeface="Azo Sans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8F228C2-A827-774A-9DFF-11E726E7EBF0}"/>
              </a:ext>
            </a:extLst>
          </p:cNvPr>
          <p:cNvSpPr txBox="1"/>
          <p:nvPr userDrawn="1"/>
        </p:nvSpPr>
        <p:spPr>
          <a:xfrm>
            <a:off x="446574" y="1530228"/>
            <a:ext cx="852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 Geräte, 6 Wettkampfbereiche und 82 Figuren warten darauf von dir angeordnet zu werden.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E038DD3-A542-B34C-9256-E2DD9351F8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714" y="1894795"/>
            <a:ext cx="3409607" cy="348890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18E652E-CFA7-7846-A695-E8FD59CA58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9000"/>
          </a:blip>
          <a:stretch>
            <a:fillRect/>
          </a:stretch>
        </p:blipFill>
        <p:spPr>
          <a:xfrm rot="19457906">
            <a:off x="2960783" y="934386"/>
            <a:ext cx="38608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8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2">
            <a:extLst>
              <a:ext uri="{FF2B5EF4-FFF2-40B4-BE49-F238E27FC236}">
                <a16:creationId xmlns:a16="http://schemas.microsoft.com/office/drawing/2014/main" id="{1B780799-550F-BA4B-A44D-05551ADC8C8D}"/>
              </a:ext>
            </a:extLst>
          </p:cNvPr>
          <p:cNvSpPr txBox="1">
            <a:spLocks/>
          </p:cNvSpPr>
          <p:nvPr userDrawn="1"/>
        </p:nvSpPr>
        <p:spPr>
          <a:xfrm>
            <a:off x="272480" y="296466"/>
            <a:ext cx="8535698" cy="12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defRPr>
            </a:lvl1pPr>
          </a:lstStyle>
          <a:p>
            <a:endParaRPr lang="de-DE" sz="6000" dirty="0">
              <a:latin typeface="+mn-lt"/>
            </a:endParaRPr>
          </a:p>
        </p:txBody>
      </p:sp>
      <p:pic>
        <p:nvPicPr>
          <p:cNvPr id="18" name="Grafik 22">
            <a:extLst>
              <a:ext uri="{FF2B5EF4-FFF2-40B4-BE49-F238E27FC236}">
                <a16:creationId xmlns:a16="http://schemas.microsoft.com/office/drawing/2014/main" id="{19EA55C6-831D-0144-BD3F-83AF52584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583022" y="3360480"/>
            <a:ext cx="1864360" cy="1122680"/>
          </a:xfrm>
          <a:prstGeom prst="rect">
            <a:avLst/>
          </a:prstGeom>
        </p:spPr>
      </p:pic>
      <p:pic>
        <p:nvPicPr>
          <p:cNvPr id="19" name="Grafik 23">
            <a:extLst>
              <a:ext uri="{FF2B5EF4-FFF2-40B4-BE49-F238E27FC236}">
                <a16:creationId xmlns:a16="http://schemas.microsoft.com/office/drawing/2014/main" id="{FC677269-EC95-E84F-9DA8-F49977E040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5858306" y="2627715"/>
            <a:ext cx="1864360" cy="112268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30A9935-7715-7C4C-86B2-5A3CCCF194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5062" y="2864209"/>
            <a:ext cx="1371600" cy="1518920"/>
          </a:xfrm>
          <a:prstGeom prst="rect">
            <a:avLst/>
          </a:prstGeom>
        </p:spPr>
      </p:pic>
      <p:pic>
        <p:nvPicPr>
          <p:cNvPr id="21" name="Grafik 3">
            <a:extLst>
              <a:ext uri="{FF2B5EF4-FFF2-40B4-BE49-F238E27FC236}">
                <a16:creationId xmlns:a16="http://schemas.microsoft.com/office/drawing/2014/main" id="{96C35310-A1B9-9D43-83B1-ECB5E8C7D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5072" y="2854232"/>
            <a:ext cx="1864360" cy="1122680"/>
          </a:xfrm>
          <a:prstGeom prst="rect">
            <a:avLst/>
          </a:prstGeom>
        </p:spPr>
      </p:pic>
      <p:pic>
        <p:nvPicPr>
          <p:cNvPr id="22" name="Grafik 5">
            <a:extLst>
              <a:ext uri="{FF2B5EF4-FFF2-40B4-BE49-F238E27FC236}">
                <a16:creationId xmlns:a16="http://schemas.microsoft.com/office/drawing/2014/main" id="{DF60952E-1CC9-C34A-A7B9-BEFD9FC0DF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3998" y="3121823"/>
            <a:ext cx="1473200" cy="153924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381281F-CBBE-2E42-B684-264C31E2D7C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83638" y="3627117"/>
            <a:ext cx="787400" cy="1132840"/>
          </a:xfrm>
          <a:prstGeom prst="rect">
            <a:avLst/>
          </a:prstGeom>
        </p:spPr>
      </p:pic>
      <p:pic>
        <p:nvPicPr>
          <p:cNvPr id="24" name="Grafik 10">
            <a:extLst>
              <a:ext uri="{FF2B5EF4-FFF2-40B4-BE49-F238E27FC236}">
                <a16:creationId xmlns:a16="http://schemas.microsoft.com/office/drawing/2014/main" id="{D3F21958-A0D9-5847-956D-9BD44BD8E7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11958" y="3759937"/>
            <a:ext cx="1473200" cy="153924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6B3255CB-2240-614A-B465-44293E86615F}"/>
              </a:ext>
            </a:extLst>
          </p:cNvPr>
          <p:cNvSpPr/>
          <p:nvPr userDrawn="1"/>
        </p:nvSpPr>
        <p:spPr>
          <a:xfrm>
            <a:off x="2290878" y="5712710"/>
            <a:ext cx="614680" cy="6146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69850" cmpd="thinThick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</a:p>
        </p:txBody>
      </p:sp>
      <p:pic>
        <p:nvPicPr>
          <p:cNvPr id="26" name="Grafik 13">
            <a:extLst>
              <a:ext uri="{FF2B5EF4-FFF2-40B4-BE49-F238E27FC236}">
                <a16:creationId xmlns:a16="http://schemas.microsoft.com/office/drawing/2014/main" id="{A1FF2A81-68EF-3041-93AB-3E756D3D89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6346" y="2580754"/>
            <a:ext cx="1371600" cy="1518920"/>
          </a:xfrm>
          <a:prstGeom prst="rect">
            <a:avLst/>
          </a:prstGeom>
        </p:spPr>
      </p:pic>
      <p:pic>
        <p:nvPicPr>
          <p:cNvPr id="27" name="Grafik 14">
            <a:extLst>
              <a:ext uri="{FF2B5EF4-FFF2-40B4-BE49-F238E27FC236}">
                <a16:creationId xmlns:a16="http://schemas.microsoft.com/office/drawing/2014/main" id="{6BF86305-3245-CD44-9B55-F0769C5A47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5282" y="2838368"/>
            <a:ext cx="1473200" cy="1539240"/>
          </a:xfrm>
          <a:prstGeom prst="rect">
            <a:avLst/>
          </a:prstGeom>
        </p:spPr>
      </p:pic>
      <p:pic>
        <p:nvPicPr>
          <p:cNvPr id="28" name="Grafik 15">
            <a:extLst>
              <a:ext uri="{FF2B5EF4-FFF2-40B4-BE49-F238E27FC236}">
                <a16:creationId xmlns:a16="http://schemas.microsoft.com/office/drawing/2014/main" id="{5CDE5318-DEF0-1F4C-A015-F4117D72FB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14922" y="3343662"/>
            <a:ext cx="787400" cy="1132840"/>
          </a:xfrm>
          <a:prstGeom prst="rect">
            <a:avLst/>
          </a:prstGeom>
        </p:spPr>
      </p:pic>
      <p:pic>
        <p:nvPicPr>
          <p:cNvPr id="29" name="Grafik 16">
            <a:extLst>
              <a:ext uri="{FF2B5EF4-FFF2-40B4-BE49-F238E27FC236}">
                <a16:creationId xmlns:a16="http://schemas.microsoft.com/office/drawing/2014/main" id="{682C89DF-2AEF-584E-A121-5584D3107C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43242" y="3476482"/>
            <a:ext cx="1473200" cy="1539240"/>
          </a:xfrm>
          <a:prstGeom prst="rect">
            <a:avLst/>
          </a:prstGeom>
        </p:spPr>
      </p:pic>
      <p:pic>
        <p:nvPicPr>
          <p:cNvPr id="30" name="Grafik 17">
            <a:extLst>
              <a:ext uri="{FF2B5EF4-FFF2-40B4-BE49-F238E27FC236}">
                <a16:creationId xmlns:a16="http://schemas.microsoft.com/office/drawing/2014/main" id="{AFC9825E-1955-2245-87C9-06510AF83C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14162" y="3568306"/>
            <a:ext cx="1371600" cy="1518920"/>
          </a:xfrm>
          <a:prstGeom prst="rect">
            <a:avLst/>
          </a:prstGeom>
        </p:spPr>
      </p:pic>
      <p:pic>
        <p:nvPicPr>
          <p:cNvPr id="31" name="Grafik 9">
            <a:extLst>
              <a:ext uri="{FF2B5EF4-FFF2-40B4-BE49-F238E27FC236}">
                <a16:creationId xmlns:a16="http://schemas.microsoft.com/office/drawing/2014/main" id="{1C71AC9C-1E8A-E044-A9B5-A1EA6DED75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5464302" y="2422349"/>
            <a:ext cx="3088640" cy="191516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E1041834-5F9B-EE49-A724-4D1D9C362A1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8882" y="4391774"/>
            <a:ext cx="1864360" cy="1122680"/>
          </a:xfrm>
          <a:prstGeom prst="rect">
            <a:avLst/>
          </a:prstGeom>
        </p:spPr>
      </p:pic>
      <p:pic>
        <p:nvPicPr>
          <p:cNvPr id="33" name="Grafik 20">
            <a:extLst>
              <a:ext uri="{FF2B5EF4-FFF2-40B4-BE49-F238E27FC236}">
                <a16:creationId xmlns:a16="http://schemas.microsoft.com/office/drawing/2014/main" id="{AE5C86ED-0A9E-274F-B1DF-A64CAE5DAF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546342" y="4403919"/>
            <a:ext cx="1864360" cy="1122680"/>
          </a:xfrm>
          <a:prstGeom prst="rect">
            <a:avLst/>
          </a:prstGeom>
        </p:spPr>
      </p:pic>
      <p:pic>
        <p:nvPicPr>
          <p:cNvPr id="34" name="Grafik 24">
            <a:extLst>
              <a:ext uri="{FF2B5EF4-FFF2-40B4-BE49-F238E27FC236}">
                <a16:creationId xmlns:a16="http://schemas.microsoft.com/office/drawing/2014/main" id="{95A7FE58-5BC7-CA4C-94E1-C1431C81840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36870" y="2221181"/>
            <a:ext cx="3088640" cy="1915160"/>
          </a:xfrm>
          <a:prstGeom prst="rect">
            <a:avLst/>
          </a:prstGeom>
        </p:spPr>
      </p:pic>
      <p:pic>
        <p:nvPicPr>
          <p:cNvPr id="35" name="Grafik 25">
            <a:extLst>
              <a:ext uri="{FF2B5EF4-FFF2-40B4-BE49-F238E27FC236}">
                <a16:creationId xmlns:a16="http://schemas.microsoft.com/office/drawing/2014/main" id="{69F67E45-C462-474A-A93C-73971329AB4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27726" y="2001725"/>
            <a:ext cx="3088640" cy="1915160"/>
          </a:xfrm>
          <a:prstGeom prst="rect">
            <a:avLst/>
          </a:prstGeom>
        </p:spPr>
      </p:pic>
      <p:sp>
        <p:nvSpPr>
          <p:cNvPr id="36" name="Rechteckige Legende 35">
            <a:extLst>
              <a:ext uri="{FF2B5EF4-FFF2-40B4-BE49-F238E27FC236}">
                <a16:creationId xmlns:a16="http://schemas.microsoft.com/office/drawing/2014/main" id="{0788AC8D-B0EE-1145-81EA-CBE355367704}"/>
              </a:ext>
            </a:extLst>
          </p:cNvPr>
          <p:cNvSpPr/>
          <p:nvPr userDrawn="1"/>
        </p:nvSpPr>
        <p:spPr>
          <a:xfrm>
            <a:off x="4394092" y="1614259"/>
            <a:ext cx="1656184" cy="651851"/>
          </a:xfrm>
          <a:prstGeom prst="wedgeRectCallout">
            <a:avLst>
              <a:gd name="adj1" fmla="val 46577"/>
              <a:gd name="adj2" fmla="val 1049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/>
              <a:t>Verwende Farben, um deiner Zeichnung mehr Tiefe zu geben.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57B4E360-B167-D04D-8837-7E38F57866F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168" y="1568450"/>
            <a:ext cx="741161" cy="732048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F0264E88-FF82-D24A-AE27-343FC40B164D}"/>
              </a:ext>
            </a:extLst>
          </p:cNvPr>
          <p:cNvSpPr/>
          <p:nvPr userDrawn="1"/>
        </p:nvSpPr>
        <p:spPr>
          <a:xfrm>
            <a:off x="7171182" y="5712710"/>
            <a:ext cx="614680" cy="6146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69850" cmpd="thinThick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39" name="Rechteckige Legende 38">
            <a:extLst>
              <a:ext uri="{FF2B5EF4-FFF2-40B4-BE49-F238E27FC236}">
                <a16:creationId xmlns:a16="http://schemas.microsoft.com/office/drawing/2014/main" id="{9BC95575-2EAF-6F48-9819-BB41A1FAB649}"/>
              </a:ext>
            </a:extLst>
          </p:cNvPr>
          <p:cNvSpPr/>
          <p:nvPr userDrawn="1"/>
        </p:nvSpPr>
        <p:spPr>
          <a:xfrm>
            <a:off x="3379318" y="6020050"/>
            <a:ext cx="1656184" cy="651851"/>
          </a:xfrm>
          <a:prstGeom prst="wedgeRectCallout">
            <a:avLst>
              <a:gd name="adj1" fmla="val -70265"/>
              <a:gd name="adj2" fmla="val -255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/>
              <a:t>Aufbauphasen helfen bei der Organisation. </a:t>
            </a:r>
          </a:p>
          <a:p>
            <a:pPr algn="ctr"/>
            <a:r>
              <a:rPr lang="de-DE" sz="1050" dirty="0"/>
              <a:t>Zuerst ..., dann ... .</a:t>
            </a:r>
          </a:p>
        </p:txBody>
      </p:sp>
      <p:pic>
        <p:nvPicPr>
          <p:cNvPr id="40" name="Grafik 20">
            <a:extLst>
              <a:ext uri="{FF2B5EF4-FFF2-40B4-BE49-F238E27FC236}">
                <a16:creationId xmlns:a16="http://schemas.microsoft.com/office/drawing/2014/main" id="{2B387B58-21AC-B645-8A49-77F755FB53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829042" y="3652505"/>
            <a:ext cx="1864360" cy="112268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9FEFBD52-C8DB-5D42-9A27-AC62CE7FD8C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29881" y="1639989"/>
            <a:ext cx="291345" cy="513323"/>
          </a:xfrm>
          <a:prstGeom prst="rect">
            <a:avLst/>
          </a:prstGeom>
          <a:effectLst>
            <a:outerShdw blurRad="381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42" name="Rechteckige Legende 41">
            <a:extLst>
              <a:ext uri="{FF2B5EF4-FFF2-40B4-BE49-F238E27FC236}">
                <a16:creationId xmlns:a16="http://schemas.microsoft.com/office/drawing/2014/main" id="{EF565B44-A8DB-994D-B971-6911A3927399}"/>
              </a:ext>
            </a:extLst>
          </p:cNvPr>
          <p:cNvSpPr/>
          <p:nvPr userDrawn="1"/>
        </p:nvSpPr>
        <p:spPr>
          <a:xfrm>
            <a:off x="5965926" y="501161"/>
            <a:ext cx="1656184" cy="651851"/>
          </a:xfrm>
          <a:prstGeom prst="wedgeRectCallout">
            <a:avLst>
              <a:gd name="adj1" fmla="val 26033"/>
              <a:gd name="adj2" fmla="val 1000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/>
              <a:t>Füge bei Bedarf Schatten in </a:t>
            </a:r>
            <a:r>
              <a:rPr lang="de-DE" sz="1050" dirty="0" err="1"/>
              <a:t>Powerpoint</a:t>
            </a:r>
            <a:r>
              <a:rPr lang="de-DE" sz="1050" dirty="0"/>
              <a:t> hinzu.</a:t>
            </a:r>
          </a:p>
        </p:txBody>
      </p:sp>
      <p:pic>
        <p:nvPicPr>
          <p:cNvPr id="43" name="Grafik 8">
            <a:extLst>
              <a:ext uri="{FF2B5EF4-FFF2-40B4-BE49-F238E27FC236}">
                <a16:creationId xmlns:a16="http://schemas.microsoft.com/office/drawing/2014/main" id="{DC0E270E-9A4D-F949-8EB8-72E213D789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872" y="3945814"/>
            <a:ext cx="1371600" cy="1518920"/>
          </a:xfrm>
          <a:prstGeom prst="rect">
            <a:avLst/>
          </a:prstGeom>
        </p:spPr>
      </p:pic>
      <p:sp>
        <p:nvSpPr>
          <p:cNvPr id="44" name="Rechteckige Legende 43">
            <a:extLst>
              <a:ext uri="{FF2B5EF4-FFF2-40B4-BE49-F238E27FC236}">
                <a16:creationId xmlns:a16="http://schemas.microsoft.com/office/drawing/2014/main" id="{BBC7822C-C89A-AF41-8D58-BE28D462C89B}"/>
              </a:ext>
            </a:extLst>
          </p:cNvPr>
          <p:cNvSpPr/>
          <p:nvPr userDrawn="1"/>
        </p:nvSpPr>
        <p:spPr>
          <a:xfrm>
            <a:off x="975374" y="1845766"/>
            <a:ext cx="2259928" cy="690606"/>
          </a:xfrm>
          <a:prstGeom prst="wedgeRectCallout">
            <a:avLst>
              <a:gd name="adj1" fmla="val 18971"/>
              <a:gd name="adj2" fmla="val 1282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/>
              <a:t>Markiere IMMER alle Geräte gleichzeitig, um die Größe zu ändern! So bleiben die Proportionen erhalten!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0A2ADA4E-793E-9548-BACB-F199B295706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701" y="482253"/>
            <a:ext cx="741161" cy="732048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3AFF4658-F0E5-1048-86C4-FB03F1247F0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110" y="5979951"/>
            <a:ext cx="741161" cy="732048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7B6FDBE3-4000-214A-ACAD-C4DCC866DA6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84" y="1825045"/>
            <a:ext cx="741161" cy="732048"/>
          </a:xfrm>
          <a:prstGeom prst="rect">
            <a:avLst/>
          </a:prstGeom>
        </p:spPr>
      </p:pic>
      <p:sp>
        <p:nvSpPr>
          <p:cNvPr id="48" name="Rechteck 47">
            <a:extLst>
              <a:ext uri="{FF2B5EF4-FFF2-40B4-BE49-F238E27FC236}">
                <a16:creationId xmlns:a16="http://schemas.microsoft.com/office/drawing/2014/main" id="{B3BE3843-6FDD-C947-AA61-6E4D85DA1627}"/>
              </a:ext>
            </a:extLst>
          </p:cNvPr>
          <p:cNvSpPr/>
          <p:nvPr userDrawn="1"/>
        </p:nvSpPr>
        <p:spPr>
          <a:xfrm>
            <a:off x="560736" y="320324"/>
            <a:ext cx="44657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b="1" dirty="0">
                <a:solidFill>
                  <a:srgbClr val="595959"/>
                </a:solidFill>
              </a:rPr>
              <a:t>LAYOUTTIPPS</a:t>
            </a:r>
            <a:endParaRPr lang="de-DE" b="1" dirty="0">
              <a:solidFill>
                <a:srgbClr val="595959"/>
              </a:solidFill>
            </a:endParaRP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837E89EB-E7D1-6046-8574-9C2CEE7052C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9000"/>
          </a:blip>
          <a:stretch>
            <a:fillRect/>
          </a:stretch>
        </p:blipFill>
        <p:spPr>
          <a:xfrm rot="19457906">
            <a:off x="2960783" y="934386"/>
            <a:ext cx="3860800" cy="4787900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chtungspfeil 4">
            <a:extLst>
              <a:ext uri="{FF2B5EF4-FFF2-40B4-BE49-F238E27FC236}">
                <a16:creationId xmlns:a16="http://schemas.microsoft.com/office/drawing/2014/main" id="{374A5104-C93A-6149-A186-C9A993145D09}"/>
              </a:ext>
            </a:extLst>
          </p:cNvPr>
          <p:cNvSpPr/>
          <p:nvPr userDrawn="1"/>
        </p:nvSpPr>
        <p:spPr>
          <a:xfrm>
            <a:off x="2288704" y="2428587"/>
            <a:ext cx="1572345" cy="1000413"/>
          </a:xfrm>
          <a:prstGeom prst="homePlat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de-DE" sz="1200" dirty="0"/>
          </a:p>
        </p:txBody>
      </p:sp>
      <p:pic>
        <p:nvPicPr>
          <p:cNvPr id="6" name="Bild 4">
            <a:extLst>
              <a:ext uri="{FF2B5EF4-FFF2-40B4-BE49-F238E27FC236}">
                <a16:creationId xmlns:a16="http://schemas.microsoft.com/office/drawing/2014/main" id="{33788A81-244A-8B44-9EB0-B845550EA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8183" y="2793018"/>
            <a:ext cx="1417267" cy="263849"/>
          </a:xfrm>
          <a:prstGeom prst="rect">
            <a:avLst/>
          </a:prstGeom>
        </p:spPr>
      </p:pic>
      <p:pic>
        <p:nvPicPr>
          <p:cNvPr id="7" name="Bild 14">
            <a:extLst>
              <a:ext uri="{FF2B5EF4-FFF2-40B4-BE49-F238E27FC236}">
                <a16:creationId xmlns:a16="http://schemas.microsoft.com/office/drawing/2014/main" id="{12507C79-DC73-374A-B1E1-92D606BFC0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3080" y="3538814"/>
            <a:ext cx="1795803" cy="259963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FA4EB50-4967-364A-9563-E83D880FBE8F}"/>
              </a:ext>
            </a:extLst>
          </p:cNvPr>
          <p:cNvSpPr txBox="1"/>
          <p:nvPr userDrawn="1"/>
        </p:nvSpPr>
        <p:spPr>
          <a:xfrm>
            <a:off x="452437" y="1590769"/>
            <a:ext cx="9173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Unter „Anordnen“ oder im Bereich „Bildformat“ lassen sich die Geräte spiegeln und im Bild nach vorne bzw. nach hinten schieben. Gruppiere abschließend deine Stationen zum Verschieben.</a:t>
            </a:r>
          </a:p>
        </p:txBody>
      </p:sp>
      <p:sp>
        <p:nvSpPr>
          <p:cNvPr id="9" name="Richtungspfeil 8">
            <a:extLst>
              <a:ext uri="{FF2B5EF4-FFF2-40B4-BE49-F238E27FC236}">
                <a16:creationId xmlns:a16="http://schemas.microsoft.com/office/drawing/2014/main" id="{6B4773A4-B115-7041-AD28-75C8DB799C8A}"/>
              </a:ext>
            </a:extLst>
          </p:cNvPr>
          <p:cNvSpPr/>
          <p:nvPr userDrawn="1"/>
        </p:nvSpPr>
        <p:spPr>
          <a:xfrm>
            <a:off x="5277097" y="2420641"/>
            <a:ext cx="2829207" cy="997384"/>
          </a:xfrm>
          <a:prstGeom prst="homePlat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de-DE" sz="1100" dirty="0"/>
              <a:t>Kopiere (</a:t>
            </a:r>
            <a:r>
              <a:rPr lang="de-DE" sz="1100" dirty="0" err="1"/>
              <a:t>Strg+c</a:t>
            </a:r>
            <a:r>
              <a:rPr lang="de-DE" sz="1100" dirty="0"/>
              <a:t>) die Geräte und füge (</a:t>
            </a:r>
            <a:r>
              <a:rPr lang="de-DE" sz="1100" dirty="0" err="1"/>
              <a:t>Strg+v</a:t>
            </a:r>
            <a:r>
              <a:rPr lang="de-DE" sz="1100" dirty="0"/>
              <a:t>) die Geräte ein. </a:t>
            </a:r>
            <a:br>
              <a:rPr lang="de-DE" sz="1100" dirty="0"/>
            </a:br>
            <a:r>
              <a:rPr lang="de-DE" sz="1100" dirty="0"/>
              <a:t>Das Gruppieren hilft dir Ordnung zu behalten. Gib deinem Aufbau mit einem Textfeld einen Namen.</a:t>
            </a:r>
          </a:p>
        </p:txBody>
      </p:sp>
      <p:sp>
        <p:nvSpPr>
          <p:cNvPr id="10" name="Richtungspfeil 9">
            <a:extLst>
              <a:ext uri="{FF2B5EF4-FFF2-40B4-BE49-F238E27FC236}">
                <a16:creationId xmlns:a16="http://schemas.microsoft.com/office/drawing/2014/main" id="{ECD4175D-F847-DA4E-8BDC-1B22436A1253}"/>
              </a:ext>
            </a:extLst>
          </p:cNvPr>
          <p:cNvSpPr/>
          <p:nvPr userDrawn="1"/>
        </p:nvSpPr>
        <p:spPr>
          <a:xfrm rot="5400000">
            <a:off x="745016" y="3829531"/>
            <a:ext cx="1834155" cy="1253220"/>
          </a:xfrm>
          <a:prstGeom prst="homePlate">
            <a:avLst>
              <a:gd name="adj" fmla="val 48634"/>
            </a:avLst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de-DE" sz="1100" dirty="0"/>
              <a:t>Ein Klick und Ziehen an den Ecken vergrößert bzw. verkleinert deine Geräte. </a:t>
            </a:r>
            <a:br>
              <a:rPr lang="de-DE" sz="1100" dirty="0"/>
            </a:br>
            <a:r>
              <a:rPr lang="de-DE" sz="1100" dirty="0"/>
              <a:t>Skaliere IMMER alle (Strg + A) Geräte auf einmal!!!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7D1744F-377C-9A49-A4D7-4ADD6894A024}"/>
              </a:ext>
            </a:extLst>
          </p:cNvPr>
          <p:cNvSpPr txBox="1"/>
          <p:nvPr userDrawn="1"/>
        </p:nvSpPr>
        <p:spPr>
          <a:xfrm>
            <a:off x="8313421" y="4004695"/>
            <a:ext cx="1296144" cy="461665"/>
          </a:xfrm>
          <a:prstGeom prst="rect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de-DE"/>
            </a:defPPr>
            <a:lvl1pPr algn="ctr">
              <a:defRPr sz="1200"/>
            </a:lvl1pPr>
          </a:lstStyle>
          <a:p>
            <a:r>
              <a:rPr lang="de-DE" dirty="0"/>
              <a:t>WIMASU-LEHRKRÄFTE</a:t>
            </a:r>
          </a:p>
        </p:txBody>
      </p:sp>
      <p:sp>
        <p:nvSpPr>
          <p:cNvPr id="12" name="Richtungspfeil 11">
            <a:extLst>
              <a:ext uri="{FF2B5EF4-FFF2-40B4-BE49-F238E27FC236}">
                <a16:creationId xmlns:a16="http://schemas.microsoft.com/office/drawing/2014/main" id="{5326B65B-BF7C-AC42-8B7C-5E816BE10F8F}"/>
              </a:ext>
            </a:extLst>
          </p:cNvPr>
          <p:cNvSpPr/>
          <p:nvPr userDrawn="1"/>
        </p:nvSpPr>
        <p:spPr>
          <a:xfrm rot="5400000">
            <a:off x="8376120" y="4557113"/>
            <a:ext cx="1117551" cy="1245127"/>
          </a:xfrm>
          <a:prstGeom prst="homePlate">
            <a:avLst>
              <a:gd name="adj" fmla="val 48634"/>
            </a:avLst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de-DE" sz="1100" dirty="0"/>
              <a:t>Neu Einfärben führt zu Druckdateien in Graustufen/ </a:t>
            </a:r>
            <a:r>
              <a:rPr lang="de-DE" sz="1100" dirty="0" err="1"/>
              <a:t>sw</a:t>
            </a:r>
            <a:r>
              <a:rPr lang="de-DE" sz="1100" dirty="0"/>
              <a:t>.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C765A88-9048-4D40-A6D1-F915EB283E8E}"/>
              </a:ext>
            </a:extLst>
          </p:cNvPr>
          <p:cNvSpPr/>
          <p:nvPr userDrawn="1"/>
        </p:nvSpPr>
        <p:spPr>
          <a:xfrm>
            <a:off x="451569" y="431336"/>
            <a:ext cx="64605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b="1" dirty="0">
                <a:solidFill>
                  <a:srgbClr val="595959"/>
                </a:solidFill>
              </a:rPr>
              <a:t>GESTALTUNGSTIPPS</a:t>
            </a:r>
            <a:endParaRPr lang="de-DE" sz="1400" b="1" dirty="0">
              <a:solidFill>
                <a:srgbClr val="595959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6C0A805-EE1F-AC42-8560-A8405FF3F0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9000"/>
          </a:blip>
          <a:stretch>
            <a:fillRect/>
          </a:stretch>
        </p:blipFill>
        <p:spPr>
          <a:xfrm rot="19457906">
            <a:off x="2960783" y="934386"/>
            <a:ext cx="38608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86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2851-BA6F-B541-8A30-127E224C4ACA}" type="datetime1">
              <a:rPr lang="de-DE" smtClean="0"/>
              <a:t>31.12.18</a:t>
            </a:fld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D0B0C3A-099D-B74D-8D40-9149457A3473}"/>
              </a:ext>
            </a:extLst>
          </p:cNvPr>
          <p:cNvSpPr txBox="1">
            <a:spLocks/>
          </p:cNvSpPr>
          <p:nvPr userDrawn="1"/>
        </p:nvSpPr>
        <p:spPr>
          <a:xfrm>
            <a:off x="416496" y="404664"/>
            <a:ext cx="8535698" cy="12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defRPr>
            </a:lvl1pPr>
          </a:lstStyle>
          <a:p>
            <a:r>
              <a:rPr lang="de-DE" sz="6700" dirty="0">
                <a:latin typeface="Calibri" panose="020F0502020204030204" pitchFamily="34" charset="0"/>
                <a:cs typeface="Calibri" panose="020F0502020204030204" pitchFamily="34" charset="0"/>
              </a:rPr>
              <a:t>GERÄTE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C531EF3-B8BE-504E-9B12-DAD69E896A6E}"/>
              </a:ext>
            </a:extLst>
          </p:cNvPr>
          <p:cNvSpPr txBox="1"/>
          <p:nvPr userDrawn="1"/>
        </p:nvSpPr>
        <p:spPr>
          <a:xfrm>
            <a:off x="560512" y="1340768"/>
            <a:ext cx="8051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TIPP: </a:t>
            </a:r>
          </a:p>
          <a:p>
            <a:r>
              <a:rPr lang="de-DE" dirty="0"/>
              <a:t>Lege dir alles was du brauchst in die Mitte, </a:t>
            </a:r>
            <a:r>
              <a:rPr lang="de-DE" b="1" dirty="0"/>
              <a:t>kopiere</a:t>
            </a:r>
            <a:r>
              <a:rPr lang="de-DE" dirty="0"/>
              <a:t> es dir und füge es auf einer neuen Folie ein!</a:t>
            </a: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18448BE-56E1-6A4B-876F-55039C6E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62" y="1625414"/>
            <a:ext cx="616228" cy="58616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00A662F-4B4A-9140-8B5D-87737EF689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9000"/>
          </a:blip>
          <a:stretch>
            <a:fillRect/>
          </a:stretch>
        </p:blipFill>
        <p:spPr>
          <a:xfrm rot="19457906">
            <a:off x="2960783" y="934386"/>
            <a:ext cx="38608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714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GERÄTE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CE0E-1A59-7046-B3C4-6D7B6D1E8F42}" type="datetime1">
              <a:rPr lang="de-DE" smtClean="0"/>
              <a:t>31.12.18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E69F-DA04-5A46-9E36-08FF3B60A390}" type="datetime1">
              <a:rPr lang="de-DE" smtClean="0"/>
              <a:t>31.12.18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6290" y="6356353"/>
            <a:ext cx="2228850" cy="365125"/>
          </a:xfrm>
        </p:spPr>
        <p:txBody>
          <a:bodyPr/>
          <a:lstStyle/>
          <a:p>
            <a:fld id="{400A8A2B-B298-1544-9A63-90AE205265F9}" type="datetime1">
              <a:rPr lang="de-DE" smtClean="0"/>
              <a:t>31.12.18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3DFB9C6-FD78-B840-AA08-E2FBA26BC98E}"/>
              </a:ext>
            </a:extLst>
          </p:cNvPr>
          <p:cNvSpPr/>
          <p:nvPr userDrawn="1"/>
        </p:nvSpPr>
        <p:spPr>
          <a:xfrm>
            <a:off x="10457438" y="-3856687"/>
            <a:ext cx="4506518" cy="1002199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6" name="Grenzstelle 5">
            <a:extLst>
              <a:ext uri="{FF2B5EF4-FFF2-40B4-BE49-F238E27FC236}">
                <a16:creationId xmlns:a16="http://schemas.microsoft.com/office/drawing/2014/main" id="{A0E16074-63AE-7A4E-95A1-008E9C7DBA18}"/>
              </a:ext>
            </a:extLst>
          </p:cNvPr>
          <p:cNvSpPr>
            <a:spLocks noChangeAspect="1"/>
          </p:cNvSpPr>
          <p:nvPr userDrawn="1"/>
        </p:nvSpPr>
        <p:spPr>
          <a:xfrm>
            <a:off x="10457438" y="-3856687"/>
            <a:ext cx="2880320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REIHEN</a:t>
            </a:r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C6FF9D7-0726-5647-B120-F1282F00450E}"/>
              </a:ext>
            </a:extLst>
          </p:cNvPr>
          <p:cNvSpPr/>
          <p:nvPr userDrawn="1"/>
        </p:nvSpPr>
        <p:spPr>
          <a:xfrm>
            <a:off x="10457438" y="6600607"/>
            <a:ext cx="4506518" cy="39960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8450EF3-7301-7A4F-BB7F-60A0597B8A95}"/>
              </a:ext>
            </a:extLst>
          </p:cNvPr>
          <p:cNvSpPr/>
          <p:nvPr userDrawn="1"/>
        </p:nvSpPr>
        <p:spPr>
          <a:xfrm>
            <a:off x="0" y="-3856686"/>
            <a:ext cx="9906000" cy="3399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b="1" dirty="0"/>
          </a:p>
        </p:txBody>
      </p:sp>
      <p:sp>
        <p:nvSpPr>
          <p:cNvPr id="18" name="Grenzstelle 17">
            <a:extLst>
              <a:ext uri="{FF2B5EF4-FFF2-40B4-BE49-F238E27FC236}">
                <a16:creationId xmlns:a16="http://schemas.microsoft.com/office/drawing/2014/main" id="{0F797B18-BF6B-3F4F-923A-2B876BDDD6A1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3856687"/>
            <a:ext cx="3368824" cy="720081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LAUFEN/START</a:t>
            </a:r>
            <a:endParaRPr lang="de-DE" sz="2800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AC077FE-5C7A-014B-B81D-33614C49B381}"/>
              </a:ext>
            </a:extLst>
          </p:cNvPr>
          <p:cNvSpPr/>
          <p:nvPr userDrawn="1"/>
        </p:nvSpPr>
        <p:spPr>
          <a:xfrm>
            <a:off x="0" y="7292370"/>
            <a:ext cx="9906000" cy="33374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8E44467-DB75-F044-B3EF-B1AB37397839}"/>
              </a:ext>
            </a:extLst>
          </p:cNvPr>
          <p:cNvSpPr/>
          <p:nvPr userDrawn="1"/>
        </p:nvSpPr>
        <p:spPr>
          <a:xfrm>
            <a:off x="-5114522" y="-3856687"/>
            <a:ext cx="4644374" cy="50170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22" name="Grenzstelle 21">
            <a:extLst>
              <a:ext uri="{FF2B5EF4-FFF2-40B4-BE49-F238E27FC236}">
                <a16:creationId xmlns:a16="http://schemas.microsoft.com/office/drawing/2014/main" id="{E1BC26DF-50F8-104D-854B-B6CE50E9DAEF}"/>
              </a:ext>
            </a:extLst>
          </p:cNvPr>
          <p:cNvSpPr>
            <a:spLocks noChangeAspect="1"/>
          </p:cNvSpPr>
          <p:nvPr userDrawn="1"/>
        </p:nvSpPr>
        <p:spPr>
          <a:xfrm>
            <a:off x="-5114520" y="-3856687"/>
            <a:ext cx="2880320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800" dirty="0"/>
              <a:t>HÜRDEN LÄUFE</a:t>
            </a:r>
            <a:endParaRPr lang="de-DE" sz="1400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E72A709-2D79-5E4F-880F-A55549EE81C1}"/>
              </a:ext>
            </a:extLst>
          </p:cNvPr>
          <p:cNvSpPr/>
          <p:nvPr userDrawn="1"/>
        </p:nvSpPr>
        <p:spPr>
          <a:xfrm>
            <a:off x="-5114521" y="1562470"/>
            <a:ext cx="4644375" cy="90673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25" name="Grenzstelle 24">
            <a:extLst>
              <a:ext uri="{FF2B5EF4-FFF2-40B4-BE49-F238E27FC236}">
                <a16:creationId xmlns:a16="http://schemas.microsoft.com/office/drawing/2014/main" id="{F73130CB-E7D8-AD4B-AF8A-8B212C0D0B27}"/>
              </a:ext>
            </a:extLst>
          </p:cNvPr>
          <p:cNvSpPr>
            <a:spLocks noChangeAspect="1"/>
          </p:cNvSpPr>
          <p:nvPr userDrawn="1"/>
        </p:nvSpPr>
        <p:spPr>
          <a:xfrm>
            <a:off x="-5114520" y="1569031"/>
            <a:ext cx="2880320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SPRINGEN</a:t>
            </a:r>
            <a:endParaRPr lang="de-DE" dirty="0"/>
          </a:p>
        </p:txBody>
      </p:sp>
      <p:sp>
        <p:nvSpPr>
          <p:cNvPr id="27" name="Grenzstelle 26">
            <a:extLst>
              <a:ext uri="{FF2B5EF4-FFF2-40B4-BE49-F238E27FC236}">
                <a16:creationId xmlns:a16="http://schemas.microsoft.com/office/drawing/2014/main" id="{92866DF4-DB38-D34E-9665-D6644572BB6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292371"/>
            <a:ext cx="3872880" cy="720081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WERFEN/</a:t>
            </a:r>
            <a:r>
              <a:rPr lang="de-DE" sz="3600" dirty="0" err="1"/>
              <a:t>STOßEN</a:t>
            </a:r>
            <a:endParaRPr lang="de-DE" sz="2800" dirty="0"/>
          </a:p>
        </p:txBody>
      </p:sp>
      <p:sp>
        <p:nvSpPr>
          <p:cNvPr id="26" name="Grenzstelle 25">
            <a:extLst>
              <a:ext uri="{FF2B5EF4-FFF2-40B4-BE49-F238E27FC236}">
                <a16:creationId xmlns:a16="http://schemas.microsoft.com/office/drawing/2014/main" id="{071FEF45-40E4-6241-A7FD-E07F9025E602}"/>
              </a:ext>
            </a:extLst>
          </p:cNvPr>
          <p:cNvSpPr>
            <a:spLocks noChangeAspect="1"/>
          </p:cNvSpPr>
          <p:nvPr userDrawn="1"/>
        </p:nvSpPr>
        <p:spPr>
          <a:xfrm>
            <a:off x="10457438" y="6600607"/>
            <a:ext cx="2835706" cy="720081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STEHEN</a:t>
            </a:r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BEA41A7-B969-BA43-8966-580CD1996393}"/>
              </a:ext>
            </a:extLst>
          </p:cNvPr>
          <p:cNvSpPr txBox="1"/>
          <p:nvPr userDrawn="1"/>
        </p:nvSpPr>
        <p:spPr>
          <a:xfrm>
            <a:off x="850322" y="555469"/>
            <a:ext cx="3732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FF6B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DEINE KLASSE</a:t>
            </a:r>
            <a:endParaRPr lang="de-DE" sz="4800" b="1" dirty="0">
              <a:solidFill>
                <a:srgbClr val="FF6B6B"/>
              </a:solidFill>
            </a:endParaRP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A16D31B7-4A70-BD42-8BE4-2178A5168812}"/>
              </a:ext>
            </a:extLst>
          </p:cNvPr>
          <p:cNvGrpSpPr/>
          <p:nvPr userDrawn="1"/>
        </p:nvGrpSpPr>
        <p:grpSpPr>
          <a:xfrm>
            <a:off x="937674" y="1669462"/>
            <a:ext cx="8051670" cy="2308324"/>
            <a:chOff x="996713" y="1891535"/>
            <a:chExt cx="8051670" cy="2308324"/>
          </a:xfrm>
        </p:grpSpPr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55BD2186-3D61-0348-90D3-B145157F0125}"/>
                </a:ext>
              </a:extLst>
            </p:cNvPr>
            <p:cNvSpPr txBox="1"/>
            <p:nvPr/>
          </p:nvSpPr>
          <p:spPr>
            <a:xfrm>
              <a:off x="996713" y="1891535"/>
              <a:ext cx="805167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 findest die Figuren indem du rauszoomst. (Ansicht - Zoom)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dirty="0"/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dirty="0"/>
                <a:t>Den Zoom findest du außerdem unten rechts.</a:t>
              </a:r>
            </a:p>
            <a:p>
              <a:endParaRPr lang="de-DE" dirty="0"/>
            </a:p>
            <a:p>
              <a:r>
                <a:rPr lang="de-DE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TIPP: </a:t>
              </a:r>
            </a:p>
            <a:p>
              <a:r>
                <a:rPr lang="de-DE" dirty="0"/>
                <a:t>Lege dir alles was du brauchst in die Mitte, </a:t>
              </a:r>
              <a:r>
                <a:rPr lang="de-DE" b="1" dirty="0"/>
                <a:t>kopiere</a:t>
              </a:r>
              <a:r>
                <a:rPr lang="de-DE" dirty="0"/>
                <a:t> es dir und füge es auf einer neuen Folie ein!</a:t>
              </a:r>
            </a:p>
            <a:p>
              <a:endParaRPr lang="de-DE" dirty="0"/>
            </a:p>
          </p:txBody>
        </p:sp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3DC98F70-973E-914C-9275-885BA3929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6593" y="2226467"/>
              <a:ext cx="2590800" cy="5207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B51B7BF2-FED0-CE45-87D8-69266C3A9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46" y="2931005"/>
            <a:ext cx="616228" cy="58616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34B9C8F-AFF7-E846-8D50-A0BB262777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9000"/>
          </a:blip>
          <a:stretch>
            <a:fillRect/>
          </a:stretch>
        </p:blipFill>
        <p:spPr>
          <a:xfrm rot="19457906">
            <a:off x="2960783" y="934386"/>
            <a:ext cx="3860800" cy="4787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B00E-FCA9-0341-9271-E65FD2862D9E}" type="datetime1">
              <a:rPr lang="de-DE" smtClean="0"/>
              <a:t>31.12.18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6290" y="6356353"/>
            <a:ext cx="2228850" cy="365125"/>
          </a:xfrm>
        </p:spPr>
        <p:txBody>
          <a:bodyPr/>
          <a:lstStyle/>
          <a:p>
            <a:fld id="{400A8A2B-B298-1544-9A63-90AE205265F9}" type="datetime1">
              <a:rPr lang="de-DE" smtClean="0"/>
              <a:t>31.12.18</a:t>
            </a:fld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8E44467-DB75-F044-B3EF-B1AB37397839}"/>
              </a:ext>
            </a:extLst>
          </p:cNvPr>
          <p:cNvSpPr/>
          <p:nvPr userDrawn="1"/>
        </p:nvSpPr>
        <p:spPr>
          <a:xfrm>
            <a:off x="-11563572" y="-1"/>
            <a:ext cx="10931616" cy="995666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22" name="Grenzstelle 21">
            <a:extLst>
              <a:ext uri="{FF2B5EF4-FFF2-40B4-BE49-F238E27FC236}">
                <a16:creationId xmlns:a16="http://schemas.microsoft.com/office/drawing/2014/main" id="{E1BC26DF-50F8-104D-854B-B6CE50E9DAEF}"/>
              </a:ext>
            </a:extLst>
          </p:cNvPr>
          <p:cNvSpPr>
            <a:spLocks noChangeAspect="1"/>
          </p:cNvSpPr>
          <p:nvPr userDrawn="1"/>
        </p:nvSpPr>
        <p:spPr>
          <a:xfrm>
            <a:off x="-11563572" y="-1"/>
            <a:ext cx="3730816" cy="864095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LAUFSTRECKEN</a:t>
            </a:r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90847D4-E156-7046-90E0-6C6767FB5559}"/>
              </a:ext>
            </a:extLst>
          </p:cNvPr>
          <p:cNvSpPr/>
          <p:nvPr userDrawn="1"/>
        </p:nvSpPr>
        <p:spPr>
          <a:xfrm>
            <a:off x="10641632" y="7533454"/>
            <a:ext cx="10931616" cy="1245738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23" name="Grenzstelle 22">
            <a:extLst>
              <a:ext uri="{FF2B5EF4-FFF2-40B4-BE49-F238E27FC236}">
                <a16:creationId xmlns:a16="http://schemas.microsoft.com/office/drawing/2014/main" id="{9AF430B5-397B-5A45-9448-8022798C5AB9}"/>
              </a:ext>
            </a:extLst>
          </p:cNvPr>
          <p:cNvSpPr>
            <a:spLocks noChangeAspect="1"/>
          </p:cNvSpPr>
          <p:nvPr userDrawn="1"/>
        </p:nvSpPr>
        <p:spPr>
          <a:xfrm>
            <a:off x="10641632" y="7533454"/>
            <a:ext cx="7097124" cy="864098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 err="1"/>
              <a:t>KUGELSTOßEN</a:t>
            </a:r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179D94D6-E69C-CB45-A4BD-ED48CABF9CA4}"/>
              </a:ext>
            </a:extLst>
          </p:cNvPr>
          <p:cNvSpPr/>
          <p:nvPr userDrawn="1"/>
        </p:nvSpPr>
        <p:spPr>
          <a:xfrm>
            <a:off x="0" y="7533456"/>
            <a:ext cx="9906000" cy="1245738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28" name="Grenzstelle 27">
            <a:extLst>
              <a:ext uri="{FF2B5EF4-FFF2-40B4-BE49-F238E27FC236}">
                <a16:creationId xmlns:a16="http://schemas.microsoft.com/office/drawing/2014/main" id="{72A45638-89DA-AE48-AA61-62B400882BB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533456"/>
            <a:ext cx="4232920" cy="864096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HOCHSPRUNG</a:t>
            </a:r>
            <a:endParaRPr lang="de-DE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85D4A905-A763-944C-A9E4-DC9C61948C72}"/>
              </a:ext>
            </a:extLst>
          </p:cNvPr>
          <p:cNvSpPr/>
          <p:nvPr userDrawn="1"/>
        </p:nvSpPr>
        <p:spPr>
          <a:xfrm>
            <a:off x="10641631" y="-1"/>
            <a:ext cx="10722393" cy="70212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6BAD0E7-0939-FA4F-B194-DA701B9A049D}"/>
              </a:ext>
            </a:extLst>
          </p:cNvPr>
          <p:cNvSpPr/>
          <p:nvPr userDrawn="1"/>
        </p:nvSpPr>
        <p:spPr>
          <a:xfrm>
            <a:off x="-11563572" y="10845824"/>
            <a:ext cx="10931616" cy="91450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b="1" dirty="0"/>
          </a:p>
        </p:txBody>
      </p:sp>
      <p:sp>
        <p:nvSpPr>
          <p:cNvPr id="32" name="Grenzstelle 31">
            <a:extLst>
              <a:ext uri="{FF2B5EF4-FFF2-40B4-BE49-F238E27FC236}">
                <a16:creationId xmlns:a16="http://schemas.microsoft.com/office/drawing/2014/main" id="{550F54FF-EEE6-2944-9C69-5C3255252BDF}"/>
              </a:ext>
            </a:extLst>
          </p:cNvPr>
          <p:cNvSpPr>
            <a:spLocks noChangeAspect="1"/>
          </p:cNvSpPr>
          <p:nvPr userDrawn="1"/>
        </p:nvSpPr>
        <p:spPr>
          <a:xfrm>
            <a:off x="-11563572" y="10819317"/>
            <a:ext cx="3730816" cy="731410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WEITSPRUNG</a:t>
            </a:r>
            <a:endParaRPr lang="de-DE" dirty="0"/>
          </a:p>
        </p:txBody>
      </p:sp>
      <p:sp>
        <p:nvSpPr>
          <p:cNvPr id="13" name="Grenzstelle 12">
            <a:extLst>
              <a:ext uri="{FF2B5EF4-FFF2-40B4-BE49-F238E27FC236}">
                <a16:creationId xmlns:a16="http://schemas.microsoft.com/office/drawing/2014/main" id="{7785C0C5-44B6-E740-868C-A4F953F4020C}"/>
              </a:ext>
            </a:extLst>
          </p:cNvPr>
          <p:cNvSpPr>
            <a:spLocks noChangeAspect="1"/>
          </p:cNvSpPr>
          <p:nvPr userDrawn="1"/>
        </p:nvSpPr>
        <p:spPr>
          <a:xfrm>
            <a:off x="10641631" y="-1"/>
            <a:ext cx="4232920" cy="864096"/>
          </a:xfrm>
          <a:prstGeom prst="flowChartTerminator">
            <a:avLst/>
          </a:prstGeom>
          <a:solidFill>
            <a:srgbClr val="2E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600" dirty="0"/>
              <a:t>STADION</a:t>
            </a:r>
            <a:endParaRPr lang="de-DE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F235C0A-761D-6E46-81EC-88F68A75A361}"/>
              </a:ext>
            </a:extLst>
          </p:cNvPr>
          <p:cNvGrpSpPr/>
          <p:nvPr userDrawn="1"/>
        </p:nvGrpSpPr>
        <p:grpSpPr>
          <a:xfrm>
            <a:off x="1007176" y="1874472"/>
            <a:ext cx="8051670" cy="2308324"/>
            <a:chOff x="996713" y="1891535"/>
            <a:chExt cx="8051670" cy="2308324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B59BBB32-AA57-0044-AC27-B52B18BD47F2}"/>
                </a:ext>
              </a:extLst>
            </p:cNvPr>
            <p:cNvSpPr txBox="1"/>
            <p:nvPr/>
          </p:nvSpPr>
          <p:spPr>
            <a:xfrm>
              <a:off x="996713" y="1891535"/>
              <a:ext cx="805167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 findest die Spielfelder indem du rauszoomst. (Ansicht - Zoom)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dirty="0"/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dirty="0"/>
                <a:t>Den Zoom findest du außerdem unten rechts.</a:t>
              </a:r>
            </a:p>
            <a:p>
              <a:endParaRPr lang="de-DE" dirty="0"/>
            </a:p>
            <a:p>
              <a:r>
                <a:rPr lang="de-DE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TIPP: </a:t>
              </a:r>
            </a:p>
            <a:p>
              <a:r>
                <a:rPr lang="de-DE" dirty="0"/>
                <a:t>Lege dir alles was du brauchst in die Mitte, </a:t>
              </a:r>
              <a:r>
                <a:rPr lang="de-DE" b="1" dirty="0"/>
                <a:t>kopiere</a:t>
              </a:r>
              <a:r>
                <a:rPr lang="de-DE" dirty="0"/>
                <a:t> es dir und füge es auf einer neuen Folie ein!</a:t>
              </a:r>
            </a:p>
            <a:p>
              <a:endParaRPr lang="de-DE" dirty="0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1B03CBCB-436F-B145-8493-75CFE5D1D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6593" y="2226467"/>
              <a:ext cx="2590800" cy="520700"/>
            </a:xfrm>
            <a:prstGeom prst="rect">
              <a:avLst/>
            </a:prstGeom>
          </p:spPr>
        </p:pic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DF8D91FD-BA01-4045-BDAC-9089304BF9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46" y="2931005"/>
            <a:ext cx="616228" cy="58616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CBA1AA8-D671-AF49-BE56-F0E99BE0C4CC}"/>
              </a:ext>
            </a:extLst>
          </p:cNvPr>
          <p:cNvSpPr txBox="1"/>
          <p:nvPr userDrawn="1"/>
        </p:nvSpPr>
        <p:spPr>
          <a:xfrm>
            <a:off x="1006290" y="545153"/>
            <a:ext cx="4139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>
                <a:solidFill>
                  <a:srgbClr val="FF6B6B"/>
                </a:solidFill>
              </a:rPr>
              <a:t>DISZIPLINEN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BA41AD0-0D8B-EC42-9471-7E93CC54E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9000"/>
          </a:blip>
          <a:stretch>
            <a:fillRect/>
          </a:stretch>
        </p:blipFill>
        <p:spPr>
          <a:xfrm rot="19457906">
            <a:off x="2960783" y="934386"/>
            <a:ext cx="38608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7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2438" y="480058"/>
            <a:ext cx="8535698" cy="12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6E4E2-93CE-F947-B585-6115B77C1F7E}" type="datetime1">
              <a:rPr lang="de-DE" smtClean="0"/>
              <a:t>31.12.18</a:t>
            </a:fld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0" y="1"/>
            <a:ext cx="9906000" cy="801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4213054-5445-C04A-9CB6-9383FCFD6A31}"/>
              </a:ext>
            </a:extLst>
          </p:cNvPr>
          <p:cNvSpPr txBox="1"/>
          <p:nvPr userDrawn="1"/>
        </p:nvSpPr>
        <p:spPr>
          <a:xfrm>
            <a:off x="8441219" y="1255646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WIMASU</a:t>
            </a:r>
            <a:endParaRPr lang="de-DE" sz="1050" b="1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C2DBAFA-412D-A242-99FF-355B5768FA54}"/>
              </a:ext>
            </a:extLst>
          </p:cNvPr>
          <p:cNvSpPr txBox="1"/>
          <p:nvPr userDrawn="1"/>
        </p:nvSpPr>
        <p:spPr>
          <a:xfrm rot="16200000">
            <a:off x="-223425" y="3668102"/>
            <a:ext cx="1027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© WIMASU.de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12D316B-9088-924D-9A00-7748C1E28DF2}"/>
              </a:ext>
            </a:extLst>
          </p:cNvPr>
          <p:cNvSpPr txBox="1"/>
          <p:nvPr userDrawn="1"/>
        </p:nvSpPr>
        <p:spPr>
          <a:xfrm>
            <a:off x="8096706" y="6531564"/>
            <a:ext cx="17828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Wir machen Sportunterricht</a:t>
            </a:r>
            <a:r>
              <a:rPr lang="de-DE" sz="1050" b="1" dirty="0">
                <a:solidFill>
                  <a:srgbClr val="FF827E"/>
                </a:solidFill>
              </a:rPr>
              <a:t>.</a:t>
            </a:r>
            <a:r>
              <a:rPr lang="de-DE" sz="1050" dirty="0"/>
              <a:t>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3C216AB-1452-9647-AD26-F4EB0A1C16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3771" y="355241"/>
            <a:ext cx="981717" cy="9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2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73" r:id="rId2"/>
    <p:sldLayoutId id="2147483725" r:id="rId3"/>
    <p:sldLayoutId id="2147483724" r:id="rId4"/>
    <p:sldLayoutId id="2147483674" r:id="rId5"/>
    <p:sldLayoutId id="2147483678" r:id="rId6"/>
    <p:sldLayoutId id="2147483679" r:id="rId7"/>
    <p:sldLayoutId id="2147483682" r:id="rId8"/>
    <p:sldLayoutId id="214748372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all" baseline="0">
          <a:solidFill>
            <a:srgbClr val="FF6B6B"/>
          </a:solidFill>
          <a:latin typeface="Azo Sans" charset="0"/>
          <a:ea typeface="Azo Sans" charset="0"/>
          <a:cs typeface="Azo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3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2.png"/><Relationship Id="rId5" Type="http://schemas.openxmlformats.org/officeDocument/2006/relationships/image" Target="../media/image27.png"/><Relationship Id="rId10" Type="http://schemas.openxmlformats.org/officeDocument/2006/relationships/image" Target="../media/image2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845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74114D73-A888-2647-A825-87989CD96D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254" y="5106668"/>
            <a:ext cx="710505" cy="168594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03F8003B-6663-C74E-AEBE-F0822DB086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92" y="5157068"/>
            <a:ext cx="647700" cy="1651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CF819291-7387-C84D-8F2A-7EC68A4E41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243" y="2237100"/>
            <a:ext cx="501974" cy="1191125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AF2C70BA-9B64-EC47-9E5D-57C83525A7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99" y="2250868"/>
            <a:ext cx="457603" cy="1166438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3AA58B74-5A13-9E47-A210-1AC8CE480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93802" y="2257152"/>
            <a:ext cx="501974" cy="119112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3F5750C5-4126-D343-BBD5-A0C4A23B1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1965" y="2281839"/>
            <a:ext cx="457603" cy="1166438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3AF3F22-B006-944C-A48F-19348EE56AC0}"/>
              </a:ext>
            </a:extLst>
          </p:cNvPr>
          <p:cNvGrpSpPr/>
          <p:nvPr/>
        </p:nvGrpSpPr>
        <p:grpSpPr>
          <a:xfrm>
            <a:off x="8375585" y="2292519"/>
            <a:ext cx="1043811" cy="1191125"/>
            <a:chOff x="8218084" y="2291039"/>
            <a:chExt cx="1043811" cy="1191125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87198267-7045-9349-9A5E-20985439D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759921" y="2291039"/>
              <a:ext cx="501974" cy="1191125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AC6604A2-A364-0146-887B-6B6B22F76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218084" y="2315726"/>
              <a:ext cx="457603" cy="1166438"/>
            </a:xfrm>
            <a:prstGeom prst="rect">
              <a:avLst/>
            </a:prstGeom>
          </p:spPr>
        </p:pic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DD45B4F1-F8D3-1445-80E9-DF6A7044E0C1}"/>
              </a:ext>
            </a:extLst>
          </p:cNvPr>
          <p:cNvGrpSpPr/>
          <p:nvPr/>
        </p:nvGrpSpPr>
        <p:grpSpPr>
          <a:xfrm>
            <a:off x="8150499" y="5172658"/>
            <a:ext cx="1365377" cy="1191125"/>
            <a:chOff x="7537586" y="3389686"/>
            <a:chExt cx="1365377" cy="1191125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1DACEBD9-1C05-2B44-993F-08604BE0C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400989" y="3389686"/>
              <a:ext cx="501974" cy="1191125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D2CC6F30-085E-A047-8B89-A4C2AEB32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7586" y="3411935"/>
              <a:ext cx="457603" cy="1166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023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Gebäude enthält.&#10;&#10;&#10;&#10;Automatisch generierte Beschreibung">
            <a:extLst>
              <a:ext uri="{FF2B5EF4-FFF2-40B4-BE49-F238E27FC236}">
                <a16:creationId xmlns:a16="http://schemas.microsoft.com/office/drawing/2014/main" id="{0886CA29-EF76-E04C-B6F7-BB7FC4FB01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600" y="4293096"/>
            <a:ext cx="1440160" cy="115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1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rafik 47">
            <a:extLst>
              <a:ext uri="{FF2B5EF4-FFF2-40B4-BE49-F238E27FC236}">
                <a16:creationId xmlns:a16="http://schemas.microsoft.com/office/drawing/2014/main" id="{90C77BDF-AFDF-7A4C-9380-D2F2957625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211" y="11709920"/>
            <a:ext cx="6129577" cy="401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rafik 47">
            <a:extLst>
              <a:ext uri="{FF2B5EF4-FFF2-40B4-BE49-F238E27FC236}">
                <a16:creationId xmlns:a16="http://schemas.microsoft.com/office/drawing/2014/main" id="{A57B0FFB-A85B-7C4B-9BB4-F918CFB0B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1277" y="9259864"/>
            <a:ext cx="671976" cy="1085500"/>
          </a:xfrm>
          <a:prstGeom prst="rect">
            <a:avLst/>
          </a:prstGeom>
        </p:spPr>
      </p:pic>
      <p:pic>
        <p:nvPicPr>
          <p:cNvPr id="228" name="Grafik 227">
            <a:extLst>
              <a:ext uri="{FF2B5EF4-FFF2-40B4-BE49-F238E27FC236}">
                <a16:creationId xmlns:a16="http://schemas.microsoft.com/office/drawing/2014/main" id="{907E32DD-F17B-A649-873D-99DC445D7D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4220" y="-255431"/>
            <a:ext cx="1116515" cy="1147529"/>
          </a:xfrm>
          <a:prstGeom prst="rect">
            <a:avLst/>
          </a:prstGeom>
        </p:spPr>
      </p:pic>
      <p:pic>
        <p:nvPicPr>
          <p:cNvPr id="230" name="Grafik 229">
            <a:extLst>
              <a:ext uri="{FF2B5EF4-FFF2-40B4-BE49-F238E27FC236}">
                <a16:creationId xmlns:a16="http://schemas.microsoft.com/office/drawing/2014/main" id="{045AC325-21BE-DF4A-AA81-D5617DFFF9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000" y="9291324"/>
            <a:ext cx="775357" cy="1116514"/>
          </a:xfrm>
          <a:prstGeom prst="rect">
            <a:avLst/>
          </a:prstGeom>
        </p:spPr>
      </p:pic>
      <p:pic>
        <p:nvPicPr>
          <p:cNvPr id="248" name="Grafik 247">
            <a:extLst>
              <a:ext uri="{FF2B5EF4-FFF2-40B4-BE49-F238E27FC236}">
                <a16:creationId xmlns:a16="http://schemas.microsoft.com/office/drawing/2014/main" id="{69FAB847-E466-7746-9DA3-5506FEB5D1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180" y="-3060034"/>
            <a:ext cx="878738" cy="1064824"/>
          </a:xfrm>
          <a:prstGeom prst="rect">
            <a:avLst/>
          </a:prstGeom>
        </p:spPr>
      </p:pic>
      <p:pic>
        <p:nvPicPr>
          <p:cNvPr id="258" name="Grafik 257">
            <a:extLst>
              <a:ext uri="{FF2B5EF4-FFF2-40B4-BE49-F238E27FC236}">
                <a16:creationId xmlns:a16="http://schemas.microsoft.com/office/drawing/2014/main" id="{DEF67025-7908-5047-9994-97881EBE5F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979" y="-1957141"/>
            <a:ext cx="847724" cy="1188881"/>
          </a:xfrm>
          <a:prstGeom prst="rect">
            <a:avLst/>
          </a:prstGeom>
        </p:spPr>
      </p:pic>
      <p:pic>
        <p:nvPicPr>
          <p:cNvPr id="121" name="Grafik 120">
            <a:extLst>
              <a:ext uri="{FF2B5EF4-FFF2-40B4-BE49-F238E27FC236}">
                <a16:creationId xmlns:a16="http://schemas.microsoft.com/office/drawing/2014/main" id="{B2B02CB2-1CD7-2548-9503-549E762DE8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67700" y="2210048"/>
            <a:ext cx="2004697" cy="2034919"/>
          </a:xfrm>
          <a:prstGeom prst="rect">
            <a:avLst/>
          </a:prstGeom>
        </p:spPr>
      </p:pic>
      <p:pic>
        <p:nvPicPr>
          <p:cNvPr id="128" name="Grafik 127">
            <a:extLst>
              <a:ext uri="{FF2B5EF4-FFF2-40B4-BE49-F238E27FC236}">
                <a16:creationId xmlns:a16="http://schemas.microsoft.com/office/drawing/2014/main" id="{860D9374-0B80-AB44-9C38-BC5F0B17C9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546" y="-2982448"/>
            <a:ext cx="2014771" cy="1974476"/>
          </a:xfrm>
          <a:prstGeom prst="rect">
            <a:avLst/>
          </a:prstGeom>
        </p:spPr>
      </p:pic>
      <p:pic>
        <p:nvPicPr>
          <p:cNvPr id="132" name="Grafik 131">
            <a:extLst>
              <a:ext uri="{FF2B5EF4-FFF2-40B4-BE49-F238E27FC236}">
                <a16:creationId xmlns:a16="http://schemas.microsoft.com/office/drawing/2014/main" id="{2075C88F-59C7-D243-AC2B-B214F9B3FD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778" y="3984289"/>
            <a:ext cx="661982" cy="1570804"/>
          </a:xfrm>
          <a:prstGeom prst="rect">
            <a:avLst/>
          </a:prstGeom>
        </p:spPr>
      </p:pic>
      <p:pic>
        <p:nvPicPr>
          <p:cNvPr id="133" name="Grafik 132">
            <a:extLst>
              <a:ext uri="{FF2B5EF4-FFF2-40B4-BE49-F238E27FC236}">
                <a16:creationId xmlns:a16="http://schemas.microsoft.com/office/drawing/2014/main" id="{97927D27-AD55-6F44-9633-8DA5C77B8C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346" y="3938125"/>
            <a:ext cx="6477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8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0D3C60A8-961C-8E48-B2C0-DEBC8F4B03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76475">
            <a:off x="2971998" y="3222946"/>
            <a:ext cx="671976" cy="10855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EC66EB8-D473-B44A-88BA-12009AB358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407" y="3136493"/>
            <a:ext cx="4055724" cy="315278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EB37101-E318-B044-9F64-B494AFD5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597" y="110503"/>
            <a:ext cx="8535698" cy="1220750"/>
          </a:xfrm>
        </p:spPr>
        <p:txBody>
          <a:bodyPr/>
          <a:lstStyle/>
          <a:p>
            <a:r>
              <a:rPr lang="de-DE" dirty="0"/>
              <a:t>Beispiel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8BB00952-83AA-7845-9F7D-3E0143C0DC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007" y="3136493"/>
            <a:ext cx="847724" cy="118888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917613C-E6AE-D741-8431-709B7885B7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0532" flipH="1">
            <a:off x="7879910" y="2119815"/>
            <a:ext cx="2004697" cy="203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B7935-AE7D-C14D-A9AF-4A87C40E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96" y="260616"/>
            <a:ext cx="8535698" cy="1220750"/>
          </a:xfrm>
        </p:spPr>
        <p:txBody>
          <a:bodyPr/>
          <a:lstStyle/>
          <a:p>
            <a:r>
              <a:rPr lang="de-DE" dirty="0"/>
              <a:t>BEISPIEL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E0D38B4-1E13-EE41-ABCB-50CA709FA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99971" y="1169823"/>
            <a:ext cx="6080029" cy="351240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53954BD-4B82-084A-A6C2-672EC00E69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240" y="3426325"/>
            <a:ext cx="536749" cy="136818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9CDF3AE-1AE9-0741-9788-2D00DC558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624" y="3789040"/>
            <a:ext cx="536749" cy="77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50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</Words>
  <Application>Microsoft Macintosh PowerPoint</Application>
  <PresentationFormat>A4-Papier (210 x 297 mm)</PresentationFormat>
  <Paragraphs>7</Paragraphs>
  <Slides>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Azo Sans</vt:lpstr>
      <vt:lpstr>Calibri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Beispiel</vt:lpstr>
      <vt:lpstr>BEISPIEL</vt:lpstr>
    </vt:vector>
  </TitlesOfParts>
  <Manager/>
  <Company>wimasu.de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WIMASU Hallenplaner</dc:title>
  <dc:subject/>
  <dc:creator>Janes Veit, Christoph Walther</dc:creator>
  <cp:keywords/>
  <dc:description/>
  <cp:lastModifiedBy>Janes Veit</cp:lastModifiedBy>
  <cp:revision>269</cp:revision>
  <cp:lastPrinted>2017-05-20T20:00:50Z</cp:lastPrinted>
  <dcterms:created xsi:type="dcterms:W3CDTF">2017-03-08T19:41:00Z</dcterms:created>
  <dcterms:modified xsi:type="dcterms:W3CDTF">2018-12-31T15:55:18Z</dcterms:modified>
  <cp:category/>
</cp:coreProperties>
</file>