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7" r:id="rId2"/>
  </p:sldMasterIdLst>
  <p:notesMasterIdLst>
    <p:notesMasterId r:id="rId6"/>
  </p:notesMasterIdLst>
  <p:sldIdLst>
    <p:sldId id="450" r:id="rId3"/>
    <p:sldId id="449" r:id="rId4"/>
    <p:sldId id="288" r:id="rId5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" id="{96ADAECB-9A5D-A446-88E1-F8CAFF558887}">
          <p14:sldIdLst>
            <p14:sldId id="450"/>
            <p14:sldId id="449"/>
            <p14:sldId id="28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6A95"/>
    <a:srgbClr val="EC756F"/>
    <a:srgbClr val="416E9B"/>
    <a:srgbClr val="ECCA3A"/>
    <a:srgbClr val="37ADA8"/>
    <a:srgbClr val="A5A5A5"/>
    <a:srgbClr val="3BA3F7"/>
    <a:srgbClr val="A28C2A"/>
    <a:srgbClr val="BBA12F"/>
    <a:srgbClr val="FFD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0"/>
    <p:restoredTop sz="96327"/>
  </p:normalViewPr>
  <p:slideViewPr>
    <p:cSldViewPr snapToGrid="0" snapToObjects="1">
      <p:cViewPr>
        <p:scale>
          <a:sx n="86" d="100"/>
          <a:sy n="86" d="100"/>
        </p:scale>
        <p:origin x="2608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9" d="100"/>
        <a:sy n="2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806D-0FF5-5044-862E-22B415E9906F}" type="datetimeFigureOut">
              <a:rPr lang="de-DE" smtClean="0"/>
              <a:t>13.04.22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A2698-7F99-FC4D-9BD4-8BD6FEA1E7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3501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Vektorgrafiken enthält.&#10;&#10;Automatisch generierte Beschreibung">
            <a:extLst>
              <a:ext uri="{FF2B5EF4-FFF2-40B4-BE49-F238E27FC236}">
                <a16:creationId xmlns:a16="http://schemas.microsoft.com/office/drawing/2014/main" id="{A77B4F00-595F-9F44-92B4-861EC6385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704934" cy="685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5BD26BF-48C7-434E-AD89-41D4D74DB222}"/>
              </a:ext>
            </a:extLst>
          </p:cNvPr>
          <p:cNvSpPr txBox="1"/>
          <p:nvPr userDrawn="1"/>
        </p:nvSpPr>
        <p:spPr>
          <a:xfrm>
            <a:off x="415092" y="6207787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>
                <a:solidFill>
                  <a:schemeClr val="bg1"/>
                </a:solidFill>
              </a:rPr>
              <a:t>© WIMASU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047BBF-A308-7947-A1B2-E8EBEC3604F2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A3949E24-B688-3745-B737-57CA439CD2B4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9866D7A-CAD9-5946-91A8-B5C7A9F70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4C5BD8F5-12EB-F14B-9D92-074B03A15415}"/>
              </a:ext>
            </a:extLst>
          </p:cNvPr>
          <p:cNvSpPr txBox="1"/>
          <p:nvPr userDrawn="1"/>
        </p:nvSpPr>
        <p:spPr>
          <a:xfrm>
            <a:off x="90659" y="3133564"/>
            <a:ext cx="43036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rgbClr val="EC756F"/>
                </a:solidFill>
              </a:rPr>
              <a:t>GLÜCKSLAUF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18D1CAF-2314-784D-9DE7-CA0CFC80C09E}"/>
              </a:ext>
            </a:extLst>
          </p:cNvPr>
          <p:cNvSpPr txBox="1"/>
          <p:nvPr userDrawn="1"/>
        </p:nvSpPr>
        <p:spPr>
          <a:xfrm>
            <a:off x="109542" y="3891187"/>
            <a:ext cx="4265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>
                <a:solidFill>
                  <a:srgbClr val="416E9B"/>
                </a:solidFill>
              </a:rPr>
              <a:t>FINDE DIE SCHÄTZE</a:t>
            </a:r>
          </a:p>
        </p:txBody>
      </p:sp>
    </p:spTree>
    <p:extLst>
      <p:ext uri="{BB962C8B-B14F-4D97-AF65-F5344CB8AC3E}">
        <p14:creationId xmlns:p14="http://schemas.microsoft.com/office/powerpoint/2010/main" val="1296099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AB1F04BD-F13C-0141-A46D-AAD22B1410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1000"/>
          </a:blip>
          <a:stretch>
            <a:fillRect/>
          </a:stretch>
        </p:blipFill>
        <p:spPr>
          <a:xfrm>
            <a:off x="0" y="28609"/>
            <a:ext cx="9906000" cy="6800782"/>
          </a:xfrm>
          <a:prstGeom prst="rect">
            <a:avLst/>
          </a:prstGeom>
        </p:spPr>
      </p:pic>
      <p:sp>
        <p:nvSpPr>
          <p:cNvPr id="7" name="Titel 4">
            <a:extLst>
              <a:ext uri="{FF2B5EF4-FFF2-40B4-BE49-F238E27FC236}">
                <a16:creationId xmlns:a16="http://schemas.microsoft.com/office/drawing/2014/main" id="{299755D9-FFE3-3849-AE35-A6A3530F112B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8D5C0C1-2607-6544-932E-753C51559762}"/>
              </a:ext>
            </a:extLst>
          </p:cNvPr>
          <p:cNvSpPr/>
          <p:nvPr userDrawn="1"/>
        </p:nvSpPr>
        <p:spPr>
          <a:xfrm>
            <a:off x="511038" y="2512346"/>
            <a:ext cx="615422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© WIMASU GmbH 2022</a:t>
            </a: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Alle Rechte vorbehalten. Alle Nachdrucke und digitale Weitergabe nur mit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ausdrücklicher schriftlicher Genehmigung.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2. Version Halloween Edition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Dieses Dokument zitieren:</a:t>
            </a:r>
            <a:endParaRPr lang="de-DE" sz="1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Calibri Regular" charset="0"/>
              <a:cs typeface="Calibri" panose="020F0502020204030204" pitchFamily="34" charset="0"/>
            </a:endParaRP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Veit, J., Walther,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(2022). Glückslauf.</a:t>
            </a:r>
          </a:p>
          <a:p>
            <a:pPr algn="l"/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Eingeschränkter Zugriff am DATUM unter https://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wimasu.de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glueckslauf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120705C-9F65-A74A-B9B2-87B1C9055BB2}"/>
              </a:ext>
            </a:extLst>
          </p:cNvPr>
          <p:cNvSpPr/>
          <p:nvPr userDrawn="1"/>
        </p:nvSpPr>
        <p:spPr>
          <a:xfrm>
            <a:off x="511038" y="5759233"/>
            <a:ext cx="67094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Haftungsausschluss</a:t>
            </a:r>
          </a:p>
          <a:p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Unsere Veröffentlichungen stellen nur generelle Anleitungen für Sportübungen dar. Sportübungen unterliegen sich laufend fortentwickelnden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sportwissenschaftlichen Erkenntnissen. Daher garantieren wir nicht, dass die Anleitungen zu jedem Zeitpunkt den aktuellen Erkenntnissen entsprechen.</a:t>
            </a:r>
            <a:b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de-DE" sz="800" i="1" kern="1200" dirty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Weiterhin kann auch kein Erfolg der Übungen garantiert werden. Generell gilt: Jeder Nutzer muss bei der konkreten Ausführung der vorgestellten Übungen selbst für eine sichere Übungsumgebung sorgen. Für den Fall, dass dies nicht möglich ist, sollte keine Übung ausgeführt werden.</a:t>
            </a:r>
            <a:endParaRPr lang="de-DE" sz="800" kern="1200" dirty="0">
              <a:solidFill>
                <a:schemeClr val="bg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56CF7D3-ED98-464B-A5D2-C46E27625A1C}"/>
              </a:ext>
            </a:extLst>
          </p:cNvPr>
          <p:cNvSpPr txBox="1"/>
          <p:nvPr userDrawn="1"/>
        </p:nvSpPr>
        <p:spPr>
          <a:xfrm>
            <a:off x="526478" y="698389"/>
            <a:ext cx="25782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>
                <a:solidFill>
                  <a:srgbClr val="EC756F"/>
                </a:solidFill>
              </a:rPr>
              <a:t>IMPRESSUM</a:t>
            </a:r>
            <a:endParaRPr lang="de-DE" b="1" dirty="0">
              <a:solidFill>
                <a:srgbClr val="EC756F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36FFCB-93F2-8949-96BA-CC876729FD28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6A135B3-3AFE-AA49-9C34-9E4F35EB5641}"/>
              </a:ext>
            </a:extLst>
          </p:cNvPr>
          <p:cNvSpPr/>
          <p:nvPr userDrawn="1"/>
        </p:nvSpPr>
        <p:spPr>
          <a:xfrm>
            <a:off x="511038" y="3653170"/>
            <a:ext cx="25326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Autor:	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Illustrationen: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 </a:t>
            </a:r>
          </a:p>
          <a:p>
            <a:pPr algn="l"/>
            <a:r>
              <a:rPr lang="de-DE" sz="1000" b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Satz und Layout: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N. Matsuyama</a:t>
            </a:r>
          </a:p>
          <a:p>
            <a:pPr algn="l"/>
            <a:r>
              <a:rPr lang="de-DE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Herausgeber:	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J. Veit, </a:t>
            </a:r>
            <a:r>
              <a:rPr lang="de-DE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Ch</a:t>
            </a:r>
            <a:r>
              <a:rPr lang="de-DE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Calibri Regular" charset="0"/>
                <a:cs typeface="Calibri" panose="020F0502020204030204" pitchFamily="34" charset="0"/>
              </a:rPr>
              <a:t>. Walther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E7232EB-1DB3-3646-9CE2-6A0BADB68CD3}"/>
              </a:ext>
            </a:extLst>
          </p:cNvPr>
          <p:cNvSpPr/>
          <p:nvPr userDrawn="1"/>
        </p:nvSpPr>
        <p:spPr>
          <a:xfrm>
            <a:off x="-5174" y="-15458"/>
            <a:ext cx="9918000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EFE45A-884E-2C4B-87C7-AF82DD5AF31B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0A98A1C1-36C4-0E41-9FD5-51D7054095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8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Inhaltsplatzhalter 14">
            <a:extLst>
              <a:ext uri="{FF2B5EF4-FFF2-40B4-BE49-F238E27FC236}">
                <a16:creationId xmlns:a16="http://schemas.microsoft.com/office/drawing/2014/main" id="{64B62261-B436-4842-9B0D-B280CFE6F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0063" y="742950"/>
            <a:ext cx="7800975" cy="5572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rgbClr val="EE6A6C"/>
                </a:solidFill>
              </a:defRPr>
            </a:lvl1pPr>
          </a:lstStyle>
          <a:p>
            <a:r>
              <a:rPr lang="de-DE" dirty="0"/>
              <a:t>Mastertextformat bearbeiten</a:t>
            </a:r>
          </a:p>
        </p:txBody>
      </p:sp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1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4">
            <a:extLst>
              <a:ext uri="{FF2B5EF4-FFF2-40B4-BE49-F238E27FC236}">
                <a16:creationId xmlns:a16="http://schemas.microsoft.com/office/drawing/2014/main" id="{54978E76-41A9-8442-A46B-235F54F3C114}"/>
              </a:ext>
            </a:extLst>
          </p:cNvPr>
          <p:cNvSpPr txBox="1">
            <a:spLocks/>
          </p:cNvSpPr>
          <p:nvPr userDrawn="1"/>
        </p:nvSpPr>
        <p:spPr>
          <a:xfrm>
            <a:off x="511038" y="390881"/>
            <a:ext cx="8318500" cy="413042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Malgun Gothic" charset="-127"/>
                <a:cs typeface="Calibri" panose="020F0502020204030204" pitchFamily="34" charset="0"/>
              </a:rPr>
              <a:t>GLÜCKSLAUF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 rot="16200000">
            <a:off x="-281329" y="3148738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© WIMASU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5DDA065-47CC-8F4A-82D2-688C7009CE2C}"/>
              </a:ext>
            </a:extLst>
          </p:cNvPr>
          <p:cNvSpPr/>
          <p:nvPr userDrawn="1"/>
        </p:nvSpPr>
        <p:spPr>
          <a:xfrm>
            <a:off x="-5173" y="-15458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B25116E-4FD8-654C-B612-2C0C195BC68C}"/>
              </a:ext>
            </a:extLst>
          </p:cNvPr>
          <p:cNvSpPr/>
          <p:nvPr userDrawn="1"/>
        </p:nvSpPr>
        <p:spPr>
          <a:xfrm>
            <a:off x="-5173" y="6784591"/>
            <a:ext cx="9911173" cy="80133"/>
          </a:xfrm>
          <a:prstGeom prst="rect">
            <a:avLst/>
          </a:prstGeom>
          <a:solidFill>
            <a:srgbClr val="EC7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b="0" i="0" dirty="0">
              <a:latin typeface="Calibri Regular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2140F20-12DD-E54C-88BE-73443D733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23886" y="276740"/>
            <a:ext cx="542286" cy="6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7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9">
            <a:extLst>
              <a:ext uri="{FF2B5EF4-FFF2-40B4-BE49-F238E27FC236}">
                <a16:creationId xmlns:a16="http://schemas.microsoft.com/office/drawing/2014/main" id="{88C680E9-2B26-5A4D-8198-96EFC55CA224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457186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19" name="Rounded Rectangle 100">
            <a:extLst>
              <a:ext uri="{FF2B5EF4-FFF2-40B4-BE49-F238E27FC236}">
                <a16:creationId xmlns:a16="http://schemas.microsoft.com/office/drawing/2014/main" id="{067DC4EF-4ABE-314B-B3DE-CB429178615A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2" name="Rectangle 103">
            <a:extLst>
              <a:ext uri="{FF2B5EF4-FFF2-40B4-BE49-F238E27FC236}">
                <a16:creationId xmlns:a16="http://schemas.microsoft.com/office/drawing/2014/main" id="{750279B8-C3C7-7E47-ABF3-253072245537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457186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3" name="Rounded Rectangle 104">
            <a:extLst>
              <a:ext uri="{FF2B5EF4-FFF2-40B4-BE49-F238E27FC236}">
                <a16:creationId xmlns:a16="http://schemas.microsoft.com/office/drawing/2014/main" id="{BAC8A80A-BA60-6742-9BC6-0B89D3498A83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26" name="Rectangle 107">
            <a:extLst>
              <a:ext uri="{FF2B5EF4-FFF2-40B4-BE49-F238E27FC236}">
                <a16:creationId xmlns:a16="http://schemas.microsoft.com/office/drawing/2014/main" id="{163E8DBF-BD54-0849-B665-0571A85095FA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4571866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27" name="Rounded Rectangle 108">
            <a:extLst>
              <a:ext uri="{FF2B5EF4-FFF2-40B4-BE49-F238E27FC236}">
                <a16:creationId xmlns:a16="http://schemas.microsoft.com/office/drawing/2014/main" id="{2EF94C8F-58F5-9144-AD9B-A299422312EE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4634523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0" name="Rectangle 111">
            <a:extLst>
              <a:ext uri="{FF2B5EF4-FFF2-40B4-BE49-F238E27FC236}">
                <a16:creationId xmlns:a16="http://schemas.microsoft.com/office/drawing/2014/main" id="{842A76B2-DBCF-FB41-87BE-DB6EA93E0196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4571866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1" name="Rounded Rectangle 112">
            <a:extLst>
              <a:ext uri="{FF2B5EF4-FFF2-40B4-BE49-F238E27FC236}">
                <a16:creationId xmlns:a16="http://schemas.microsoft.com/office/drawing/2014/main" id="{18E62206-8E90-9944-8372-DA78B8A82459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4636242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996247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A2CC589-0F2B-5445-80A3-538127688E6A}"/>
              </a:ext>
            </a:extLst>
          </p:cNvPr>
          <p:cNvSpPr txBox="1"/>
          <p:nvPr userDrawn="1"/>
        </p:nvSpPr>
        <p:spPr>
          <a:xfrm>
            <a:off x="3456474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3195626-5363-4341-83A4-AB1E5CCC0A56}"/>
              </a:ext>
            </a:extLst>
          </p:cNvPr>
          <p:cNvSpPr txBox="1"/>
          <p:nvPr userDrawn="1"/>
        </p:nvSpPr>
        <p:spPr>
          <a:xfrm>
            <a:off x="5915710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453983B1-E1BF-C845-B7D6-BD0E9E1A70E1}"/>
              </a:ext>
            </a:extLst>
          </p:cNvPr>
          <p:cNvSpPr txBox="1"/>
          <p:nvPr userDrawn="1"/>
        </p:nvSpPr>
        <p:spPr>
          <a:xfrm>
            <a:off x="8383011" y="6592963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37" name="Rectangle 99">
            <a:extLst>
              <a:ext uri="{FF2B5EF4-FFF2-40B4-BE49-F238E27FC236}">
                <a16:creationId xmlns:a16="http://schemas.microsoft.com/office/drawing/2014/main" id="{D8727456-2BE5-7741-A967-03AD08FAA069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-10784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38" name="Rounded Rectangle 100">
            <a:extLst>
              <a:ext uri="{FF2B5EF4-FFF2-40B4-BE49-F238E27FC236}">
                <a16:creationId xmlns:a16="http://schemas.microsoft.com/office/drawing/2014/main" id="{DB22D114-7ACD-8949-A73E-7A597974723F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39" name="Rectangle 103">
            <a:extLst>
              <a:ext uri="{FF2B5EF4-FFF2-40B4-BE49-F238E27FC236}">
                <a16:creationId xmlns:a16="http://schemas.microsoft.com/office/drawing/2014/main" id="{60BFAC42-A69D-B143-B5C5-C08AB9FBCA92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-10784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0" name="Rounded Rectangle 104">
            <a:extLst>
              <a:ext uri="{FF2B5EF4-FFF2-40B4-BE49-F238E27FC236}">
                <a16:creationId xmlns:a16="http://schemas.microsoft.com/office/drawing/2014/main" id="{CED4AAFE-5324-E749-9234-6C672D7BC66C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48" name="Rectangle 107">
            <a:extLst>
              <a:ext uri="{FF2B5EF4-FFF2-40B4-BE49-F238E27FC236}">
                <a16:creationId xmlns:a16="http://schemas.microsoft.com/office/drawing/2014/main" id="{C20C74AF-636A-9B4F-A649-60E053D8D1CB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-10782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49" name="Rounded Rectangle 108">
            <a:extLst>
              <a:ext uri="{FF2B5EF4-FFF2-40B4-BE49-F238E27FC236}">
                <a16:creationId xmlns:a16="http://schemas.microsoft.com/office/drawing/2014/main" id="{B2051005-2B4D-3743-BF02-806D99E49E1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51875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0" name="Rectangle 111">
            <a:extLst>
              <a:ext uri="{FF2B5EF4-FFF2-40B4-BE49-F238E27FC236}">
                <a16:creationId xmlns:a16="http://schemas.microsoft.com/office/drawing/2014/main" id="{54F70079-DF9D-EB45-8C3C-D3E18DBD1804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-10782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1" name="Rounded Rectangle 112">
            <a:extLst>
              <a:ext uri="{FF2B5EF4-FFF2-40B4-BE49-F238E27FC236}">
                <a16:creationId xmlns:a16="http://schemas.microsoft.com/office/drawing/2014/main" id="{0F7FFB49-859F-F84F-A03A-522681CC1CD7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68085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A61381D-6558-6943-AAF8-780B34A5087B}"/>
              </a:ext>
            </a:extLst>
          </p:cNvPr>
          <p:cNvSpPr txBox="1"/>
          <p:nvPr userDrawn="1"/>
        </p:nvSpPr>
        <p:spPr>
          <a:xfrm>
            <a:off x="996247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F7DDE57-C35F-224B-877E-1C735D73C442}"/>
              </a:ext>
            </a:extLst>
          </p:cNvPr>
          <p:cNvSpPr txBox="1"/>
          <p:nvPr userDrawn="1"/>
        </p:nvSpPr>
        <p:spPr>
          <a:xfrm>
            <a:off x="3456474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9D17D81C-8304-4240-A6CA-E85072B00F74}"/>
              </a:ext>
            </a:extLst>
          </p:cNvPr>
          <p:cNvSpPr txBox="1"/>
          <p:nvPr userDrawn="1"/>
        </p:nvSpPr>
        <p:spPr>
          <a:xfrm>
            <a:off x="5915710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3514DA2D-2AD7-C140-A1F9-88294D745086}"/>
              </a:ext>
            </a:extLst>
          </p:cNvPr>
          <p:cNvSpPr txBox="1"/>
          <p:nvPr userDrawn="1"/>
        </p:nvSpPr>
        <p:spPr>
          <a:xfrm>
            <a:off x="8383011" y="2010315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56" name="Rectangle 99">
            <a:extLst>
              <a:ext uri="{FF2B5EF4-FFF2-40B4-BE49-F238E27FC236}">
                <a16:creationId xmlns:a16="http://schemas.microsoft.com/office/drawing/2014/main" id="{EA7BAD2A-4121-AE44-AB3B-65E0E9FD45FD}"/>
              </a:ext>
            </a:extLst>
          </p:cNvPr>
          <p:cNvSpPr>
            <a:spLocks noChangeAspect="1"/>
          </p:cNvSpPr>
          <p:nvPr userDrawn="1"/>
        </p:nvSpPr>
        <p:spPr>
          <a:xfrm>
            <a:off x="7456597" y="2280537"/>
            <a:ext cx="2454576" cy="228960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7" name="Rounded Rectangle 100">
            <a:extLst>
              <a:ext uri="{FF2B5EF4-FFF2-40B4-BE49-F238E27FC236}">
                <a16:creationId xmlns:a16="http://schemas.microsoft.com/office/drawing/2014/main" id="{6A83AA97-D0FF-6344-9541-8DE28A93AD94}"/>
              </a:ext>
            </a:extLst>
          </p:cNvPr>
          <p:cNvSpPr>
            <a:spLocks noChangeAspect="1"/>
          </p:cNvSpPr>
          <p:nvPr userDrawn="1"/>
        </p:nvSpPr>
        <p:spPr>
          <a:xfrm>
            <a:off x="7518115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6B5E6FB4-330C-EB46-96BC-F17F95F50575}"/>
              </a:ext>
            </a:extLst>
          </p:cNvPr>
          <p:cNvSpPr>
            <a:spLocks noChangeAspect="1"/>
          </p:cNvSpPr>
          <p:nvPr userDrawn="1"/>
        </p:nvSpPr>
        <p:spPr>
          <a:xfrm>
            <a:off x="4996369" y="2280537"/>
            <a:ext cx="2454576" cy="2289603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59" name="Rounded Rectangle 104">
            <a:extLst>
              <a:ext uri="{FF2B5EF4-FFF2-40B4-BE49-F238E27FC236}">
                <a16:creationId xmlns:a16="http://schemas.microsoft.com/office/drawing/2014/main" id="{0AEBCFE1-1E0C-A445-972C-0F8881A87062}"/>
              </a:ext>
            </a:extLst>
          </p:cNvPr>
          <p:cNvSpPr>
            <a:spLocks noChangeAspect="1"/>
          </p:cNvSpPr>
          <p:nvPr userDrawn="1"/>
        </p:nvSpPr>
        <p:spPr>
          <a:xfrm>
            <a:off x="5057888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0" name="Rectangle 107">
            <a:extLst>
              <a:ext uri="{FF2B5EF4-FFF2-40B4-BE49-F238E27FC236}">
                <a16:creationId xmlns:a16="http://schemas.microsoft.com/office/drawing/2014/main" id="{024D47C1-75AA-FC46-870B-92301F286CD8}"/>
              </a:ext>
            </a:extLst>
          </p:cNvPr>
          <p:cNvSpPr>
            <a:spLocks noChangeAspect="1"/>
          </p:cNvSpPr>
          <p:nvPr userDrawn="1"/>
        </p:nvSpPr>
        <p:spPr>
          <a:xfrm>
            <a:off x="2534720" y="2280539"/>
            <a:ext cx="2454576" cy="228960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1" name="Rounded Rectangle 108">
            <a:extLst>
              <a:ext uri="{FF2B5EF4-FFF2-40B4-BE49-F238E27FC236}">
                <a16:creationId xmlns:a16="http://schemas.microsoft.com/office/drawing/2014/main" id="{B25246F5-4A40-E242-8021-B3B873EFF5C8}"/>
              </a:ext>
            </a:extLst>
          </p:cNvPr>
          <p:cNvSpPr>
            <a:spLocks noChangeAspect="1"/>
          </p:cNvSpPr>
          <p:nvPr userDrawn="1"/>
        </p:nvSpPr>
        <p:spPr>
          <a:xfrm>
            <a:off x="2596239" y="2343196"/>
            <a:ext cx="2337690" cy="21716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2" name="Rectangle 111">
            <a:extLst>
              <a:ext uri="{FF2B5EF4-FFF2-40B4-BE49-F238E27FC236}">
                <a16:creationId xmlns:a16="http://schemas.microsoft.com/office/drawing/2014/main" id="{496A4FB2-5CF3-DA4A-A772-16E30B1766C2}"/>
              </a:ext>
            </a:extLst>
          </p:cNvPr>
          <p:cNvSpPr>
            <a:spLocks noChangeAspect="1"/>
          </p:cNvSpPr>
          <p:nvPr userDrawn="1"/>
        </p:nvSpPr>
        <p:spPr>
          <a:xfrm>
            <a:off x="74493" y="2280539"/>
            <a:ext cx="2454576" cy="228960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DE" sz="1800" dirty="0"/>
              <a:t> </a:t>
            </a:r>
          </a:p>
        </p:txBody>
      </p:sp>
      <p:sp>
        <p:nvSpPr>
          <p:cNvPr id="63" name="Rounded Rectangle 112">
            <a:extLst>
              <a:ext uri="{FF2B5EF4-FFF2-40B4-BE49-F238E27FC236}">
                <a16:creationId xmlns:a16="http://schemas.microsoft.com/office/drawing/2014/main" id="{4DB8A77E-E1B2-1A42-9FB6-32EDE6066DE2}"/>
              </a:ext>
            </a:extLst>
          </p:cNvPr>
          <p:cNvSpPr>
            <a:spLocks noChangeAspect="1"/>
          </p:cNvSpPr>
          <p:nvPr userDrawn="1"/>
        </p:nvSpPr>
        <p:spPr>
          <a:xfrm>
            <a:off x="136012" y="2343196"/>
            <a:ext cx="2337690" cy="21637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sz="18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31860A55-9F0F-FB4E-A1F6-BE2665951CAF}"/>
              </a:ext>
            </a:extLst>
          </p:cNvPr>
          <p:cNvSpPr txBox="1"/>
          <p:nvPr userDrawn="1"/>
        </p:nvSpPr>
        <p:spPr>
          <a:xfrm>
            <a:off x="996247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9FB147E-93B8-6A44-9205-7871CAAD0342}"/>
              </a:ext>
            </a:extLst>
          </p:cNvPr>
          <p:cNvSpPr txBox="1"/>
          <p:nvPr userDrawn="1"/>
        </p:nvSpPr>
        <p:spPr>
          <a:xfrm>
            <a:off x="3456474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B7B3EBF6-57CE-E048-ACDB-2FA175426C69}"/>
              </a:ext>
            </a:extLst>
          </p:cNvPr>
          <p:cNvSpPr txBox="1"/>
          <p:nvPr userDrawn="1"/>
        </p:nvSpPr>
        <p:spPr>
          <a:xfrm>
            <a:off x="5915710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7" name="Textfeld 66">
            <a:extLst>
              <a:ext uri="{FF2B5EF4-FFF2-40B4-BE49-F238E27FC236}">
                <a16:creationId xmlns:a16="http://schemas.microsoft.com/office/drawing/2014/main" id="{B456CE8C-DB07-BE4F-BB11-3680D6D7D066}"/>
              </a:ext>
            </a:extLst>
          </p:cNvPr>
          <p:cNvSpPr txBox="1"/>
          <p:nvPr userDrawn="1"/>
        </p:nvSpPr>
        <p:spPr>
          <a:xfrm>
            <a:off x="8383011" y="4301636"/>
            <a:ext cx="6110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70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A411151-CDE9-854E-9D78-5D58370FBC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663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4" name="Textplatzhalter 5">
            <a:extLst>
              <a:ext uri="{FF2B5EF4-FFF2-40B4-BE49-F238E27FC236}">
                <a16:creationId xmlns:a16="http://schemas.microsoft.com/office/drawing/2014/main" id="{17DEA834-1068-5049-9E76-7BF06662E5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884964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5" name="Textplatzhalter 5">
            <a:extLst>
              <a:ext uri="{FF2B5EF4-FFF2-40B4-BE49-F238E27FC236}">
                <a16:creationId xmlns:a16="http://schemas.microsoft.com/office/drawing/2014/main" id="{CD8F9E8A-1561-DB41-99DB-6EED39CAD9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76" name="Textplatzhalter 5">
            <a:extLst>
              <a:ext uri="{FF2B5EF4-FFF2-40B4-BE49-F238E27FC236}">
                <a16:creationId xmlns:a16="http://schemas.microsoft.com/office/drawing/2014/main" id="{44228688-F185-374A-81DD-03ADA3038D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04427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1" name="Textplatzhalter 5">
            <a:extLst>
              <a:ext uri="{FF2B5EF4-FFF2-40B4-BE49-F238E27FC236}">
                <a16:creationId xmlns:a16="http://schemas.microsoft.com/office/drawing/2014/main" id="{C11D98C1-278B-9740-82AF-364F9389DB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63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2" name="Textplatzhalter 5">
            <a:extLst>
              <a:ext uri="{FF2B5EF4-FFF2-40B4-BE49-F238E27FC236}">
                <a16:creationId xmlns:a16="http://schemas.microsoft.com/office/drawing/2014/main" id="{F131591E-BE12-4341-A953-74288C5F5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84964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3" name="Textplatzhalter 5">
            <a:extLst>
              <a:ext uri="{FF2B5EF4-FFF2-40B4-BE49-F238E27FC236}">
                <a16:creationId xmlns:a16="http://schemas.microsoft.com/office/drawing/2014/main" id="{D5516086-0DD0-6F40-8301-7EB4F936AF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4" name="Textplatzhalter 5">
            <a:extLst>
              <a:ext uri="{FF2B5EF4-FFF2-40B4-BE49-F238E27FC236}">
                <a16:creationId xmlns:a16="http://schemas.microsoft.com/office/drawing/2014/main" id="{C7BC41C7-F65D-044E-AB82-8C5F1E547E0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804427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5" name="Textplatzhalter 5">
            <a:extLst>
              <a:ext uri="{FF2B5EF4-FFF2-40B4-BE49-F238E27FC236}">
                <a16:creationId xmlns:a16="http://schemas.microsoft.com/office/drawing/2014/main" id="{08535661-DE3A-C24E-8192-02C25912F46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663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6" name="Textplatzhalter 5">
            <a:extLst>
              <a:ext uri="{FF2B5EF4-FFF2-40B4-BE49-F238E27FC236}">
                <a16:creationId xmlns:a16="http://schemas.microsoft.com/office/drawing/2014/main" id="{C1488A41-006C-8447-A780-9CA490C9EBB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4964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7" name="Textplatzhalter 5">
            <a:extLst>
              <a:ext uri="{FF2B5EF4-FFF2-40B4-BE49-F238E27FC236}">
                <a16:creationId xmlns:a16="http://schemas.microsoft.com/office/drawing/2014/main" id="{5CDA08AB-D9BF-5148-8E36-8256712A43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8" name="Textplatzhalter 5">
            <a:extLst>
              <a:ext uri="{FF2B5EF4-FFF2-40B4-BE49-F238E27FC236}">
                <a16:creationId xmlns:a16="http://schemas.microsoft.com/office/drawing/2014/main" id="{94533336-8516-5844-A5E5-059950C9183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804427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15787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o - Kar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96">
            <a:extLst>
              <a:ext uri="{FF2B5EF4-FFF2-40B4-BE49-F238E27FC236}">
                <a16:creationId xmlns:a16="http://schemas.microsoft.com/office/drawing/2014/main" id="{F292DBA4-EB15-264B-945D-E1119EB5D70C}"/>
              </a:ext>
            </a:extLst>
          </p:cNvPr>
          <p:cNvGrpSpPr/>
          <p:nvPr userDrawn="1"/>
        </p:nvGrpSpPr>
        <p:grpSpPr>
          <a:xfrm>
            <a:off x="74493" y="0"/>
            <a:ext cx="9836680" cy="6861468"/>
            <a:chOff x="1033771" y="238926"/>
            <a:chExt cx="8661944" cy="6038988"/>
          </a:xfrm>
        </p:grpSpPr>
        <p:sp>
          <p:nvSpPr>
            <p:cNvPr id="14" name="Rectangle 97">
              <a:extLst>
                <a:ext uri="{FF2B5EF4-FFF2-40B4-BE49-F238E27FC236}">
                  <a16:creationId xmlns:a16="http://schemas.microsoft.com/office/drawing/2014/main" id="{6A1CBFE7-2A74-274A-8EA5-E34F9440958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7" name="Rounded Rectangle 98">
              <a:extLst>
                <a:ext uri="{FF2B5EF4-FFF2-40B4-BE49-F238E27FC236}">
                  <a16:creationId xmlns:a16="http://schemas.microsoft.com/office/drawing/2014/main" id="{461C5471-FE21-4542-B0BE-2663305BE86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18" name="Rectangle 99">
              <a:extLst>
                <a:ext uri="{FF2B5EF4-FFF2-40B4-BE49-F238E27FC236}">
                  <a16:creationId xmlns:a16="http://schemas.microsoft.com/office/drawing/2014/main" id="{88C680E9-2B26-5A4D-8198-96EFC55CA22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34274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19" name="Rounded Rectangle 100">
              <a:extLst>
                <a:ext uri="{FF2B5EF4-FFF2-40B4-BE49-F238E27FC236}">
                  <a16:creationId xmlns:a16="http://schemas.microsoft.com/office/drawing/2014/main" id="{067DC4EF-4ABE-314B-B3DE-CB429178615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588446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0" name="Rectangle 101">
              <a:extLst>
                <a:ext uri="{FF2B5EF4-FFF2-40B4-BE49-F238E27FC236}">
                  <a16:creationId xmlns:a16="http://schemas.microsoft.com/office/drawing/2014/main" id="{AEB6221A-4BE9-E849-88F7-7472AAA3E3B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1" name="Rounded Rectangle 102">
              <a:extLst>
                <a:ext uri="{FF2B5EF4-FFF2-40B4-BE49-F238E27FC236}">
                  <a16:creationId xmlns:a16="http://schemas.microsoft.com/office/drawing/2014/main" id="{52CD8126-6A02-9743-BD10-F518C8624CF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2" name="Rectangle 103">
              <a:extLst>
                <a:ext uri="{FF2B5EF4-FFF2-40B4-BE49-F238E27FC236}">
                  <a16:creationId xmlns:a16="http://schemas.microsoft.com/office/drawing/2014/main" id="{750279B8-C3C7-7E47-ABF3-25307224553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367857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3" name="Rounded Rectangle 104">
              <a:extLst>
                <a:ext uri="{FF2B5EF4-FFF2-40B4-BE49-F238E27FC236}">
                  <a16:creationId xmlns:a16="http://schemas.microsoft.com/office/drawing/2014/main" id="{BAC8A80A-BA60-6742-9BC6-0B89D3498A8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5422029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4" name="Rectangle 105">
              <a:extLst>
                <a:ext uri="{FF2B5EF4-FFF2-40B4-BE49-F238E27FC236}">
                  <a16:creationId xmlns:a16="http://schemas.microsoft.com/office/drawing/2014/main" id="{F232E429-09C7-854E-8DCF-0A9EE3E192B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5" name="Rounded Rectangle 106">
              <a:extLst>
                <a:ext uri="{FF2B5EF4-FFF2-40B4-BE49-F238E27FC236}">
                  <a16:creationId xmlns:a16="http://schemas.microsoft.com/office/drawing/2014/main" id="{B89169AC-4898-C24A-ABC1-51B2A309752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6" name="Rectangle 107">
              <a:extLst>
                <a:ext uri="{FF2B5EF4-FFF2-40B4-BE49-F238E27FC236}">
                  <a16:creationId xmlns:a16="http://schemas.microsoft.com/office/drawing/2014/main" id="{163E8DBF-BD54-0849-B665-0571A85095FA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00188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7" name="Rounded Rectangle 108">
              <a:extLst>
                <a:ext uri="{FF2B5EF4-FFF2-40B4-BE49-F238E27FC236}">
                  <a16:creationId xmlns:a16="http://schemas.microsoft.com/office/drawing/2014/main" id="{2EF94C8F-58F5-9144-AD9B-A299422312EE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254360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28" name="Rectangle 109">
              <a:extLst>
                <a:ext uri="{FF2B5EF4-FFF2-40B4-BE49-F238E27FC236}">
                  <a16:creationId xmlns:a16="http://schemas.microsoft.com/office/drawing/2014/main" id="{990C99D6-93B5-F048-AA5E-45634276E4C7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238926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29" name="Rounded Rectangle 110">
              <a:extLst>
                <a:ext uri="{FF2B5EF4-FFF2-40B4-BE49-F238E27FC236}">
                  <a16:creationId xmlns:a16="http://schemas.microsoft.com/office/drawing/2014/main" id="{A1C822CC-B717-0C4B-813B-388AD458ACD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293050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  <p:sp>
          <p:nvSpPr>
            <p:cNvPr id="30" name="Rectangle 111">
              <a:extLst>
                <a:ext uri="{FF2B5EF4-FFF2-40B4-BE49-F238E27FC236}">
                  <a16:creationId xmlns:a16="http://schemas.microsoft.com/office/drawing/2014/main" id="{842A76B2-DBCF-FB41-87BE-DB6EA93E0196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33771" y="3261474"/>
              <a:ext cx="2161441" cy="30164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DE" sz="1800" dirty="0"/>
                <a:t> </a:t>
              </a:r>
            </a:p>
          </p:txBody>
        </p:sp>
        <p:sp>
          <p:nvSpPr>
            <p:cNvPr id="31" name="Rounded Rectangle 112">
              <a:extLst>
                <a:ext uri="{FF2B5EF4-FFF2-40B4-BE49-F238E27FC236}">
                  <a16:creationId xmlns:a16="http://schemas.microsoft.com/office/drawing/2014/main" id="{18E62206-8E90-9944-8372-DA78B8A82459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1087943" y="3315598"/>
              <a:ext cx="2058514" cy="29136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sz="1800" dirty="0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2E6D54C4-CF68-D74A-90A6-332BBB97AEDD}"/>
              </a:ext>
            </a:extLst>
          </p:cNvPr>
          <p:cNvSpPr txBox="1"/>
          <p:nvPr userDrawn="1"/>
        </p:nvSpPr>
        <p:spPr>
          <a:xfrm>
            <a:off x="889648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11" name="Rechteck 7">
            <a:extLst>
              <a:ext uri="{FF2B5EF4-FFF2-40B4-BE49-F238E27FC236}">
                <a16:creationId xmlns:a16="http://schemas.microsoft.com/office/drawing/2014/main" id="{F7FC3822-E2F5-E94A-BB1A-FE88B6F2A757}"/>
              </a:ext>
            </a:extLst>
          </p:cNvPr>
          <p:cNvSpPr/>
          <p:nvPr userDrawn="1"/>
        </p:nvSpPr>
        <p:spPr>
          <a:xfrm rot="16200000">
            <a:off x="-3392161" y="3388934"/>
            <a:ext cx="6858000" cy="80133"/>
          </a:xfrm>
          <a:prstGeom prst="rect">
            <a:avLst/>
          </a:prstGeom>
          <a:solidFill>
            <a:srgbClr val="FF82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b="0" i="0" dirty="0">
              <a:latin typeface="Calibri Regular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0E0FD85-C467-6440-A282-F723E24ADBE7}"/>
              </a:ext>
            </a:extLst>
          </p:cNvPr>
          <p:cNvSpPr txBox="1"/>
          <p:nvPr userDrawn="1"/>
        </p:nvSpPr>
        <p:spPr>
          <a:xfrm>
            <a:off x="3349875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B20135C-6409-A747-A47A-9C8FA4AC8BED}"/>
              </a:ext>
            </a:extLst>
          </p:cNvPr>
          <p:cNvSpPr txBox="1"/>
          <p:nvPr userDrawn="1"/>
        </p:nvSpPr>
        <p:spPr>
          <a:xfrm>
            <a:off x="5811524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70837AC5-D2D5-8C4C-9B35-D0B88CFDC3B6}"/>
              </a:ext>
            </a:extLst>
          </p:cNvPr>
          <p:cNvSpPr txBox="1"/>
          <p:nvPr userDrawn="1"/>
        </p:nvSpPr>
        <p:spPr>
          <a:xfrm>
            <a:off x="8271752" y="3067205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AB99850-617E-3143-8095-C9ADD34D320C}"/>
              </a:ext>
            </a:extLst>
          </p:cNvPr>
          <p:cNvSpPr txBox="1"/>
          <p:nvPr userDrawn="1"/>
        </p:nvSpPr>
        <p:spPr>
          <a:xfrm>
            <a:off x="889648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5CCA6C26-526F-444B-BAE1-2C0969DE119B}"/>
              </a:ext>
            </a:extLst>
          </p:cNvPr>
          <p:cNvSpPr txBox="1"/>
          <p:nvPr userDrawn="1"/>
        </p:nvSpPr>
        <p:spPr>
          <a:xfrm>
            <a:off x="3349875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0D6215A0-8FE4-8F4E-A302-5AD4B0697B6D}"/>
              </a:ext>
            </a:extLst>
          </p:cNvPr>
          <p:cNvSpPr txBox="1"/>
          <p:nvPr userDrawn="1"/>
        </p:nvSpPr>
        <p:spPr>
          <a:xfrm>
            <a:off x="5811524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9CBDE8EC-ECE8-F849-852A-69012DFEC906}"/>
              </a:ext>
            </a:extLst>
          </p:cNvPr>
          <p:cNvSpPr txBox="1"/>
          <p:nvPr userDrawn="1"/>
        </p:nvSpPr>
        <p:spPr>
          <a:xfrm>
            <a:off x="8271752" y="6501409"/>
            <a:ext cx="82426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050" dirty="0">
                <a:solidFill>
                  <a:schemeClr val="bg1">
                    <a:lumMod val="75000"/>
                  </a:schemeClr>
                </a:solidFill>
              </a:rPr>
              <a:t>© WIMASU</a:t>
            </a:r>
          </a:p>
        </p:txBody>
      </p:sp>
    </p:spTree>
    <p:extLst>
      <p:ext uri="{BB962C8B-B14F-4D97-AF65-F5344CB8AC3E}">
        <p14:creationId xmlns:p14="http://schemas.microsoft.com/office/powerpoint/2010/main" val="162302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517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16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2" r:id="rId2"/>
    <p:sldLayoutId id="2147483744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632A30E0-3AC7-9147-BF2A-CE5C76584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E9D6EB8-571B-A94C-B327-5DCA1457B6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CEB2391D-0F4E-1C45-B350-6664C8FA37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98048" y="12424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2A5CF52-9E72-0546-8D77-970B27F9E0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1312943E-193F-B64D-AE34-6AADCDD9F9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9DC35AD-BDEE-4749-845D-A710E9169E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3B3BB91-8CA6-A54C-8BB4-62BA6CDADA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98048" y="2419284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AC83582F-6A5E-0C49-84D1-44A6223B6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CAA5A160-4655-DF47-B4E3-DE6BAA98942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5x KNIEBEUGE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E721272A-E587-E843-AD8D-FA4F36AEE16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/>
              <a:t>10x SKIPPINGS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4523DA87-D950-EA43-AFFB-32C12A3208B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098048" y="4712328"/>
            <a:ext cx="2259681" cy="527050"/>
          </a:xfrm>
        </p:spPr>
        <p:txBody>
          <a:bodyPr/>
          <a:lstStyle/>
          <a:p>
            <a:r>
              <a:rPr lang="de-DE" dirty="0"/>
              <a:t>10x HAMPELHASEN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4E63B11E-74E6-4749-BB4B-797918CBAC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e-DE" dirty="0"/>
              <a:t>5x SPRÜNGE</a:t>
            </a:r>
          </a:p>
        </p:txBody>
      </p: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BC9BDBC-EA52-FB6F-DE9F-DD30885BC71B}"/>
              </a:ext>
            </a:extLst>
          </p:cNvPr>
          <p:cNvGrpSpPr/>
          <p:nvPr/>
        </p:nvGrpSpPr>
        <p:grpSpPr>
          <a:xfrm>
            <a:off x="5104468" y="329880"/>
            <a:ext cx="2218364" cy="1799447"/>
            <a:chOff x="5104468" y="329880"/>
            <a:chExt cx="2218364" cy="1799447"/>
          </a:xfrm>
        </p:grpSpPr>
        <p:pic>
          <p:nvPicPr>
            <p:cNvPr id="76" name="Grafik 75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2C5353A8-625D-B041-FEAB-B137E6F2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4468" y="456869"/>
              <a:ext cx="2218364" cy="1672458"/>
            </a:xfrm>
            <a:prstGeom prst="rect">
              <a:avLst/>
            </a:prstGeom>
          </p:spPr>
        </p:pic>
        <p:grpSp>
          <p:nvGrpSpPr>
            <p:cNvPr id="3" name="Gruppieren 2">
              <a:extLst>
                <a:ext uri="{FF2B5EF4-FFF2-40B4-BE49-F238E27FC236}">
                  <a16:creationId xmlns:a16="http://schemas.microsoft.com/office/drawing/2014/main" id="{129DFA38-CDB6-0642-A5CC-98969F9D7152}"/>
                </a:ext>
              </a:extLst>
            </p:cNvPr>
            <p:cNvGrpSpPr/>
            <p:nvPr/>
          </p:nvGrpSpPr>
          <p:grpSpPr>
            <a:xfrm>
              <a:off x="5110667" y="329880"/>
              <a:ext cx="1138309" cy="1016009"/>
              <a:chOff x="5161105" y="317858"/>
              <a:chExt cx="1138309" cy="1016009"/>
            </a:xfrm>
          </p:grpSpPr>
          <p:sp>
            <p:nvSpPr>
              <p:cNvPr id="2" name="Bogen 1">
                <a:extLst>
                  <a:ext uri="{FF2B5EF4-FFF2-40B4-BE49-F238E27FC236}">
                    <a16:creationId xmlns:a16="http://schemas.microsoft.com/office/drawing/2014/main" id="{F86268CE-AA5D-8E4C-804A-9699F1E92973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31" name="Bogen 30">
                <a:extLst>
                  <a:ext uri="{FF2B5EF4-FFF2-40B4-BE49-F238E27FC236}">
                    <a16:creationId xmlns:a16="http://schemas.microsoft.com/office/drawing/2014/main" id="{B7653AC3-9ACA-FA4B-B939-6C1EECDBECB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21B817C-4D29-DB46-61BB-C4E7B25B05D9}"/>
              </a:ext>
            </a:extLst>
          </p:cNvPr>
          <p:cNvGrpSpPr/>
          <p:nvPr/>
        </p:nvGrpSpPr>
        <p:grpSpPr>
          <a:xfrm>
            <a:off x="5104468" y="2619344"/>
            <a:ext cx="2218364" cy="1811147"/>
            <a:chOff x="5104468" y="2619344"/>
            <a:chExt cx="2218364" cy="1811147"/>
          </a:xfrm>
        </p:grpSpPr>
        <p:pic>
          <p:nvPicPr>
            <p:cNvPr id="75" name="Grafik 74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357462DC-0A0A-3EBA-156B-78CBEF655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4468" y="2758033"/>
              <a:ext cx="2218364" cy="1672458"/>
            </a:xfrm>
            <a:prstGeom prst="rect">
              <a:avLst/>
            </a:prstGeom>
          </p:spPr>
        </p:pic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5C58A6F4-CD18-8841-9E47-54F8BC0293CF}"/>
                </a:ext>
              </a:extLst>
            </p:cNvPr>
            <p:cNvGrpSpPr/>
            <p:nvPr/>
          </p:nvGrpSpPr>
          <p:grpSpPr>
            <a:xfrm>
              <a:off x="5110667" y="2619344"/>
              <a:ext cx="1138309" cy="1016009"/>
              <a:chOff x="5161105" y="317858"/>
              <a:chExt cx="1138309" cy="1016009"/>
            </a:xfrm>
          </p:grpSpPr>
          <p:sp>
            <p:nvSpPr>
              <p:cNvPr id="56" name="Bogen 55">
                <a:extLst>
                  <a:ext uri="{FF2B5EF4-FFF2-40B4-BE49-F238E27FC236}">
                    <a16:creationId xmlns:a16="http://schemas.microsoft.com/office/drawing/2014/main" id="{A670193F-387B-474C-AB03-C866FD9810FF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57" name="Bogen 56">
                <a:extLst>
                  <a:ext uri="{FF2B5EF4-FFF2-40B4-BE49-F238E27FC236}">
                    <a16:creationId xmlns:a16="http://schemas.microsoft.com/office/drawing/2014/main" id="{8B4C1AA0-C7EA-E14B-A9AF-10298C0EA13B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CB0B2C6-8035-E1C3-E38E-8FFA7D6A987B}"/>
              </a:ext>
            </a:extLst>
          </p:cNvPr>
          <p:cNvGrpSpPr/>
          <p:nvPr/>
        </p:nvGrpSpPr>
        <p:grpSpPr>
          <a:xfrm>
            <a:off x="5104468" y="4912380"/>
            <a:ext cx="2218364" cy="1814370"/>
            <a:chOff x="5104468" y="4912380"/>
            <a:chExt cx="2218364" cy="1814370"/>
          </a:xfrm>
        </p:grpSpPr>
        <p:pic>
          <p:nvPicPr>
            <p:cNvPr id="77" name="Grafik 76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A37E6827-9E36-DFAC-38D2-AAE85081F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4468" y="5054292"/>
              <a:ext cx="2218364" cy="1672458"/>
            </a:xfrm>
            <a:prstGeom prst="rect">
              <a:avLst/>
            </a:prstGeom>
          </p:spPr>
        </p:pic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B4AFD7C7-B60D-B244-BFF1-5EF7902AB4E3}"/>
                </a:ext>
              </a:extLst>
            </p:cNvPr>
            <p:cNvGrpSpPr/>
            <p:nvPr/>
          </p:nvGrpSpPr>
          <p:grpSpPr>
            <a:xfrm>
              <a:off x="5110667" y="4912380"/>
              <a:ext cx="1138309" cy="1016009"/>
              <a:chOff x="5161105" y="317858"/>
              <a:chExt cx="1138309" cy="1016009"/>
            </a:xfrm>
          </p:grpSpPr>
          <p:sp>
            <p:nvSpPr>
              <p:cNvPr id="64" name="Bogen 63">
                <a:extLst>
                  <a:ext uri="{FF2B5EF4-FFF2-40B4-BE49-F238E27FC236}">
                    <a16:creationId xmlns:a16="http://schemas.microsoft.com/office/drawing/2014/main" id="{143154FC-0540-8D4D-9441-1AF48B8F29B4}"/>
                  </a:ext>
                </a:extLst>
              </p:cNvPr>
              <p:cNvSpPr/>
              <p:nvPr/>
            </p:nvSpPr>
            <p:spPr>
              <a:xfrm rot="2311030">
                <a:off x="5272870" y="317858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65" name="Bogen 64">
                <a:extLst>
                  <a:ext uri="{FF2B5EF4-FFF2-40B4-BE49-F238E27FC236}">
                    <a16:creationId xmlns:a16="http://schemas.microsoft.com/office/drawing/2014/main" id="{D9848494-AC5E-744F-AC16-CB293B7FB874}"/>
                  </a:ext>
                </a:extLst>
              </p:cNvPr>
              <p:cNvSpPr/>
              <p:nvPr/>
            </p:nvSpPr>
            <p:spPr>
              <a:xfrm rot="19288970" flipH="1">
                <a:off x="5161105" y="326483"/>
                <a:ext cx="1026544" cy="1007384"/>
              </a:xfrm>
              <a:prstGeom prst="arc">
                <a:avLst/>
              </a:prstGeom>
              <a:ln w="38100" cap="rnd">
                <a:solidFill>
                  <a:srgbClr val="296A95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</p:grpSp>
      </p:grpSp>
      <p:pic>
        <p:nvPicPr>
          <p:cNvPr id="45" name="Grafik 44">
            <a:extLst>
              <a:ext uri="{FF2B5EF4-FFF2-40B4-BE49-F238E27FC236}">
                <a16:creationId xmlns:a16="http://schemas.microsoft.com/office/drawing/2014/main" id="{395156D5-BEE9-C249-78A0-5ECA0DADC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5" y="2868951"/>
            <a:ext cx="2302842" cy="1602201"/>
          </a:xfrm>
          <a:prstGeom prst="rect">
            <a:avLst/>
          </a:prstGeom>
        </p:spPr>
      </p:pic>
      <p:pic>
        <p:nvPicPr>
          <p:cNvPr id="46" name="Grafik 45">
            <a:extLst>
              <a:ext uri="{FF2B5EF4-FFF2-40B4-BE49-F238E27FC236}">
                <a16:creationId xmlns:a16="http://schemas.microsoft.com/office/drawing/2014/main" id="{C2410A17-2D08-34BE-B265-DCDB12D89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5" y="576954"/>
            <a:ext cx="2302842" cy="1602201"/>
          </a:xfrm>
          <a:prstGeom prst="rect">
            <a:avLst/>
          </a:prstGeom>
        </p:spPr>
      </p:pic>
      <p:pic>
        <p:nvPicPr>
          <p:cNvPr id="47" name="Grafik 46">
            <a:extLst>
              <a:ext uri="{FF2B5EF4-FFF2-40B4-BE49-F238E27FC236}">
                <a16:creationId xmlns:a16="http://schemas.microsoft.com/office/drawing/2014/main" id="{EEDA3982-9826-ADFE-EC72-C0164CA2A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135" y="5161995"/>
            <a:ext cx="2302842" cy="1602201"/>
          </a:xfrm>
          <a:prstGeom prst="rect">
            <a:avLst/>
          </a:prstGeom>
        </p:spPr>
      </p:pic>
      <p:pic>
        <p:nvPicPr>
          <p:cNvPr id="69" name="Grafik 68">
            <a:extLst>
              <a:ext uri="{FF2B5EF4-FFF2-40B4-BE49-F238E27FC236}">
                <a16:creationId xmlns:a16="http://schemas.microsoft.com/office/drawing/2014/main" id="{3EEC133B-D9CE-7AEC-F454-E01B4954A7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71" y="2625354"/>
            <a:ext cx="2248805" cy="1906705"/>
          </a:xfrm>
          <a:prstGeom prst="rect">
            <a:avLst/>
          </a:prstGeom>
        </p:spPr>
      </p:pic>
      <p:pic>
        <p:nvPicPr>
          <p:cNvPr id="70" name="Grafik 69">
            <a:extLst>
              <a:ext uri="{FF2B5EF4-FFF2-40B4-BE49-F238E27FC236}">
                <a16:creationId xmlns:a16="http://schemas.microsoft.com/office/drawing/2014/main" id="{A0F92583-DC06-E90D-70B9-2699ED839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71" y="325167"/>
            <a:ext cx="2248805" cy="1906705"/>
          </a:xfrm>
          <a:prstGeom prst="rect">
            <a:avLst/>
          </a:prstGeom>
        </p:spPr>
      </p:pic>
      <p:pic>
        <p:nvPicPr>
          <p:cNvPr id="71" name="Grafik 70">
            <a:extLst>
              <a:ext uri="{FF2B5EF4-FFF2-40B4-BE49-F238E27FC236}">
                <a16:creationId xmlns:a16="http://schemas.microsoft.com/office/drawing/2014/main" id="{1329BFB9-62C1-6D3E-E939-BAE6CFCEE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471" y="4916747"/>
            <a:ext cx="2248805" cy="1906705"/>
          </a:xfrm>
          <a:prstGeom prst="rect">
            <a:avLst/>
          </a:prstGeom>
        </p:spPr>
      </p:pic>
      <p:pic>
        <p:nvPicPr>
          <p:cNvPr id="72" name="Grafik 71" descr="Ein Bild, das Text, Spielzeug, Vektorgrafiken enthält.&#10;&#10;Automatisch generierte Beschreibung">
            <a:extLst>
              <a:ext uri="{FF2B5EF4-FFF2-40B4-BE49-F238E27FC236}">
                <a16:creationId xmlns:a16="http://schemas.microsoft.com/office/drawing/2014/main" id="{8903048F-5382-5260-47F5-D92A3A062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46" y="2891456"/>
            <a:ext cx="2218365" cy="1538464"/>
          </a:xfrm>
          <a:prstGeom prst="rect">
            <a:avLst/>
          </a:prstGeom>
        </p:spPr>
      </p:pic>
      <p:pic>
        <p:nvPicPr>
          <p:cNvPr id="73" name="Grafik 72" descr="Ein Bild, das Text, Spielzeug, Vektorgrafiken enthält.&#10;&#10;Automatisch generierte Beschreibung">
            <a:extLst>
              <a:ext uri="{FF2B5EF4-FFF2-40B4-BE49-F238E27FC236}">
                <a16:creationId xmlns:a16="http://schemas.microsoft.com/office/drawing/2014/main" id="{04A44D87-CEC4-AD41-CFAC-22CBFC2EB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46" y="596416"/>
            <a:ext cx="2218365" cy="1538464"/>
          </a:xfrm>
          <a:prstGeom prst="rect">
            <a:avLst/>
          </a:prstGeom>
        </p:spPr>
      </p:pic>
      <p:pic>
        <p:nvPicPr>
          <p:cNvPr id="74" name="Grafik 73" descr="Ein Bild, das Text, Spielzeug, Vektorgrafiken enthält.&#10;&#10;Automatisch generierte Beschreibung">
            <a:extLst>
              <a:ext uri="{FF2B5EF4-FFF2-40B4-BE49-F238E27FC236}">
                <a16:creationId xmlns:a16="http://schemas.microsoft.com/office/drawing/2014/main" id="{442A60E5-0D1C-8EDF-09C5-B25B454F9B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4746" y="5177444"/>
            <a:ext cx="2218365" cy="153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33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7FFA2A7-65DE-1F4A-8A02-2CAA105476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KÜRBIS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BD22943-90CE-A143-92C5-8D0D7B0B2C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KÜRBIS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EBA0B1C-A1B8-834C-87FB-3F8B1AD1526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KÜRBIS</a:t>
            </a:r>
          </a:p>
        </p:txBody>
      </p:sp>
      <p:sp>
        <p:nvSpPr>
          <p:cNvPr id="20" name="Textplatzhalter 1">
            <a:extLst>
              <a:ext uri="{FF2B5EF4-FFF2-40B4-BE49-F238E27FC236}">
                <a16:creationId xmlns:a16="http://schemas.microsoft.com/office/drawing/2014/main" id="{574937E9-DB4F-504A-B9A7-FDC6AD2DCF0A}"/>
              </a:ext>
            </a:extLst>
          </p:cNvPr>
          <p:cNvSpPr txBox="1">
            <a:spLocks/>
          </p:cNvSpPr>
          <p:nvPr/>
        </p:nvSpPr>
        <p:spPr>
          <a:xfrm>
            <a:off x="2891980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FA10EB58-F72E-2A41-ACE3-01EBCBEFBCAD}"/>
              </a:ext>
            </a:extLst>
          </p:cNvPr>
          <p:cNvSpPr txBox="1">
            <a:spLocks/>
          </p:cNvSpPr>
          <p:nvPr/>
        </p:nvSpPr>
        <p:spPr>
          <a:xfrm>
            <a:off x="2891980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22" name="Textplatzhalter 9">
            <a:extLst>
              <a:ext uri="{FF2B5EF4-FFF2-40B4-BE49-F238E27FC236}">
                <a16:creationId xmlns:a16="http://schemas.microsoft.com/office/drawing/2014/main" id="{B783BDEB-75DF-1342-A3BE-4E56D5523D32}"/>
              </a:ext>
            </a:extLst>
          </p:cNvPr>
          <p:cNvSpPr txBox="1">
            <a:spLocks/>
          </p:cNvSpPr>
          <p:nvPr/>
        </p:nvSpPr>
        <p:spPr>
          <a:xfrm>
            <a:off x="2891980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26" name="Textplatzhalter 1">
            <a:extLst>
              <a:ext uri="{FF2B5EF4-FFF2-40B4-BE49-F238E27FC236}">
                <a16:creationId xmlns:a16="http://schemas.microsoft.com/office/drawing/2014/main" id="{36918066-9470-B049-90FF-3AD47085D293}"/>
              </a:ext>
            </a:extLst>
          </p:cNvPr>
          <p:cNvSpPr txBox="1">
            <a:spLocks/>
          </p:cNvSpPr>
          <p:nvPr/>
        </p:nvSpPr>
        <p:spPr>
          <a:xfrm>
            <a:off x="5347323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27" name="Textplatzhalter 5">
            <a:extLst>
              <a:ext uri="{FF2B5EF4-FFF2-40B4-BE49-F238E27FC236}">
                <a16:creationId xmlns:a16="http://schemas.microsoft.com/office/drawing/2014/main" id="{76A5A716-1768-E640-880A-8E3BCEB3A28C}"/>
              </a:ext>
            </a:extLst>
          </p:cNvPr>
          <p:cNvSpPr txBox="1">
            <a:spLocks/>
          </p:cNvSpPr>
          <p:nvPr/>
        </p:nvSpPr>
        <p:spPr>
          <a:xfrm>
            <a:off x="5347323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D45B726F-410B-CE49-87F5-7661B277E202}"/>
              </a:ext>
            </a:extLst>
          </p:cNvPr>
          <p:cNvSpPr txBox="1">
            <a:spLocks/>
          </p:cNvSpPr>
          <p:nvPr/>
        </p:nvSpPr>
        <p:spPr>
          <a:xfrm>
            <a:off x="5347323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32" name="Textplatzhalter 1">
            <a:extLst>
              <a:ext uri="{FF2B5EF4-FFF2-40B4-BE49-F238E27FC236}">
                <a16:creationId xmlns:a16="http://schemas.microsoft.com/office/drawing/2014/main" id="{A1BF46FD-DC30-324C-92C7-6C56C750B439}"/>
              </a:ext>
            </a:extLst>
          </p:cNvPr>
          <p:cNvSpPr txBox="1">
            <a:spLocks/>
          </p:cNvSpPr>
          <p:nvPr/>
        </p:nvSpPr>
        <p:spPr>
          <a:xfrm>
            <a:off x="7802666" y="12424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33" name="Textplatzhalter 5">
            <a:extLst>
              <a:ext uri="{FF2B5EF4-FFF2-40B4-BE49-F238E27FC236}">
                <a16:creationId xmlns:a16="http://schemas.microsoft.com/office/drawing/2014/main" id="{8CCB41DD-2AD8-7340-BDF4-4D512942D661}"/>
              </a:ext>
            </a:extLst>
          </p:cNvPr>
          <p:cNvSpPr txBox="1">
            <a:spLocks/>
          </p:cNvSpPr>
          <p:nvPr/>
        </p:nvSpPr>
        <p:spPr>
          <a:xfrm>
            <a:off x="7802666" y="2419284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sp>
        <p:nvSpPr>
          <p:cNvPr id="34" name="Textplatzhalter 9">
            <a:extLst>
              <a:ext uri="{FF2B5EF4-FFF2-40B4-BE49-F238E27FC236}">
                <a16:creationId xmlns:a16="http://schemas.microsoft.com/office/drawing/2014/main" id="{767F7269-7EE1-2647-827E-0645E51C2531}"/>
              </a:ext>
            </a:extLst>
          </p:cNvPr>
          <p:cNvSpPr txBox="1">
            <a:spLocks/>
          </p:cNvSpPr>
          <p:nvPr/>
        </p:nvSpPr>
        <p:spPr>
          <a:xfrm>
            <a:off x="7802666" y="4712328"/>
            <a:ext cx="1747838" cy="52705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KÜRBIS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713F637F-4C24-7969-7F8D-2910BB9770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0" y="688856"/>
            <a:ext cx="1535940" cy="1348291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1BD38D63-3E21-3427-221A-9DC268CD9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0" y="2959975"/>
            <a:ext cx="1535940" cy="1348291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89ED211D-A2E7-619F-A9A9-1A425062B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00" y="5253021"/>
            <a:ext cx="1535940" cy="1348291"/>
          </a:xfrm>
          <a:prstGeom prst="rect">
            <a:avLst/>
          </a:prstGeom>
        </p:spPr>
      </p:pic>
      <p:pic>
        <p:nvPicPr>
          <p:cNvPr id="35" name="Grafik 34">
            <a:extLst>
              <a:ext uri="{FF2B5EF4-FFF2-40B4-BE49-F238E27FC236}">
                <a16:creationId xmlns:a16="http://schemas.microsoft.com/office/drawing/2014/main" id="{FC02EE95-F54D-26F2-1373-3E3E17A45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41" y="688856"/>
            <a:ext cx="1535940" cy="1348291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71753664-1FED-668C-533B-5899A76A25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41" y="2959975"/>
            <a:ext cx="1535940" cy="1348291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E894B65E-4EA3-9AC3-11DF-F0438C8E1A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41" y="5253021"/>
            <a:ext cx="1535940" cy="1348291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CE792BA4-346F-6EA2-92F9-2FC807320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829" y="688856"/>
            <a:ext cx="1535940" cy="1348291"/>
          </a:xfrm>
          <a:prstGeom prst="rect">
            <a:avLst/>
          </a:prstGeom>
        </p:spPr>
      </p:pic>
      <p:pic>
        <p:nvPicPr>
          <p:cNvPr id="51" name="Grafik 50">
            <a:extLst>
              <a:ext uri="{FF2B5EF4-FFF2-40B4-BE49-F238E27FC236}">
                <a16:creationId xmlns:a16="http://schemas.microsoft.com/office/drawing/2014/main" id="{FA93F034-B495-A685-8B53-39A98AA5F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829" y="2959975"/>
            <a:ext cx="1535940" cy="1348291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F1593C52-59D4-BFBC-8E0C-B5B165DFB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829" y="5253021"/>
            <a:ext cx="1535940" cy="1348291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E3FA11DA-A766-8C2E-BCBA-F76E48F6E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30" y="688856"/>
            <a:ext cx="1535940" cy="1348291"/>
          </a:xfrm>
          <a:prstGeom prst="rect">
            <a:avLst/>
          </a:prstGeom>
        </p:spPr>
      </p:pic>
      <p:pic>
        <p:nvPicPr>
          <p:cNvPr id="54" name="Grafik 53">
            <a:extLst>
              <a:ext uri="{FF2B5EF4-FFF2-40B4-BE49-F238E27FC236}">
                <a16:creationId xmlns:a16="http://schemas.microsoft.com/office/drawing/2014/main" id="{6BC18AFF-ED2F-0256-E248-5DBFAC048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30" y="2959975"/>
            <a:ext cx="1535940" cy="1348291"/>
          </a:xfrm>
          <a:prstGeom prst="rect">
            <a:avLst/>
          </a:prstGeom>
        </p:spPr>
      </p:pic>
      <p:pic>
        <p:nvPicPr>
          <p:cNvPr id="55" name="Grafik 54">
            <a:extLst>
              <a:ext uri="{FF2B5EF4-FFF2-40B4-BE49-F238E27FC236}">
                <a16:creationId xmlns:a16="http://schemas.microsoft.com/office/drawing/2014/main" id="{2B48B3B6-9325-F219-1B84-EF62455DB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130" y="5253021"/>
            <a:ext cx="1535940" cy="134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87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39377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Microsoft Macintosh PowerPoint</Application>
  <PresentationFormat>A4-Papier (210 x 297 mm)</PresentationFormat>
  <Paragraphs>24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Calibri Regular</vt:lpstr>
      <vt:lpstr>Arial</vt:lpstr>
      <vt:lpstr>Calibri</vt:lpstr>
      <vt:lpstr>Titelfolien</vt:lpstr>
      <vt:lpstr>Blankos</vt:lpstr>
      <vt:lpstr>PowerPoint-Präsentation</vt:lpstr>
      <vt:lpstr>PowerPoint-Präsentation</vt:lpstr>
      <vt:lpstr>PowerPoint-Präsentation</vt:lpstr>
    </vt:vector>
  </TitlesOfParts>
  <Manager>wimasu.de</Manager>
  <Company>WIMASU GmbH</Company>
  <LinksUpToDate>false</LinksUpToDate>
  <SharedDoc>false</SharedDoc>
  <HyperlinkBase>https://wimasu.de/glueckslauf/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Glückslauf WIMASU Halloween Edition</dc:title>
  <dc:subject>Glückslauf Halloween</dc:subject>
  <dc:creator>J. Veit, Ch. Walther</dc:creator>
  <cp:keywords>Staffellauf, Kleine Spiele, Sportunterricht, Halloween</cp:keywords>
  <dc:description>© WIMASU GmbH 2022
 Alle Rechte vorbehalten. Alle Nachdrucke und digitale Weitergabe nur mit  ausdrücklicher schriftlicher Genehmigung.</dc:description>
  <cp:lastModifiedBy>Nao M</cp:lastModifiedBy>
  <cp:revision>772</cp:revision>
  <cp:lastPrinted>2022-03-18T20:00:25Z</cp:lastPrinted>
  <dcterms:created xsi:type="dcterms:W3CDTF">2020-04-06T14:31:41Z</dcterms:created>
  <dcterms:modified xsi:type="dcterms:W3CDTF">2022-04-13T09:14:59Z</dcterms:modified>
  <cp:category>Staffellauf, Kleine Spiele, Sportunterricht, Halloween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pyright by">
    <vt:lpwstr>WIMASU</vt:lpwstr>
  </property>
</Properties>
</file>