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 id="2147483693" r:id="rId3"/>
  </p:sldMasterIdLst>
  <p:sldIdLst>
    <p:sldId id="374" r:id="rId4"/>
    <p:sldId id="288" r:id="rId5"/>
    <p:sldId id="298" r:id="rId6"/>
    <p:sldId id="353" r:id="rId7"/>
    <p:sldId id="299" r:id="rId8"/>
    <p:sldId id="300" r:id="rId9"/>
    <p:sldId id="301" r:id="rId10"/>
    <p:sldId id="302" r:id="rId11"/>
    <p:sldId id="310" r:id="rId12"/>
    <p:sldId id="327" r:id="rId13"/>
    <p:sldId id="364" r:id="rId14"/>
    <p:sldId id="303" r:id="rId15"/>
    <p:sldId id="305" r:id="rId16"/>
    <p:sldId id="306" r:id="rId17"/>
    <p:sldId id="307" r:id="rId18"/>
    <p:sldId id="376" r:id="rId19"/>
    <p:sldId id="367" r:id="rId20"/>
    <p:sldId id="334" r:id="rId21"/>
    <p:sldId id="336" r:id="rId22"/>
    <p:sldId id="361" r:id="rId23"/>
    <p:sldId id="350" r:id="rId24"/>
    <p:sldId id="377"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n" id="{AFB7AD85-2687-EC45-8E99-FB7D237E7D69}">
          <p14:sldIdLst>
            <p14:sldId id="374"/>
            <p14:sldId id="288"/>
          </p14:sldIdLst>
        </p14:section>
        <p14:section name="Stationen" id="{7FBD5D37-99A9-A74A-AA7E-74B5A2CF18BC}">
          <p14:sldIdLst>
            <p14:sldId id="298"/>
            <p14:sldId id="353"/>
            <p14:sldId id="299"/>
            <p14:sldId id="300"/>
            <p14:sldId id="301"/>
            <p14:sldId id="302"/>
            <p14:sldId id="310"/>
            <p14:sldId id="327"/>
            <p14:sldId id="364"/>
            <p14:sldId id="303"/>
            <p14:sldId id="305"/>
            <p14:sldId id="306"/>
            <p14:sldId id="307"/>
            <p14:sldId id="376"/>
            <p14:sldId id="367"/>
            <p14:sldId id="334"/>
          </p14:sldIdLst>
        </p14:section>
        <p14:section name="Material zu den Stationen" id="{CA1F47C1-69E5-3A42-A964-EF3F71841416}">
          <p14:sldIdLst>
            <p14:sldId id="336"/>
          </p14:sldIdLst>
        </p14:section>
        <p14:section name="Eigene Spiele" id="{A414CDE2-9FDB-3A45-A3E7-A50F02915BC2}">
          <p14:sldIdLst>
            <p14:sldId id="361"/>
            <p14:sldId id="350"/>
            <p14:sldId id="3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A3A"/>
    <a:srgbClr val="D5B735"/>
    <a:srgbClr val="426E9B"/>
    <a:srgbClr val="EC756F"/>
    <a:srgbClr val="37ADA8"/>
    <a:srgbClr val="A5A5A5"/>
    <a:srgbClr val="FFD579"/>
    <a:srgbClr val="F0F0F0"/>
    <a:srgbClr val="E8E6E6"/>
    <a:srgbClr val="3BA3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62"/>
    <p:restoredTop sz="96327"/>
  </p:normalViewPr>
  <p:slideViewPr>
    <p:cSldViewPr snapToGrid="0" snapToObjects="1">
      <p:cViewPr varScale="1">
        <p:scale>
          <a:sx n="187" d="100"/>
          <a:sy n="187" d="100"/>
        </p:scale>
        <p:origin x="192" y="2432"/>
      </p:cViewPr>
      <p:guideLst/>
    </p:cSldViewPr>
  </p:slideViewPr>
  <p:notesTextViewPr>
    <p:cViewPr>
      <p:scale>
        <a:sx n="1" d="1"/>
        <a:sy n="1" d="1"/>
      </p:scale>
      <p:origin x="0" y="0"/>
    </p:cViewPr>
  </p:notesTextViewPr>
  <p:sorterViewPr>
    <p:cViewPr>
      <p:scale>
        <a:sx n="29" d="100"/>
        <a:sy n="2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hyperlink" Target="https://www.wimasu.de/wintersport-in-der-turnhalle/"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5BD26BF-48C7-434E-AD89-41D4D74DB222}"/>
              </a:ext>
            </a:extLst>
          </p:cNvPr>
          <p:cNvSpPr txBox="1"/>
          <p:nvPr userDrawn="1"/>
        </p:nvSpPr>
        <p:spPr>
          <a:xfrm>
            <a:off x="144599" y="6454124"/>
            <a:ext cx="1027845" cy="261610"/>
          </a:xfrm>
          <a:prstGeom prst="rect">
            <a:avLst/>
          </a:prstGeom>
          <a:noFill/>
        </p:spPr>
        <p:txBody>
          <a:bodyPr wrap="none" rtlCol="0">
            <a:spAutoFit/>
          </a:bodyPr>
          <a:lstStyle/>
          <a:p>
            <a:r>
              <a:rPr lang="de-DE" sz="1050" dirty="0"/>
              <a:t>© WIMASU.de</a:t>
            </a:r>
          </a:p>
        </p:txBody>
      </p:sp>
      <p:pic>
        <p:nvPicPr>
          <p:cNvPr id="3" name="Grafik 2">
            <a:extLst>
              <a:ext uri="{FF2B5EF4-FFF2-40B4-BE49-F238E27FC236}">
                <a16:creationId xmlns:a16="http://schemas.microsoft.com/office/drawing/2014/main" id="{8D544A4D-7402-9442-9B71-5BFAA04A6A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0" y="0"/>
            <a:ext cx="6858000" cy="6858000"/>
          </a:xfrm>
          <a:prstGeom prst="rect">
            <a:avLst/>
          </a:prstGeom>
        </p:spPr>
      </p:pic>
    </p:spTree>
    <p:extLst>
      <p:ext uri="{BB962C8B-B14F-4D97-AF65-F5344CB8AC3E}">
        <p14:creationId xmlns:p14="http://schemas.microsoft.com/office/powerpoint/2010/main" val="129609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kunde Turnier">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2B2F6011-85D3-D64A-9D4B-61C54D4F9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3" y="0"/>
            <a:ext cx="4953001" cy="6858000"/>
          </a:xfrm>
          <a:prstGeom prst="rect">
            <a:avLst/>
          </a:prstGeom>
        </p:spPr>
      </p:pic>
      <p:pic>
        <p:nvPicPr>
          <p:cNvPr id="5" name="Grafik 4">
            <a:extLst>
              <a:ext uri="{FF2B5EF4-FFF2-40B4-BE49-F238E27FC236}">
                <a16:creationId xmlns:a16="http://schemas.microsoft.com/office/drawing/2014/main" id="{99930A1E-768F-9A47-8408-09C8145D90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52999" y="0"/>
            <a:ext cx="4953001" cy="6858000"/>
          </a:xfrm>
          <a:prstGeom prst="rect">
            <a:avLst/>
          </a:prstGeom>
        </p:spPr>
      </p:pic>
      <p:cxnSp>
        <p:nvCxnSpPr>
          <p:cNvPr id="137" name="Gerade Verbindung 136">
            <a:extLst>
              <a:ext uri="{FF2B5EF4-FFF2-40B4-BE49-F238E27FC236}">
                <a16:creationId xmlns:a16="http://schemas.microsoft.com/office/drawing/2014/main" id="{BEAB6901-F030-0346-88DF-6A7F76726064}"/>
              </a:ext>
            </a:extLst>
          </p:cNvPr>
          <p:cNvCxnSpPr>
            <a:cxnSpLocks/>
          </p:cNvCxnSpPr>
          <p:nvPr userDrawn="1"/>
        </p:nvCxnSpPr>
        <p:spPr>
          <a:xfrm>
            <a:off x="0" y="0"/>
            <a:ext cx="0" cy="6858000"/>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8" name="Gerade Verbindung 137">
            <a:extLst>
              <a:ext uri="{FF2B5EF4-FFF2-40B4-BE49-F238E27FC236}">
                <a16:creationId xmlns:a16="http://schemas.microsoft.com/office/drawing/2014/main" id="{3C51F6CB-A537-984C-A490-BD275E71D662}"/>
              </a:ext>
            </a:extLst>
          </p:cNvPr>
          <p:cNvCxnSpPr>
            <a:cxnSpLocks/>
          </p:cNvCxnSpPr>
          <p:nvPr userDrawn="1"/>
        </p:nvCxnSpPr>
        <p:spPr>
          <a:xfrm>
            <a:off x="9906000" y="0"/>
            <a:ext cx="0" cy="6858000"/>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1" name="Textfeld 140">
            <a:extLst>
              <a:ext uri="{FF2B5EF4-FFF2-40B4-BE49-F238E27FC236}">
                <a16:creationId xmlns:a16="http://schemas.microsoft.com/office/drawing/2014/main" id="{AE45E325-1111-0C43-BF50-08BEFA1171E7}"/>
              </a:ext>
            </a:extLst>
          </p:cNvPr>
          <p:cNvSpPr txBox="1"/>
          <p:nvPr userDrawn="1"/>
        </p:nvSpPr>
        <p:spPr>
          <a:xfrm>
            <a:off x="1962576" y="6480752"/>
            <a:ext cx="1027845" cy="261610"/>
          </a:xfrm>
          <a:prstGeom prst="rect">
            <a:avLst/>
          </a:prstGeom>
          <a:noFill/>
        </p:spPr>
        <p:txBody>
          <a:bodyPr wrap="none" rtlCol="0">
            <a:spAutoFit/>
          </a:bodyPr>
          <a:lstStyle/>
          <a:p>
            <a:pPr algn="ctr"/>
            <a:r>
              <a:rPr lang="de-DE" sz="1050" dirty="0">
                <a:solidFill>
                  <a:srgbClr val="426E9B"/>
                </a:solidFill>
              </a:rPr>
              <a:t>© WIMASU.de</a:t>
            </a:r>
          </a:p>
        </p:txBody>
      </p:sp>
      <p:sp>
        <p:nvSpPr>
          <p:cNvPr id="11" name="Textfeld 10">
            <a:extLst>
              <a:ext uri="{FF2B5EF4-FFF2-40B4-BE49-F238E27FC236}">
                <a16:creationId xmlns:a16="http://schemas.microsoft.com/office/drawing/2014/main" id="{5776B344-2DA0-234A-99A2-112234B49CF7}"/>
              </a:ext>
            </a:extLst>
          </p:cNvPr>
          <p:cNvSpPr txBox="1"/>
          <p:nvPr userDrawn="1"/>
        </p:nvSpPr>
        <p:spPr>
          <a:xfrm>
            <a:off x="6915577" y="6480752"/>
            <a:ext cx="1027845" cy="261610"/>
          </a:xfrm>
          <a:prstGeom prst="rect">
            <a:avLst/>
          </a:prstGeom>
          <a:noFill/>
        </p:spPr>
        <p:txBody>
          <a:bodyPr wrap="none" rtlCol="0">
            <a:spAutoFit/>
          </a:bodyPr>
          <a:lstStyle/>
          <a:p>
            <a:pPr algn="ctr"/>
            <a:r>
              <a:rPr lang="de-DE" sz="1050" dirty="0">
                <a:solidFill>
                  <a:srgbClr val="426E9B"/>
                </a:solidFill>
              </a:rPr>
              <a:t>© WIMASU.de</a:t>
            </a:r>
          </a:p>
        </p:txBody>
      </p:sp>
    </p:spTree>
    <p:extLst>
      <p:ext uri="{BB962C8B-B14F-4D97-AF65-F5344CB8AC3E}">
        <p14:creationId xmlns:p14="http://schemas.microsoft.com/office/powerpoint/2010/main" val="359912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7" name="Titel 4">
            <a:extLst>
              <a:ext uri="{FF2B5EF4-FFF2-40B4-BE49-F238E27FC236}">
                <a16:creationId xmlns:a16="http://schemas.microsoft.com/office/drawing/2014/main" id="{299755D9-FFE3-3849-AE35-A6A3530F112B}"/>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WINTERSPORT</a:t>
            </a:r>
          </a:p>
        </p:txBody>
      </p:sp>
      <p:sp>
        <p:nvSpPr>
          <p:cNvPr id="8" name="Rechteck 7">
            <a:extLst>
              <a:ext uri="{FF2B5EF4-FFF2-40B4-BE49-F238E27FC236}">
                <a16:creationId xmlns:a16="http://schemas.microsoft.com/office/drawing/2014/main" id="{F8D5C0C1-2607-6544-932E-753C51559762}"/>
              </a:ext>
            </a:extLst>
          </p:cNvPr>
          <p:cNvSpPr/>
          <p:nvPr userDrawn="1"/>
        </p:nvSpPr>
        <p:spPr>
          <a:xfrm>
            <a:off x="535623" y="1807834"/>
            <a:ext cx="3592998" cy="2708434"/>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2021 </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https://wimasu.de/shop/wintersport-in-der-turnhalle</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Liedke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S.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Verlemann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 J. Schäfer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kern="1200" dirty="0">
                <a:solidFill>
                  <a:schemeClr val="tx1">
                    <a:lumMod val="65000"/>
                    <a:lumOff val="35000"/>
                  </a:schemeClr>
                </a:solidFill>
                <a:latin typeface="Calibri" panose="020F0502020204030204" pitchFamily="34" charset="0"/>
                <a:ea typeface="+mn-ea"/>
                <a:cs typeface="Calibri" panose="020F0502020204030204" pitchFamily="34" charset="0"/>
              </a:rPr>
              <a:t>J. Schäfer</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Lektorat: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K. Heinz</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J. Veit</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Liedke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D. &amp;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Verlemann</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S. (2021). Wintersport in der Turnhalle. Zugriff am DATUM unter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hlinkClick r:id="rId2"/>
              </a:rPr>
              <a:t>https://www.wimasu.de/wintersport-in-der-turnhalle/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p>
        </p:txBody>
      </p:sp>
      <p:sp>
        <p:nvSpPr>
          <p:cNvPr id="10" name="Rechteck 9">
            <a:extLst>
              <a:ext uri="{FF2B5EF4-FFF2-40B4-BE49-F238E27FC236}">
                <a16:creationId xmlns:a16="http://schemas.microsoft.com/office/drawing/2014/main" id="{8120705C-9F65-A74A-B9B2-87B1C9055BB2}"/>
              </a:ext>
            </a:extLst>
          </p:cNvPr>
          <p:cNvSpPr/>
          <p:nvPr userDrawn="1"/>
        </p:nvSpPr>
        <p:spPr>
          <a:xfrm>
            <a:off x="537519" y="5168210"/>
            <a:ext cx="3591101" cy="1200329"/>
          </a:xfrm>
          <a:prstGeom prst="rect">
            <a:avLst/>
          </a:prstGeom>
        </p:spPr>
        <p:txBody>
          <a:bodyPr wrap="square">
            <a:spAutoFit/>
          </a:bodyPr>
          <a:lstStyle/>
          <a:p>
            <a:pPr algn="just"/>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a:t>
            </a:r>
            <a:br>
              <a:rPr lang="de-DE" sz="800" i="1" kern="1200" dirty="0">
                <a:solidFill>
                  <a:schemeClr val="bg1">
                    <a:lumMod val="50000"/>
                  </a:schemeClr>
                </a:solidFill>
                <a:effectLst/>
                <a:latin typeface="+mn-lt"/>
                <a:ea typeface="+mn-ea"/>
                <a:cs typeface="+mn-cs"/>
              </a:rPr>
            </a:br>
            <a:r>
              <a:rPr lang="de-DE" sz="800" i="1" kern="1200" dirty="0">
                <a:solidFill>
                  <a:schemeClr val="bg1">
                    <a:lumMod val="50000"/>
                  </a:schemeClr>
                </a:solidFill>
                <a:effectLst/>
                <a:latin typeface="+mn-lt"/>
                <a:ea typeface="+mn-ea"/>
                <a:cs typeface="+mn-cs"/>
              </a:rPr>
              <a:t>sportwissenschaftlichen Erkenntnissen. Daher garantieren wir nicht, dass die Anleitungen zu jedem Zeitpunkt den aktuellen Erkenntnissen entsprechen.</a:t>
            </a:r>
          </a:p>
          <a:p>
            <a:pPr algn="just"/>
            <a:r>
              <a:rPr lang="de-DE" sz="800" i="1" kern="1200" dirty="0">
                <a:solidFill>
                  <a:schemeClr val="bg1">
                    <a:lumMod val="50000"/>
                  </a:schemeClr>
                </a:solidFill>
                <a:effectLst/>
                <a:latin typeface="+mn-lt"/>
                <a:ea typeface="+mn-ea"/>
                <a:cs typeface="+mn-cs"/>
              </a:rPr>
              <a:t>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sp>
        <p:nvSpPr>
          <p:cNvPr id="2" name="Textfeld 1">
            <a:extLst>
              <a:ext uri="{FF2B5EF4-FFF2-40B4-BE49-F238E27FC236}">
                <a16:creationId xmlns:a16="http://schemas.microsoft.com/office/drawing/2014/main" id="{456CF7D3-ED98-464B-A5D2-C46E27625A1C}"/>
              </a:ext>
            </a:extLst>
          </p:cNvPr>
          <p:cNvSpPr txBox="1"/>
          <p:nvPr userDrawn="1"/>
        </p:nvSpPr>
        <p:spPr>
          <a:xfrm>
            <a:off x="526478" y="640885"/>
            <a:ext cx="2578270" cy="646331"/>
          </a:xfrm>
          <a:prstGeom prst="rect">
            <a:avLst/>
          </a:prstGeom>
          <a:noFill/>
        </p:spPr>
        <p:txBody>
          <a:bodyPr wrap="none" rtlCol="0">
            <a:spAutoFit/>
          </a:bodyPr>
          <a:lstStyle/>
          <a:p>
            <a:r>
              <a:rPr lang="de-DE" sz="3600" b="1" dirty="0">
                <a:solidFill>
                  <a:srgbClr val="EC756F"/>
                </a:solidFill>
              </a:rPr>
              <a:t>IMPRESSUM</a:t>
            </a:r>
            <a:endParaRPr lang="de-DE" b="1" dirty="0">
              <a:solidFill>
                <a:srgbClr val="EC756F"/>
              </a:solidFill>
            </a:endParaRPr>
          </a:p>
        </p:txBody>
      </p:sp>
      <p:sp>
        <p:nvSpPr>
          <p:cNvPr id="9" name="Textfeld 8">
            <a:extLst>
              <a:ext uri="{FF2B5EF4-FFF2-40B4-BE49-F238E27FC236}">
                <a16:creationId xmlns:a16="http://schemas.microsoft.com/office/drawing/2014/main" id="{9436FFCB-93F2-8949-96BA-CC876729FD28}"/>
              </a:ext>
            </a:extLst>
          </p:cNvPr>
          <p:cNvSpPr txBox="1"/>
          <p:nvPr userDrawn="1"/>
        </p:nvSpPr>
        <p:spPr>
          <a:xfrm rot="16200000">
            <a:off x="-383119" y="3144891"/>
            <a:ext cx="1027845" cy="261610"/>
          </a:xfrm>
          <a:prstGeom prst="rect">
            <a:avLst/>
          </a:prstGeom>
          <a:noFill/>
        </p:spPr>
        <p:txBody>
          <a:bodyPr wrap="none" rtlCol="0">
            <a:spAutoFit/>
          </a:bodyPr>
          <a:lstStyle/>
          <a:p>
            <a:r>
              <a:rPr lang="de-DE" sz="1050" dirty="0"/>
              <a:t>© WIMASU.de</a:t>
            </a:r>
          </a:p>
        </p:txBody>
      </p:sp>
      <p:grpSp>
        <p:nvGrpSpPr>
          <p:cNvPr id="4" name="Gruppieren 3">
            <a:extLst>
              <a:ext uri="{FF2B5EF4-FFF2-40B4-BE49-F238E27FC236}">
                <a16:creationId xmlns:a16="http://schemas.microsoft.com/office/drawing/2014/main" id="{CFFBA50C-0E00-074C-AB29-83B068C1DA37}"/>
              </a:ext>
            </a:extLst>
          </p:cNvPr>
          <p:cNvGrpSpPr/>
          <p:nvPr userDrawn="1"/>
        </p:nvGrpSpPr>
        <p:grpSpPr>
          <a:xfrm>
            <a:off x="5493215" y="1184029"/>
            <a:ext cx="4108569" cy="2713783"/>
            <a:chOff x="5548079" y="1068161"/>
            <a:chExt cx="4108569" cy="2713783"/>
          </a:xfrm>
        </p:grpSpPr>
        <p:sp>
          <p:nvSpPr>
            <p:cNvPr id="15" name="Ecken des Rechtecks auf der gleichen Seite abrunden 14">
              <a:extLst>
                <a:ext uri="{FF2B5EF4-FFF2-40B4-BE49-F238E27FC236}">
                  <a16:creationId xmlns:a16="http://schemas.microsoft.com/office/drawing/2014/main" id="{5102F9BC-7236-A34E-9C4A-B45A8B2DB1A4}"/>
                </a:ext>
              </a:extLst>
            </p:cNvPr>
            <p:cNvSpPr/>
            <p:nvPr userDrawn="1"/>
          </p:nvSpPr>
          <p:spPr>
            <a:xfrm rot="10800000">
              <a:off x="5935306" y="2900997"/>
              <a:ext cx="3721341" cy="880947"/>
            </a:xfrm>
            <a:prstGeom prst="round2SameRect">
              <a:avLst>
                <a:gd name="adj1" fmla="val 50000"/>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6C525920-DE9E-6B4C-91D4-1B6181F3135E}"/>
                </a:ext>
              </a:extLst>
            </p:cNvPr>
            <p:cNvSpPr/>
            <p:nvPr userDrawn="1"/>
          </p:nvSpPr>
          <p:spPr>
            <a:xfrm>
              <a:off x="5939420" y="2109435"/>
              <a:ext cx="3717228" cy="1218216"/>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EC893A77-12EB-AB4B-B46A-A208AD81C762}"/>
                </a:ext>
              </a:extLst>
            </p:cNvPr>
            <p:cNvSpPr/>
            <p:nvPr userDrawn="1"/>
          </p:nvSpPr>
          <p:spPr>
            <a:xfrm>
              <a:off x="6078205" y="2337461"/>
              <a:ext cx="3435544" cy="1169551"/>
            </a:xfrm>
            <a:prstGeom prst="rect">
              <a:avLst/>
            </a:prstGeom>
          </p:spPr>
          <p:txBody>
            <a:bodyPr wrap="square">
              <a:spAutoFit/>
            </a:bodyPr>
            <a:lstStyle/>
            <a:p>
              <a:pPr algn="just"/>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Denis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ist 34 Jahre alt und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Lehrer für Sport und Geographie</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an der Sekundarschule in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Zörbig</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Seine absolute Leidenschaft ist das Skifahren. Er ist in Sachsen-Anhalt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Ausbilder für alle Sportlehrer im Alpinen Skifahren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und Mitglied im Deutschen Skilehrerverband (besitzt den Skilehrer Level II). </a:t>
              </a:r>
            </a:p>
            <a:p>
              <a:pPr algn="just"/>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Du findest ihn bei Instagram unter dem Namen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denis_no_snow_no_show</a:t>
              </a:r>
              <a:endPar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p:txBody>
        </p:sp>
        <p:sp>
          <p:nvSpPr>
            <p:cNvPr id="18" name="Ecken des Rechtecks auf der gleichen Seite abrunden 17">
              <a:extLst>
                <a:ext uri="{FF2B5EF4-FFF2-40B4-BE49-F238E27FC236}">
                  <a16:creationId xmlns:a16="http://schemas.microsoft.com/office/drawing/2014/main" id="{9519ECA0-6939-1548-BCDA-A44DF56B2635}"/>
                </a:ext>
              </a:extLst>
            </p:cNvPr>
            <p:cNvSpPr/>
            <p:nvPr userDrawn="1"/>
          </p:nvSpPr>
          <p:spPr>
            <a:xfrm>
              <a:off x="5935307" y="1228488"/>
              <a:ext cx="3721341" cy="880947"/>
            </a:xfrm>
            <a:prstGeom prst="round2SameRect">
              <a:avLst>
                <a:gd name="adj1" fmla="val 50000"/>
                <a:gd name="adj2" fmla="val 0"/>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Oval 18">
              <a:extLst>
                <a:ext uri="{FF2B5EF4-FFF2-40B4-BE49-F238E27FC236}">
                  <a16:creationId xmlns:a16="http://schemas.microsoft.com/office/drawing/2014/main" id="{0921830D-9F76-7045-8F00-904C01518E49}"/>
                </a:ext>
              </a:extLst>
            </p:cNvPr>
            <p:cNvSpPr/>
            <p:nvPr userDrawn="1"/>
          </p:nvSpPr>
          <p:spPr>
            <a:xfrm>
              <a:off x="5548079" y="1068161"/>
              <a:ext cx="1255480" cy="1255480"/>
            </a:xfrm>
            <a:prstGeom prst="ellipse">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702B09EC-841D-5048-835B-C34A53F690C9}"/>
                </a:ext>
              </a:extLst>
            </p:cNvPr>
            <p:cNvSpPr/>
            <p:nvPr userDrawn="1"/>
          </p:nvSpPr>
          <p:spPr>
            <a:xfrm>
              <a:off x="6844223" y="1347352"/>
              <a:ext cx="1304588" cy="369332"/>
            </a:xfrm>
            <a:prstGeom prst="rect">
              <a:avLst/>
            </a:prstGeom>
          </p:spPr>
          <p:txBody>
            <a:bodyPr wrap="none">
              <a:spAutoFit/>
            </a:bodyPr>
            <a:lstStyle/>
            <a:p>
              <a:r>
                <a:rPr lang="de-DE" sz="1800" b="1" dirty="0">
                  <a:solidFill>
                    <a:srgbClr val="595959"/>
                  </a:solidFill>
                </a:rPr>
                <a:t>DER AUTOR</a:t>
              </a:r>
            </a:p>
          </p:txBody>
        </p:sp>
        <p:sp>
          <p:nvSpPr>
            <p:cNvPr id="21" name="Rechteck 20">
              <a:extLst>
                <a:ext uri="{FF2B5EF4-FFF2-40B4-BE49-F238E27FC236}">
                  <a16:creationId xmlns:a16="http://schemas.microsoft.com/office/drawing/2014/main" id="{B6EA2970-FA17-B249-A390-D9B9CDB84DD3}"/>
                </a:ext>
              </a:extLst>
            </p:cNvPr>
            <p:cNvSpPr/>
            <p:nvPr userDrawn="1"/>
          </p:nvSpPr>
          <p:spPr>
            <a:xfrm>
              <a:off x="6844223" y="1608594"/>
              <a:ext cx="1447832" cy="369332"/>
            </a:xfrm>
            <a:prstGeom prst="rect">
              <a:avLst/>
            </a:prstGeom>
          </p:spPr>
          <p:txBody>
            <a:bodyPr wrap="none">
              <a:spAutoFit/>
            </a:bodyPr>
            <a:lstStyle/>
            <a:p>
              <a:r>
                <a:rPr lang="de-DE" sz="1800" b="0" dirty="0">
                  <a:solidFill>
                    <a:srgbClr val="595959"/>
                  </a:solidFill>
                </a:rPr>
                <a:t>DENIS LIEDKE</a:t>
              </a:r>
              <a:endParaRPr lang="de-DE" sz="1800" b="0" dirty="0">
                <a:solidFill>
                  <a:srgbClr val="FF0000"/>
                </a:solidFill>
              </a:endParaRPr>
            </a:p>
          </p:txBody>
        </p:sp>
        <p:pic>
          <p:nvPicPr>
            <p:cNvPr id="22" name="Grafik 21">
              <a:extLst>
                <a:ext uri="{FF2B5EF4-FFF2-40B4-BE49-F238E27FC236}">
                  <a16:creationId xmlns:a16="http://schemas.microsoft.com/office/drawing/2014/main" id="{2C74017F-9B3C-034B-B412-5BA45FC75A1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666031" y="1181241"/>
              <a:ext cx="1024448" cy="1024448"/>
            </a:xfrm>
            <a:prstGeom prst="ellipse">
              <a:avLst/>
            </a:prstGeom>
          </p:spPr>
        </p:pic>
      </p:grpSp>
      <p:grpSp>
        <p:nvGrpSpPr>
          <p:cNvPr id="31" name="Gruppieren 30">
            <a:extLst>
              <a:ext uri="{FF2B5EF4-FFF2-40B4-BE49-F238E27FC236}">
                <a16:creationId xmlns:a16="http://schemas.microsoft.com/office/drawing/2014/main" id="{E0DCE8C6-DFF3-AD4E-BC04-383F05B5BBDC}"/>
              </a:ext>
            </a:extLst>
          </p:cNvPr>
          <p:cNvGrpSpPr/>
          <p:nvPr userDrawn="1"/>
        </p:nvGrpSpPr>
        <p:grpSpPr>
          <a:xfrm>
            <a:off x="5493214" y="4240287"/>
            <a:ext cx="4108569" cy="2128252"/>
            <a:chOff x="5213844" y="2091739"/>
            <a:chExt cx="4108569" cy="2128252"/>
          </a:xfrm>
        </p:grpSpPr>
        <p:sp>
          <p:nvSpPr>
            <p:cNvPr id="32" name="Ecken des Rechtecks auf der gleichen Seite abrunden 31">
              <a:extLst>
                <a:ext uri="{FF2B5EF4-FFF2-40B4-BE49-F238E27FC236}">
                  <a16:creationId xmlns:a16="http://schemas.microsoft.com/office/drawing/2014/main" id="{3C905B2A-340F-354C-B2EC-DE0F2D1D34F2}"/>
                </a:ext>
              </a:extLst>
            </p:cNvPr>
            <p:cNvSpPr/>
            <p:nvPr userDrawn="1"/>
          </p:nvSpPr>
          <p:spPr>
            <a:xfrm rot="10800000">
              <a:off x="5601071" y="3339044"/>
              <a:ext cx="3721341" cy="880947"/>
            </a:xfrm>
            <a:prstGeom prst="round2SameRect">
              <a:avLst>
                <a:gd name="adj1" fmla="val 50000"/>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9534129C-2C77-5C45-9F03-7B304ED86059}"/>
                </a:ext>
              </a:extLst>
            </p:cNvPr>
            <p:cNvSpPr/>
            <p:nvPr userDrawn="1"/>
          </p:nvSpPr>
          <p:spPr>
            <a:xfrm>
              <a:off x="5605185" y="3133014"/>
              <a:ext cx="3717228" cy="606676"/>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61BDE6FD-9832-0645-82B4-5483BBC8D602}"/>
                </a:ext>
              </a:extLst>
            </p:cNvPr>
            <p:cNvSpPr/>
            <p:nvPr userDrawn="1"/>
          </p:nvSpPr>
          <p:spPr>
            <a:xfrm>
              <a:off x="5743970" y="3361039"/>
              <a:ext cx="3435544" cy="707886"/>
            </a:xfrm>
            <a:prstGeom prst="rect">
              <a:avLst/>
            </a:prstGeom>
          </p:spPr>
          <p:txBody>
            <a:bodyPr wrap="square">
              <a:spAutoFit/>
            </a:bodyPr>
            <a:lstStyle/>
            <a:p>
              <a:pPr algn="just"/>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Stefan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unterrichtet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Sport und Biologie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und ist stell-vertretender Schulleiter einer neu gegründeten Gesamtschule. 2003 gründete er gemeinsam mit seiner Frau die Internet-Plattform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„moderner-</a:t>
              </a:r>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Unterricht.de</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endParaRPr lang="de-DE" sz="1000" b="1"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p:txBody>
        </p:sp>
        <p:sp>
          <p:nvSpPr>
            <p:cNvPr id="35" name="Ecken des Rechtecks auf der gleichen Seite abrunden 34">
              <a:extLst>
                <a:ext uri="{FF2B5EF4-FFF2-40B4-BE49-F238E27FC236}">
                  <a16:creationId xmlns:a16="http://schemas.microsoft.com/office/drawing/2014/main" id="{76057C03-9D3B-3C49-A6F7-3A061D956663}"/>
                </a:ext>
              </a:extLst>
            </p:cNvPr>
            <p:cNvSpPr/>
            <p:nvPr userDrawn="1"/>
          </p:nvSpPr>
          <p:spPr>
            <a:xfrm>
              <a:off x="5601072" y="2252066"/>
              <a:ext cx="3721341" cy="880947"/>
            </a:xfrm>
            <a:prstGeom prst="round2SameRect">
              <a:avLst>
                <a:gd name="adj1" fmla="val 50000"/>
                <a:gd name="adj2" fmla="val 0"/>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Oval 35">
              <a:extLst>
                <a:ext uri="{FF2B5EF4-FFF2-40B4-BE49-F238E27FC236}">
                  <a16:creationId xmlns:a16="http://schemas.microsoft.com/office/drawing/2014/main" id="{19038338-C72C-1D4D-97D0-32A0A9D6F9C7}"/>
                </a:ext>
              </a:extLst>
            </p:cNvPr>
            <p:cNvSpPr/>
            <p:nvPr userDrawn="1"/>
          </p:nvSpPr>
          <p:spPr>
            <a:xfrm>
              <a:off x="5213844" y="2091739"/>
              <a:ext cx="1255480" cy="1255480"/>
            </a:xfrm>
            <a:prstGeom prst="ellipse">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611BD007-4953-7A4D-9B5B-E066C903C31B}"/>
                </a:ext>
              </a:extLst>
            </p:cNvPr>
            <p:cNvSpPr/>
            <p:nvPr userDrawn="1"/>
          </p:nvSpPr>
          <p:spPr>
            <a:xfrm>
              <a:off x="6509988" y="2370930"/>
              <a:ext cx="1304588" cy="369332"/>
            </a:xfrm>
            <a:prstGeom prst="rect">
              <a:avLst/>
            </a:prstGeom>
          </p:spPr>
          <p:txBody>
            <a:bodyPr wrap="none">
              <a:spAutoFit/>
            </a:bodyPr>
            <a:lstStyle/>
            <a:p>
              <a:r>
                <a:rPr lang="de-DE" sz="1800" b="1" dirty="0">
                  <a:solidFill>
                    <a:srgbClr val="595959"/>
                  </a:solidFill>
                </a:rPr>
                <a:t>DER AUTOR</a:t>
              </a:r>
            </a:p>
          </p:txBody>
        </p:sp>
        <p:sp>
          <p:nvSpPr>
            <p:cNvPr id="38" name="Rechteck 37">
              <a:extLst>
                <a:ext uri="{FF2B5EF4-FFF2-40B4-BE49-F238E27FC236}">
                  <a16:creationId xmlns:a16="http://schemas.microsoft.com/office/drawing/2014/main" id="{858FD102-E9D2-5B4F-AE59-6D3439EA2DF2}"/>
                </a:ext>
              </a:extLst>
            </p:cNvPr>
            <p:cNvSpPr/>
            <p:nvPr userDrawn="1"/>
          </p:nvSpPr>
          <p:spPr>
            <a:xfrm>
              <a:off x="6509988" y="2632172"/>
              <a:ext cx="2148217" cy="369332"/>
            </a:xfrm>
            <a:prstGeom prst="rect">
              <a:avLst/>
            </a:prstGeom>
          </p:spPr>
          <p:txBody>
            <a:bodyPr wrap="none">
              <a:spAutoFit/>
            </a:bodyPr>
            <a:lstStyle/>
            <a:p>
              <a:r>
                <a:rPr lang="de-DE" sz="1800" b="0" dirty="0">
                  <a:solidFill>
                    <a:srgbClr val="595959"/>
                  </a:solidFill>
                </a:rPr>
                <a:t>STEFAN VERLEMANN</a:t>
              </a:r>
              <a:endParaRPr lang="de-DE" sz="1800" b="0" dirty="0">
                <a:solidFill>
                  <a:srgbClr val="FF0000"/>
                </a:solidFill>
              </a:endParaRPr>
            </a:p>
          </p:txBody>
        </p:sp>
        <p:pic>
          <p:nvPicPr>
            <p:cNvPr id="39" name="Grafik 38">
              <a:extLst>
                <a:ext uri="{FF2B5EF4-FFF2-40B4-BE49-F238E27FC236}">
                  <a16:creationId xmlns:a16="http://schemas.microsoft.com/office/drawing/2014/main" id="{8DD424E7-AF56-A746-8B52-C86D885BB977}"/>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329360" y="2209590"/>
              <a:ext cx="1024448" cy="1024448"/>
            </a:xfrm>
            <a:prstGeom prst="ellipse">
              <a:avLst/>
            </a:prstGeom>
          </p:spPr>
        </p:pic>
      </p:grpSp>
      <p:grpSp>
        <p:nvGrpSpPr>
          <p:cNvPr id="3" name="Gruppieren 2">
            <a:extLst>
              <a:ext uri="{FF2B5EF4-FFF2-40B4-BE49-F238E27FC236}">
                <a16:creationId xmlns:a16="http://schemas.microsoft.com/office/drawing/2014/main" id="{BF94D855-A2AE-7445-9007-9CEB31BEAE48}"/>
              </a:ext>
            </a:extLst>
          </p:cNvPr>
          <p:cNvGrpSpPr/>
          <p:nvPr userDrawn="1"/>
        </p:nvGrpSpPr>
        <p:grpSpPr>
          <a:xfrm>
            <a:off x="3200288" y="374136"/>
            <a:ext cx="937582" cy="975006"/>
            <a:chOff x="4245415" y="1528680"/>
            <a:chExt cx="1537189" cy="1598547"/>
          </a:xfrm>
        </p:grpSpPr>
        <p:pic>
          <p:nvPicPr>
            <p:cNvPr id="12" name="Grafik 11" descr="Ein Bild, das Essen enthält.&#10;&#10;Automatisch generierte Beschreibung">
              <a:extLst>
                <a:ext uri="{FF2B5EF4-FFF2-40B4-BE49-F238E27FC236}">
                  <a16:creationId xmlns:a16="http://schemas.microsoft.com/office/drawing/2014/main" id="{A196D125-594E-0F4F-81D4-DA0A6906816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340263" y="1528680"/>
              <a:ext cx="802428" cy="1313976"/>
            </a:xfrm>
            <a:prstGeom prst="rect">
              <a:avLst/>
            </a:prstGeom>
          </p:spPr>
        </p:pic>
        <p:pic>
          <p:nvPicPr>
            <p:cNvPr id="13" name="Grafik 12" descr="Ein Bild, das Essen enthält.&#10;&#10;Automatisch generierte Beschreibung">
              <a:extLst>
                <a:ext uri="{FF2B5EF4-FFF2-40B4-BE49-F238E27FC236}">
                  <a16:creationId xmlns:a16="http://schemas.microsoft.com/office/drawing/2014/main" id="{D751B3F5-DB48-FC4D-9910-1D15E523D20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200843" y="2134222"/>
              <a:ext cx="581761" cy="993005"/>
            </a:xfrm>
            <a:prstGeom prst="rect">
              <a:avLst/>
            </a:prstGeom>
          </p:spPr>
        </p:pic>
        <p:pic>
          <p:nvPicPr>
            <p:cNvPr id="14" name="Grafik 13" descr="Ein Bild, das Zeichnung, Licht enthält.&#10;&#10;Automatisch generierte Beschreibung">
              <a:extLst>
                <a:ext uri="{FF2B5EF4-FFF2-40B4-BE49-F238E27FC236}">
                  <a16:creationId xmlns:a16="http://schemas.microsoft.com/office/drawing/2014/main" id="{0943FE12-95AC-EF42-9293-2B281EA3AC12}"/>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245415" y="2395330"/>
              <a:ext cx="471939" cy="589924"/>
            </a:xfrm>
            <a:prstGeom prst="rect">
              <a:avLst/>
            </a:prstGeom>
          </p:spPr>
        </p:pic>
      </p:grpSp>
    </p:spTree>
    <p:extLst>
      <p:ext uri="{BB962C8B-B14F-4D97-AF65-F5344CB8AC3E}">
        <p14:creationId xmlns:p14="http://schemas.microsoft.com/office/powerpoint/2010/main" val="303388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lenplaner">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9436FFCB-93F2-8949-96BA-CC876729FD28}"/>
              </a:ext>
            </a:extLst>
          </p:cNvPr>
          <p:cNvSpPr txBox="1"/>
          <p:nvPr userDrawn="1"/>
        </p:nvSpPr>
        <p:spPr>
          <a:xfrm rot="16200000">
            <a:off x="-383119" y="3144891"/>
            <a:ext cx="1027845" cy="261610"/>
          </a:xfrm>
          <a:prstGeom prst="rect">
            <a:avLst/>
          </a:prstGeom>
          <a:noFill/>
        </p:spPr>
        <p:txBody>
          <a:bodyPr wrap="none" rtlCol="0">
            <a:spAutoFit/>
          </a:bodyPr>
          <a:lstStyle/>
          <a:p>
            <a:r>
              <a:rPr lang="de-DE" sz="1050" dirty="0"/>
              <a:t>© WIMASU.de</a:t>
            </a:r>
          </a:p>
        </p:txBody>
      </p:sp>
      <p:pic>
        <p:nvPicPr>
          <p:cNvPr id="4" name="Grafik 3">
            <a:extLst>
              <a:ext uri="{FF2B5EF4-FFF2-40B4-BE49-F238E27FC236}">
                <a16:creationId xmlns:a16="http://schemas.microsoft.com/office/drawing/2014/main" id="{96DC46E8-9ACC-D043-85C2-93B5B7B59E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87" y="-108856"/>
            <a:ext cx="9931723" cy="7021287"/>
          </a:xfrm>
          <a:prstGeom prst="rect">
            <a:avLst/>
          </a:prstGeom>
        </p:spPr>
      </p:pic>
    </p:spTree>
    <p:extLst>
      <p:ext uri="{BB962C8B-B14F-4D97-AF65-F5344CB8AC3E}">
        <p14:creationId xmlns:p14="http://schemas.microsoft.com/office/powerpoint/2010/main" val="184362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40CAB661-DD13-2A4D-B0C1-C605930DDC18}"/>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WINTERSPORT</a:t>
            </a:r>
          </a:p>
        </p:txBody>
      </p:sp>
      <p:sp>
        <p:nvSpPr>
          <p:cNvPr id="4" name="Inhaltsplatzhalter 14">
            <a:extLst>
              <a:ext uri="{FF2B5EF4-FFF2-40B4-BE49-F238E27FC236}">
                <a16:creationId xmlns:a16="http://schemas.microsoft.com/office/drawing/2014/main" id="{AA1A96F1-53D8-DC4C-B478-A57DB350BB7B}"/>
              </a:ext>
            </a:extLst>
          </p:cNvPr>
          <p:cNvSpPr>
            <a:spLocks noGrp="1"/>
          </p:cNvSpPr>
          <p:nvPr>
            <p:ph sz="quarter" idx="13"/>
          </p:nvPr>
        </p:nvSpPr>
        <p:spPr>
          <a:xfrm>
            <a:off x="500063" y="742950"/>
            <a:ext cx="7800975" cy="557211"/>
          </a:xfrm>
          <a:prstGeom prst="rect">
            <a:avLst/>
          </a:prstGeom>
        </p:spPr>
        <p:txBody>
          <a:bodyPr/>
          <a:lstStyle>
            <a:lvl1pPr marL="0" indent="0">
              <a:buNone/>
              <a:defRPr sz="3600" b="1">
                <a:solidFill>
                  <a:srgbClr val="EE6A6C"/>
                </a:solidFill>
              </a:defRPr>
            </a:lvl1pPr>
          </a:lstStyle>
          <a:p>
            <a:r>
              <a:rPr lang="de-DE" dirty="0"/>
              <a:t>Mastertextformat bearbeiten</a:t>
            </a:r>
          </a:p>
        </p:txBody>
      </p:sp>
    </p:spTree>
    <p:extLst>
      <p:ext uri="{BB962C8B-B14F-4D97-AF65-F5344CB8AC3E}">
        <p14:creationId xmlns:p14="http://schemas.microsoft.com/office/powerpoint/2010/main" val="367341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Name oben)">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40CAB661-DD13-2A4D-B0C1-C605930DDC18}"/>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NAMEN:</a:t>
            </a:r>
          </a:p>
        </p:txBody>
      </p:sp>
      <p:sp>
        <p:nvSpPr>
          <p:cNvPr id="4" name="Inhaltsplatzhalter 14">
            <a:extLst>
              <a:ext uri="{FF2B5EF4-FFF2-40B4-BE49-F238E27FC236}">
                <a16:creationId xmlns:a16="http://schemas.microsoft.com/office/drawing/2014/main" id="{AA1A96F1-53D8-DC4C-B478-A57DB350BB7B}"/>
              </a:ext>
            </a:extLst>
          </p:cNvPr>
          <p:cNvSpPr>
            <a:spLocks noGrp="1"/>
          </p:cNvSpPr>
          <p:nvPr>
            <p:ph sz="quarter" idx="13"/>
          </p:nvPr>
        </p:nvSpPr>
        <p:spPr>
          <a:xfrm>
            <a:off x="500063" y="742950"/>
            <a:ext cx="7800975" cy="557211"/>
          </a:xfrm>
          <a:prstGeom prst="rect">
            <a:avLst/>
          </a:prstGeom>
        </p:spPr>
        <p:txBody>
          <a:bodyPr/>
          <a:lstStyle>
            <a:lvl1pPr marL="0" indent="0">
              <a:buNone/>
              <a:defRPr sz="3600" b="1">
                <a:solidFill>
                  <a:srgbClr val="EE6A6C"/>
                </a:solidFill>
              </a:defRPr>
            </a:lvl1pPr>
          </a:lstStyle>
          <a:p>
            <a:r>
              <a:rPr lang="de-DE" dirty="0"/>
              <a:t>Mastertextformat bearbeiten</a:t>
            </a:r>
          </a:p>
        </p:txBody>
      </p:sp>
      <p:cxnSp>
        <p:nvCxnSpPr>
          <p:cNvPr id="6" name="Gerade Verbindung 5">
            <a:extLst>
              <a:ext uri="{FF2B5EF4-FFF2-40B4-BE49-F238E27FC236}">
                <a16:creationId xmlns:a16="http://schemas.microsoft.com/office/drawing/2014/main" id="{264058F1-2CEA-6F45-97E5-8BB8362F7411}"/>
              </a:ext>
            </a:extLst>
          </p:cNvPr>
          <p:cNvCxnSpPr>
            <a:cxnSpLocks/>
          </p:cNvCxnSpPr>
          <p:nvPr userDrawn="1"/>
        </p:nvCxnSpPr>
        <p:spPr>
          <a:xfrm>
            <a:off x="1357327" y="719380"/>
            <a:ext cx="3128409"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6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F892DCF8-A08A-F642-8CEF-05BE3691A095}" type="slidenum">
              <a:rPr lang="de-DE" smtClean="0"/>
              <a:t>‹Nr.›</a:t>
            </a:fld>
            <a:endParaRPr lang="de-DE"/>
          </a:p>
        </p:txBody>
      </p:sp>
      <p:sp>
        <p:nvSpPr>
          <p:cNvPr id="11" name="Rechteck 10">
            <a:extLst>
              <a:ext uri="{FF2B5EF4-FFF2-40B4-BE49-F238E27FC236}">
                <a16:creationId xmlns:a16="http://schemas.microsoft.com/office/drawing/2014/main" id="{84D00C9D-84A7-9645-9361-FAFA1C2BEC74}"/>
              </a:ext>
            </a:extLst>
          </p:cNvPr>
          <p:cNvSpPr/>
          <p:nvPr userDrawn="1"/>
        </p:nvSpPr>
        <p:spPr>
          <a:xfrm>
            <a:off x="-3277" y="5460522"/>
            <a:ext cx="9910800" cy="1397478"/>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extplatzhalter 4">
            <a:extLst>
              <a:ext uri="{FF2B5EF4-FFF2-40B4-BE49-F238E27FC236}">
                <a16:creationId xmlns:a16="http://schemas.microsoft.com/office/drawing/2014/main" id="{B993B76A-F1C9-604D-8D95-39D1D34FD68B}"/>
              </a:ext>
            </a:extLst>
          </p:cNvPr>
          <p:cNvSpPr txBox="1">
            <a:spLocks/>
          </p:cNvSpPr>
          <p:nvPr userDrawn="1"/>
        </p:nvSpPr>
        <p:spPr>
          <a:xfrm>
            <a:off x="500063" y="5603563"/>
            <a:ext cx="3821289" cy="286917"/>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defRPr/>
            </a:pPr>
            <a:r>
              <a:rPr lang="de-DE" sz="1600" b="1" dirty="0">
                <a:solidFill>
                  <a:schemeClr val="tx1">
                    <a:lumMod val="75000"/>
                    <a:lumOff val="25000"/>
                  </a:schemeClr>
                </a:solidFill>
              </a:rPr>
              <a:t>Material: </a:t>
            </a:r>
            <a:endParaRPr lang="de-DE" sz="1600" dirty="0">
              <a:solidFill>
                <a:schemeClr val="tx1">
                  <a:lumMod val="75000"/>
                  <a:lumOff val="25000"/>
                </a:schemeClr>
              </a:solidFill>
            </a:endParaRPr>
          </a:p>
        </p:txBody>
      </p:sp>
      <p:sp>
        <p:nvSpPr>
          <p:cNvPr id="14" name="Inhaltsplatzhalter 14">
            <a:extLst>
              <a:ext uri="{FF2B5EF4-FFF2-40B4-BE49-F238E27FC236}">
                <a16:creationId xmlns:a16="http://schemas.microsoft.com/office/drawing/2014/main" id="{64B62261-B436-4842-9B0D-B280CFE6F95B}"/>
              </a:ext>
            </a:extLst>
          </p:cNvPr>
          <p:cNvSpPr>
            <a:spLocks noGrp="1"/>
          </p:cNvSpPr>
          <p:nvPr>
            <p:ph sz="quarter" idx="13"/>
          </p:nvPr>
        </p:nvSpPr>
        <p:spPr>
          <a:xfrm>
            <a:off x="500063" y="742950"/>
            <a:ext cx="7800975" cy="557211"/>
          </a:xfrm>
          <a:prstGeom prst="rect">
            <a:avLst/>
          </a:prstGeom>
        </p:spPr>
        <p:txBody>
          <a:bodyPr/>
          <a:lstStyle>
            <a:lvl1pPr marL="0" indent="0">
              <a:buNone/>
              <a:defRPr sz="3600" b="1">
                <a:solidFill>
                  <a:srgbClr val="EE6A6C"/>
                </a:solidFill>
              </a:defRPr>
            </a:lvl1pPr>
          </a:lstStyle>
          <a:p>
            <a:r>
              <a:rPr lang="de-DE" dirty="0"/>
              <a:t>Mastertextformat bearbeiten</a:t>
            </a:r>
          </a:p>
        </p:txBody>
      </p:sp>
      <p:sp>
        <p:nvSpPr>
          <p:cNvPr id="15" name="Titel 4">
            <a:extLst>
              <a:ext uri="{FF2B5EF4-FFF2-40B4-BE49-F238E27FC236}">
                <a16:creationId xmlns:a16="http://schemas.microsoft.com/office/drawing/2014/main" id="{B5582A3A-350A-2E47-AC99-4DD4A41342D5}"/>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WINTERSPORT</a:t>
            </a:r>
          </a:p>
        </p:txBody>
      </p:sp>
      <p:sp>
        <p:nvSpPr>
          <p:cNvPr id="9" name="Freihandform 8">
            <a:extLst>
              <a:ext uri="{FF2B5EF4-FFF2-40B4-BE49-F238E27FC236}">
                <a16:creationId xmlns:a16="http://schemas.microsoft.com/office/drawing/2014/main" id="{B4BB232F-20B6-A74A-9774-EEDC32FD4FF5}"/>
              </a:ext>
            </a:extLst>
          </p:cNvPr>
          <p:cNvSpPr/>
          <p:nvPr userDrawn="1"/>
        </p:nvSpPr>
        <p:spPr>
          <a:xfrm>
            <a:off x="4322876" y="5460522"/>
            <a:ext cx="5583123" cy="1397478"/>
          </a:xfrm>
          <a:custGeom>
            <a:avLst/>
            <a:gdLst>
              <a:gd name="connsiteX0" fmla="*/ 907802 w 5583123"/>
              <a:gd name="connsiteY0" fmla="*/ 0 h 1397478"/>
              <a:gd name="connsiteX1" fmla="*/ 910244 w 5583123"/>
              <a:gd name="connsiteY1" fmla="*/ 0 h 1397478"/>
              <a:gd name="connsiteX2" fmla="*/ 5583123 w 5583123"/>
              <a:gd name="connsiteY2" fmla="*/ 0 h 1397478"/>
              <a:gd name="connsiteX3" fmla="*/ 5583123 w 5583123"/>
              <a:gd name="connsiteY3" fmla="*/ 1397478 h 1397478"/>
              <a:gd name="connsiteX4" fmla="*/ 1676807 w 5583123"/>
              <a:gd name="connsiteY4" fmla="*/ 1397478 h 1397478"/>
              <a:gd name="connsiteX5" fmla="*/ 143682 w 5583123"/>
              <a:gd name="connsiteY5" fmla="*/ 1397478 h 1397478"/>
              <a:gd name="connsiteX6" fmla="*/ 71532 w 5583123"/>
              <a:gd name="connsiteY6" fmla="*/ 1264552 h 1397478"/>
              <a:gd name="connsiteX7" fmla="*/ 0 w 5583123"/>
              <a:gd name="connsiteY7" fmla="*/ 910244 h 1397478"/>
              <a:gd name="connsiteX8" fmla="*/ 817177 w 5583123"/>
              <a:gd name="connsiteY8" fmla="*/ 4700 h 1397478"/>
              <a:gd name="connsiteX9" fmla="*/ 907802 w 5583123"/>
              <a:gd name="connsiteY9" fmla="*/ 124 h 139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3123" h="1397478">
                <a:moveTo>
                  <a:pt x="907802" y="0"/>
                </a:moveTo>
                <a:lnTo>
                  <a:pt x="910244" y="0"/>
                </a:lnTo>
                <a:lnTo>
                  <a:pt x="5583123" y="0"/>
                </a:lnTo>
                <a:lnTo>
                  <a:pt x="5583123" y="1397478"/>
                </a:lnTo>
                <a:lnTo>
                  <a:pt x="1676807" y="1397478"/>
                </a:lnTo>
                <a:lnTo>
                  <a:pt x="143682" y="1397478"/>
                </a:lnTo>
                <a:lnTo>
                  <a:pt x="71532" y="1264552"/>
                </a:lnTo>
                <a:cubicBezTo>
                  <a:pt x="25471" y="1155652"/>
                  <a:pt x="0" y="1035923"/>
                  <a:pt x="0" y="910244"/>
                </a:cubicBezTo>
                <a:cubicBezTo>
                  <a:pt x="0" y="438950"/>
                  <a:pt x="358181" y="51313"/>
                  <a:pt x="817177" y="4700"/>
                </a:cubicBezTo>
                <a:lnTo>
                  <a:pt x="907802" y="12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6" name="Grafik 15" descr="Ein Bild, das Zeichnung, Licht enthält.&#10;&#10;Automatisch generierte Beschreibung">
            <a:extLst>
              <a:ext uri="{FF2B5EF4-FFF2-40B4-BE49-F238E27FC236}">
                <a16:creationId xmlns:a16="http://schemas.microsoft.com/office/drawing/2014/main" id="{2289028C-7360-F247-83E0-C2BD8B295E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9224963" y="4600751"/>
            <a:ext cx="471939" cy="589924"/>
          </a:xfrm>
          <a:prstGeom prst="rect">
            <a:avLst/>
          </a:prstGeom>
          <a:scene3d>
            <a:camera prst="orthographicFront">
              <a:rot lat="0" lon="21299999" rev="0"/>
            </a:camera>
            <a:lightRig rig="threePt" dir="t"/>
          </a:scene3d>
        </p:spPr>
      </p:pic>
      <p:pic>
        <p:nvPicPr>
          <p:cNvPr id="17" name="Grafik 16" descr="Ein Bild, das Essen enthält.&#10;&#10;Automatisch generierte Beschreibung">
            <a:extLst>
              <a:ext uri="{FF2B5EF4-FFF2-40B4-BE49-F238E27FC236}">
                <a16:creationId xmlns:a16="http://schemas.microsoft.com/office/drawing/2014/main" id="{F49FF64F-870E-9544-8A05-3C47C4A6C95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86975" y="3600381"/>
            <a:ext cx="802428" cy="1313976"/>
          </a:xfrm>
          <a:prstGeom prst="rect">
            <a:avLst/>
          </a:prstGeom>
        </p:spPr>
      </p:pic>
      <p:pic>
        <p:nvPicPr>
          <p:cNvPr id="18" name="Grafik 17" descr="Ein Bild, das Essen enthält.&#10;&#10;Automatisch generierte Beschreibung">
            <a:extLst>
              <a:ext uri="{FF2B5EF4-FFF2-40B4-BE49-F238E27FC236}">
                <a16:creationId xmlns:a16="http://schemas.microsoft.com/office/drawing/2014/main" id="{781F9774-F896-BA4F-B7DE-020D6F19308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10157" y="4257369"/>
            <a:ext cx="581761" cy="993005"/>
          </a:xfrm>
          <a:prstGeom prst="rect">
            <a:avLst/>
          </a:prstGeom>
        </p:spPr>
      </p:pic>
    </p:spTree>
    <p:extLst>
      <p:ext uri="{BB962C8B-B14F-4D97-AF65-F5344CB8AC3E}">
        <p14:creationId xmlns:p14="http://schemas.microsoft.com/office/powerpoint/2010/main" val="227113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on mit Wan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60B39DE-C847-0F4D-BE33-D4A9BC7BE4CD}"/>
              </a:ext>
            </a:extLst>
          </p:cNvPr>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flipH="1">
            <a:off x="0" y="60278"/>
            <a:ext cx="7558914" cy="4276800"/>
          </a:xfrm>
          <a:prstGeom prst="rect">
            <a:avLst/>
          </a:prstGeom>
        </p:spPr>
      </p:pic>
      <p:sp>
        <p:nvSpPr>
          <p:cNvPr id="4" name="Date Placeholder 3"/>
          <p:cNvSpPr>
            <a:spLocks noGrp="1"/>
          </p:cNvSpPr>
          <p:nvPr>
            <p:ph type="dt" sz="half" idx="10"/>
          </p:nvPr>
        </p:nvSpPr>
        <p:spPr>
          <a:xfrm>
            <a:off x="681038" y="6356352"/>
            <a:ext cx="2228850" cy="365125"/>
          </a:xfrm>
          <a:prstGeom prst="rect">
            <a:avLst/>
          </a:prstGeom>
        </p:spPr>
        <p:txBody>
          <a:bodyPr/>
          <a:lstStyle/>
          <a:p>
            <a:fld id="{2D00D137-1CCA-3B4C-BFBB-653F617286CB}" type="datetimeFigureOut">
              <a:rPr lang="de-DE" smtClean="0"/>
              <a:t>21.01.21</a:t>
            </a:fld>
            <a:endParaRPr lang="de-DE"/>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F892DCF8-A08A-F642-8CEF-05BE3691A095}" type="slidenum">
              <a:rPr lang="de-DE" smtClean="0"/>
              <a:t>‹Nr.›</a:t>
            </a:fld>
            <a:endParaRPr lang="de-DE"/>
          </a:p>
        </p:txBody>
      </p:sp>
      <p:sp>
        <p:nvSpPr>
          <p:cNvPr id="11" name="Rechteck 10">
            <a:extLst>
              <a:ext uri="{FF2B5EF4-FFF2-40B4-BE49-F238E27FC236}">
                <a16:creationId xmlns:a16="http://schemas.microsoft.com/office/drawing/2014/main" id="{84D00C9D-84A7-9645-9361-FAFA1C2BEC74}"/>
              </a:ext>
            </a:extLst>
          </p:cNvPr>
          <p:cNvSpPr/>
          <p:nvPr userDrawn="1"/>
        </p:nvSpPr>
        <p:spPr>
          <a:xfrm>
            <a:off x="-3277" y="6115211"/>
            <a:ext cx="9910800" cy="752400"/>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extplatzhalter 4">
            <a:extLst>
              <a:ext uri="{FF2B5EF4-FFF2-40B4-BE49-F238E27FC236}">
                <a16:creationId xmlns:a16="http://schemas.microsoft.com/office/drawing/2014/main" id="{B993B76A-F1C9-604D-8D95-39D1D34FD68B}"/>
              </a:ext>
            </a:extLst>
          </p:cNvPr>
          <p:cNvSpPr txBox="1">
            <a:spLocks/>
          </p:cNvSpPr>
          <p:nvPr userDrawn="1"/>
        </p:nvSpPr>
        <p:spPr>
          <a:xfrm>
            <a:off x="81541" y="6164194"/>
            <a:ext cx="5037567" cy="286917"/>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defRPr/>
            </a:pPr>
            <a:r>
              <a:rPr lang="de-DE" sz="1600" b="1" dirty="0">
                <a:solidFill>
                  <a:schemeClr val="tx1">
                    <a:lumMod val="75000"/>
                    <a:lumOff val="25000"/>
                  </a:schemeClr>
                </a:solidFill>
              </a:rPr>
              <a:t>Material: </a:t>
            </a:r>
            <a:endParaRPr lang="de-DE" sz="1600" dirty="0">
              <a:solidFill>
                <a:schemeClr val="tx1">
                  <a:lumMod val="75000"/>
                  <a:lumOff val="25000"/>
                </a:schemeClr>
              </a:solidFill>
            </a:endParaRPr>
          </a:p>
        </p:txBody>
      </p:sp>
      <p:sp>
        <p:nvSpPr>
          <p:cNvPr id="14" name="Inhaltsplatzhalter 14">
            <a:extLst>
              <a:ext uri="{FF2B5EF4-FFF2-40B4-BE49-F238E27FC236}">
                <a16:creationId xmlns:a16="http://schemas.microsoft.com/office/drawing/2014/main" id="{64B62261-B436-4842-9B0D-B280CFE6F95B}"/>
              </a:ext>
            </a:extLst>
          </p:cNvPr>
          <p:cNvSpPr>
            <a:spLocks noGrp="1"/>
          </p:cNvSpPr>
          <p:nvPr>
            <p:ph sz="quarter" idx="13"/>
          </p:nvPr>
        </p:nvSpPr>
        <p:spPr>
          <a:xfrm>
            <a:off x="500063" y="742950"/>
            <a:ext cx="7800975" cy="557211"/>
          </a:xfrm>
          <a:prstGeom prst="rect">
            <a:avLst/>
          </a:prstGeom>
        </p:spPr>
        <p:txBody>
          <a:bodyPr/>
          <a:lstStyle>
            <a:lvl1pPr marL="0" indent="0">
              <a:buNone/>
              <a:defRPr sz="3600" b="1">
                <a:solidFill>
                  <a:srgbClr val="EE6A6C"/>
                </a:solidFill>
              </a:defRPr>
            </a:lvl1pPr>
          </a:lstStyle>
          <a:p>
            <a:r>
              <a:rPr lang="de-DE" dirty="0"/>
              <a:t>Mastertextformat bearbeiten</a:t>
            </a:r>
          </a:p>
        </p:txBody>
      </p:sp>
      <p:sp>
        <p:nvSpPr>
          <p:cNvPr id="15" name="Titel 4">
            <a:extLst>
              <a:ext uri="{FF2B5EF4-FFF2-40B4-BE49-F238E27FC236}">
                <a16:creationId xmlns:a16="http://schemas.microsoft.com/office/drawing/2014/main" id="{B5582A3A-350A-2E47-AC99-4DD4A41342D5}"/>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WINTERSPORT</a:t>
            </a:r>
          </a:p>
        </p:txBody>
      </p:sp>
    </p:spTree>
    <p:extLst>
      <p:ext uri="{BB962C8B-B14F-4D97-AF65-F5344CB8AC3E}">
        <p14:creationId xmlns:p14="http://schemas.microsoft.com/office/powerpoint/2010/main" val="2540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ionenübersicht 1">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8062AE5B-696D-5E44-BB0F-A7319452A5D4}"/>
              </a:ext>
            </a:extLst>
          </p:cNvPr>
          <p:cNvSpPr txBox="1"/>
          <p:nvPr userDrawn="1"/>
        </p:nvSpPr>
        <p:spPr>
          <a:xfrm>
            <a:off x="505039" y="1300161"/>
            <a:ext cx="7796000" cy="646331"/>
          </a:xfrm>
          <a:prstGeom prst="rect">
            <a:avLst/>
          </a:prstGeom>
          <a:noFill/>
        </p:spPr>
        <p:txBody>
          <a:bodyPr wrap="square" rtlCol="0">
            <a:spAutoFit/>
          </a:bodyPr>
          <a:lstStyle/>
          <a:p>
            <a:r>
              <a:rPr lang="de-DE" dirty="0"/>
              <a:t>Kopiere dir deine Stationen für den Hallenaufbau auf die Folie </a:t>
            </a:r>
            <a:r>
              <a:rPr lang="de-DE" b="1" dirty="0">
                <a:solidFill>
                  <a:srgbClr val="EC756F"/>
                </a:solidFill>
              </a:rPr>
              <a:t>„HALLENAUFBAU“ </a:t>
            </a:r>
            <a:r>
              <a:rPr lang="de-DE" dirty="0"/>
              <a:t>und genieße das „kleine Chaos“ etwas entspannter.</a:t>
            </a:r>
          </a:p>
        </p:txBody>
      </p:sp>
      <p:sp>
        <p:nvSpPr>
          <p:cNvPr id="21" name="Textfeld 20">
            <a:extLst>
              <a:ext uri="{FF2B5EF4-FFF2-40B4-BE49-F238E27FC236}">
                <a16:creationId xmlns:a16="http://schemas.microsoft.com/office/drawing/2014/main" id="{71365C3A-0B91-F142-B62F-D47E4A36A579}"/>
              </a:ext>
            </a:extLst>
          </p:cNvPr>
          <p:cNvSpPr txBox="1"/>
          <p:nvPr userDrawn="1"/>
        </p:nvSpPr>
        <p:spPr>
          <a:xfrm>
            <a:off x="611308" y="2185953"/>
            <a:ext cx="1401549" cy="230832"/>
          </a:xfrm>
          <a:prstGeom prst="rect">
            <a:avLst/>
          </a:prstGeom>
          <a:noFill/>
        </p:spPr>
        <p:txBody>
          <a:bodyPr wrap="square" rtlCol="0">
            <a:spAutoFit/>
          </a:bodyPr>
          <a:lstStyle/>
          <a:p>
            <a:pPr algn="ctr"/>
            <a:r>
              <a:rPr lang="de-DE" sz="900" b="1" dirty="0">
                <a:solidFill>
                  <a:srgbClr val="EC756F"/>
                </a:solidFill>
              </a:rPr>
              <a:t>SKI-ALPIN (ABFAHRT)</a:t>
            </a:r>
          </a:p>
        </p:txBody>
      </p:sp>
      <p:sp>
        <p:nvSpPr>
          <p:cNvPr id="22" name="Textfeld 21">
            <a:extLst>
              <a:ext uri="{FF2B5EF4-FFF2-40B4-BE49-F238E27FC236}">
                <a16:creationId xmlns:a16="http://schemas.microsoft.com/office/drawing/2014/main" id="{8A8E7CE6-F63B-6F4E-94A1-DD1AE288D6F8}"/>
              </a:ext>
            </a:extLst>
          </p:cNvPr>
          <p:cNvSpPr txBox="1"/>
          <p:nvPr userDrawn="1"/>
        </p:nvSpPr>
        <p:spPr>
          <a:xfrm>
            <a:off x="2352067" y="2185953"/>
            <a:ext cx="1389482" cy="230832"/>
          </a:xfrm>
          <a:prstGeom prst="rect">
            <a:avLst/>
          </a:prstGeom>
          <a:noFill/>
        </p:spPr>
        <p:txBody>
          <a:bodyPr wrap="square" rtlCol="0">
            <a:spAutoFit/>
          </a:bodyPr>
          <a:lstStyle/>
          <a:p>
            <a:pPr algn="ctr"/>
            <a:r>
              <a:rPr lang="de-DE" sz="900" b="1" dirty="0">
                <a:solidFill>
                  <a:srgbClr val="EC756F"/>
                </a:solidFill>
              </a:rPr>
              <a:t>SKI-ALPIN (SLALOM)</a:t>
            </a:r>
          </a:p>
        </p:txBody>
      </p:sp>
      <p:sp>
        <p:nvSpPr>
          <p:cNvPr id="23" name="Textfeld 22">
            <a:extLst>
              <a:ext uri="{FF2B5EF4-FFF2-40B4-BE49-F238E27FC236}">
                <a16:creationId xmlns:a16="http://schemas.microsoft.com/office/drawing/2014/main" id="{3805509E-D464-BC49-A1A0-CBF53C32559E}"/>
              </a:ext>
            </a:extLst>
          </p:cNvPr>
          <p:cNvSpPr txBox="1"/>
          <p:nvPr userDrawn="1"/>
        </p:nvSpPr>
        <p:spPr>
          <a:xfrm>
            <a:off x="4078097" y="2185953"/>
            <a:ext cx="1386160"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900" b="1" dirty="0">
                <a:solidFill>
                  <a:srgbClr val="EC756F"/>
                </a:solidFill>
              </a:rPr>
              <a:t>SKI-ALPIN (BUCKELPISTE)</a:t>
            </a:r>
          </a:p>
        </p:txBody>
      </p:sp>
      <p:sp>
        <p:nvSpPr>
          <p:cNvPr id="24" name="Textfeld 23">
            <a:extLst>
              <a:ext uri="{FF2B5EF4-FFF2-40B4-BE49-F238E27FC236}">
                <a16:creationId xmlns:a16="http://schemas.microsoft.com/office/drawing/2014/main" id="{60896940-0304-FC4F-8B31-67CEACF027E9}"/>
              </a:ext>
            </a:extLst>
          </p:cNvPr>
          <p:cNvSpPr txBox="1"/>
          <p:nvPr userDrawn="1"/>
        </p:nvSpPr>
        <p:spPr>
          <a:xfrm>
            <a:off x="5804033" y="2185953"/>
            <a:ext cx="1395432" cy="230832"/>
          </a:xfrm>
          <a:prstGeom prst="rect">
            <a:avLst/>
          </a:prstGeom>
          <a:noFill/>
        </p:spPr>
        <p:txBody>
          <a:bodyPr wrap="square" rtlCol="0">
            <a:spAutoFit/>
          </a:bodyPr>
          <a:lstStyle/>
          <a:p>
            <a:pPr algn="ctr"/>
            <a:r>
              <a:rPr lang="de-DE" sz="900" b="1" dirty="0">
                <a:solidFill>
                  <a:srgbClr val="EC756F"/>
                </a:solidFill>
              </a:rPr>
              <a:t>PARK AND PIPE (SKI)</a:t>
            </a:r>
          </a:p>
        </p:txBody>
      </p:sp>
      <p:sp>
        <p:nvSpPr>
          <p:cNvPr id="25" name="Textfeld 24">
            <a:extLst>
              <a:ext uri="{FF2B5EF4-FFF2-40B4-BE49-F238E27FC236}">
                <a16:creationId xmlns:a16="http://schemas.microsoft.com/office/drawing/2014/main" id="{ACD07608-BB8B-4942-A628-76CBAD67CAC3}"/>
              </a:ext>
            </a:extLst>
          </p:cNvPr>
          <p:cNvSpPr txBox="1"/>
          <p:nvPr userDrawn="1"/>
        </p:nvSpPr>
        <p:spPr>
          <a:xfrm>
            <a:off x="7526741" y="2185953"/>
            <a:ext cx="1395632" cy="230832"/>
          </a:xfrm>
          <a:prstGeom prst="rect">
            <a:avLst/>
          </a:prstGeom>
          <a:noFill/>
        </p:spPr>
        <p:txBody>
          <a:bodyPr wrap="square" rtlCol="0">
            <a:spAutoFit/>
          </a:bodyPr>
          <a:lstStyle/>
          <a:p>
            <a:pPr algn="ctr"/>
            <a:r>
              <a:rPr lang="de-DE" sz="900" b="1" dirty="0">
                <a:solidFill>
                  <a:srgbClr val="EC756F"/>
                </a:solidFill>
              </a:rPr>
              <a:t>SKISPRINGEN</a:t>
            </a:r>
          </a:p>
        </p:txBody>
      </p:sp>
      <p:sp>
        <p:nvSpPr>
          <p:cNvPr id="44" name="Textfeld 43">
            <a:extLst>
              <a:ext uri="{FF2B5EF4-FFF2-40B4-BE49-F238E27FC236}">
                <a16:creationId xmlns:a16="http://schemas.microsoft.com/office/drawing/2014/main" id="{460F47B2-033D-724C-96B8-91E26C989CCB}"/>
              </a:ext>
            </a:extLst>
          </p:cNvPr>
          <p:cNvSpPr txBox="1"/>
          <p:nvPr userDrawn="1"/>
        </p:nvSpPr>
        <p:spPr>
          <a:xfrm>
            <a:off x="611308" y="3635348"/>
            <a:ext cx="1401549" cy="369332"/>
          </a:xfrm>
          <a:prstGeom prst="rect">
            <a:avLst/>
          </a:prstGeom>
          <a:noFill/>
        </p:spPr>
        <p:txBody>
          <a:bodyPr wrap="square" rtlCol="0">
            <a:spAutoFit/>
          </a:bodyPr>
          <a:lstStyle/>
          <a:p>
            <a:pPr algn="ctr"/>
            <a:r>
              <a:rPr lang="de-DE" sz="900" b="1" dirty="0">
                <a:solidFill>
                  <a:srgbClr val="EC756F"/>
                </a:solidFill>
              </a:rPr>
              <a:t>SKIFLIEGEN &amp; TELEMARKLANDUNG</a:t>
            </a:r>
          </a:p>
        </p:txBody>
      </p:sp>
      <p:sp>
        <p:nvSpPr>
          <p:cNvPr id="45" name="Textfeld 44">
            <a:extLst>
              <a:ext uri="{FF2B5EF4-FFF2-40B4-BE49-F238E27FC236}">
                <a16:creationId xmlns:a16="http://schemas.microsoft.com/office/drawing/2014/main" id="{8E6F68FE-1BE4-4A47-A937-3C4C9CF186D2}"/>
              </a:ext>
            </a:extLst>
          </p:cNvPr>
          <p:cNvSpPr txBox="1"/>
          <p:nvPr userDrawn="1"/>
        </p:nvSpPr>
        <p:spPr>
          <a:xfrm>
            <a:off x="2352067" y="3635348"/>
            <a:ext cx="1389482" cy="230832"/>
          </a:xfrm>
          <a:prstGeom prst="rect">
            <a:avLst/>
          </a:prstGeom>
          <a:noFill/>
        </p:spPr>
        <p:txBody>
          <a:bodyPr wrap="square" rtlCol="0">
            <a:spAutoFit/>
          </a:bodyPr>
          <a:lstStyle/>
          <a:p>
            <a:pPr algn="ctr"/>
            <a:r>
              <a:rPr lang="de-DE" sz="900" b="1" dirty="0">
                <a:solidFill>
                  <a:srgbClr val="EC756F"/>
                </a:solidFill>
              </a:rPr>
              <a:t>SKILANGLAUF</a:t>
            </a:r>
          </a:p>
        </p:txBody>
      </p:sp>
      <p:sp>
        <p:nvSpPr>
          <p:cNvPr id="46" name="Textfeld 45">
            <a:extLst>
              <a:ext uri="{FF2B5EF4-FFF2-40B4-BE49-F238E27FC236}">
                <a16:creationId xmlns:a16="http://schemas.microsoft.com/office/drawing/2014/main" id="{6B9C3CDA-3DDE-F54E-A3AE-CEC70BD29FB5}"/>
              </a:ext>
            </a:extLst>
          </p:cNvPr>
          <p:cNvSpPr txBox="1"/>
          <p:nvPr userDrawn="1"/>
        </p:nvSpPr>
        <p:spPr>
          <a:xfrm>
            <a:off x="4078097" y="3635348"/>
            <a:ext cx="1386160" cy="230832"/>
          </a:xfrm>
          <a:prstGeom prst="rect">
            <a:avLst/>
          </a:prstGeom>
          <a:noFill/>
        </p:spPr>
        <p:txBody>
          <a:bodyPr wrap="square" rtlCol="0">
            <a:spAutoFit/>
          </a:bodyPr>
          <a:lstStyle/>
          <a:p>
            <a:pPr algn="ctr"/>
            <a:r>
              <a:rPr lang="de-DE" sz="900" b="1" dirty="0">
                <a:solidFill>
                  <a:srgbClr val="EC756F"/>
                </a:solidFill>
              </a:rPr>
              <a:t>BOBFAHREN</a:t>
            </a:r>
          </a:p>
        </p:txBody>
      </p:sp>
      <p:sp>
        <p:nvSpPr>
          <p:cNvPr id="47" name="Textfeld 46">
            <a:extLst>
              <a:ext uri="{FF2B5EF4-FFF2-40B4-BE49-F238E27FC236}">
                <a16:creationId xmlns:a16="http://schemas.microsoft.com/office/drawing/2014/main" id="{369D3449-32E0-CB41-AE3E-50D5129CB99C}"/>
              </a:ext>
            </a:extLst>
          </p:cNvPr>
          <p:cNvSpPr txBox="1"/>
          <p:nvPr userDrawn="1"/>
        </p:nvSpPr>
        <p:spPr>
          <a:xfrm>
            <a:off x="5804033" y="3635348"/>
            <a:ext cx="1395432" cy="230832"/>
          </a:xfrm>
          <a:prstGeom prst="rect">
            <a:avLst/>
          </a:prstGeom>
          <a:noFill/>
        </p:spPr>
        <p:txBody>
          <a:bodyPr wrap="square" rtlCol="0">
            <a:spAutoFit/>
          </a:bodyPr>
          <a:lstStyle/>
          <a:p>
            <a:pPr algn="ctr"/>
            <a:r>
              <a:rPr lang="de-DE" sz="900" b="1" dirty="0">
                <a:solidFill>
                  <a:srgbClr val="EC756F"/>
                </a:solidFill>
              </a:rPr>
              <a:t>SKELETON</a:t>
            </a:r>
          </a:p>
        </p:txBody>
      </p:sp>
      <p:sp>
        <p:nvSpPr>
          <p:cNvPr id="48" name="Textfeld 47">
            <a:extLst>
              <a:ext uri="{FF2B5EF4-FFF2-40B4-BE49-F238E27FC236}">
                <a16:creationId xmlns:a16="http://schemas.microsoft.com/office/drawing/2014/main" id="{4FC8968C-AF9A-2A40-838D-637A849A6C03}"/>
              </a:ext>
            </a:extLst>
          </p:cNvPr>
          <p:cNvSpPr txBox="1"/>
          <p:nvPr userDrawn="1"/>
        </p:nvSpPr>
        <p:spPr>
          <a:xfrm>
            <a:off x="7526741" y="3635348"/>
            <a:ext cx="1395632" cy="230832"/>
          </a:xfrm>
          <a:prstGeom prst="rect">
            <a:avLst/>
          </a:prstGeom>
          <a:noFill/>
        </p:spPr>
        <p:txBody>
          <a:bodyPr wrap="square" rtlCol="0">
            <a:spAutoFit/>
          </a:bodyPr>
          <a:lstStyle/>
          <a:p>
            <a:pPr algn="ctr"/>
            <a:r>
              <a:rPr lang="de-DE" sz="900" b="1" dirty="0">
                <a:solidFill>
                  <a:srgbClr val="EC756F"/>
                </a:solidFill>
              </a:rPr>
              <a:t>EISHOCKEY</a:t>
            </a:r>
          </a:p>
        </p:txBody>
      </p:sp>
      <p:sp>
        <p:nvSpPr>
          <p:cNvPr id="49" name="Textfeld 48">
            <a:extLst>
              <a:ext uri="{FF2B5EF4-FFF2-40B4-BE49-F238E27FC236}">
                <a16:creationId xmlns:a16="http://schemas.microsoft.com/office/drawing/2014/main" id="{29F59533-329B-C44E-B9CE-2AF29734A682}"/>
              </a:ext>
            </a:extLst>
          </p:cNvPr>
          <p:cNvSpPr txBox="1"/>
          <p:nvPr userDrawn="1"/>
        </p:nvSpPr>
        <p:spPr>
          <a:xfrm>
            <a:off x="611308" y="5073767"/>
            <a:ext cx="1401549" cy="230832"/>
          </a:xfrm>
          <a:prstGeom prst="rect">
            <a:avLst/>
          </a:prstGeom>
          <a:noFill/>
        </p:spPr>
        <p:txBody>
          <a:bodyPr wrap="square" rtlCol="0">
            <a:spAutoFit/>
          </a:bodyPr>
          <a:lstStyle/>
          <a:p>
            <a:pPr algn="ctr"/>
            <a:r>
              <a:rPr lang="de-DE" sz="900" b="1" dirty="0">
                <a:solidFill>
                  <a:srgbClr val="EC756F"/>
                </a:solidFill>
              </a:rPr>
              <a:t>CURLING</a:t>
            </a:r>
          </a:p>
        </p:txBody>
      </p:sp>
      <p:sp>
        <p:nvSpPr>
          <p:cNvPr id="50" name="Textfeld 49">
            <a:extLst>
              <a:ext uri="{FF2B5EF4-FFF2-40B4-BE49-F238E27FC236}">
                <a16:creationId xmlns:a16="http://schemas.microsoft.com/office/drawing/2014/main" id="{FD71442E-E5C4-8E4D-AE52-542356BCD373}"/>
              </a:ext>
            </a:extLst>
          </p:cNvPr>
          <p:cNvSpPr txBox="1"/>
          <p:nvPr userDrawn="1"/>
        </p:nvSpPr>
        <p:spPr>
          <a:xfrm>
            <a:off x="2352067" y="5073767"/>
            <a:ext cx="1389482"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900" b="1" dirty="0">
                <a:solidFill>
                  <a:srgbClr val="EC756F"/>
                </a:solidFill>
              </a:rPr>
              <a:t>BIATHLON-STAFFEL</a:t>
            </a:r>
          </a:p>
        </p:txBody>
      </p:sp>
      <p:sp>
        <p:nvSpPr>
          <p:cNvPr id="51" name="Textfeld 50">
            <a:extLst>
              <a:ext uri="{FF2B5EF4-FFF2-40B4-BE49-F238E27FC236}">
                <a16:creationId xmlns:a16="http://schemas.microsoft.com/office/drawing/2014/main" id="{C01C75F3-9CD9-BF4D-8DD0-D95598000C4C}"/>
              </a:ext>
            </a:extLst>
          </p:cNvPr>
          <p:cNvSpPr txBox="1"/>
          <p:nvPr userDrawn="1"/>
        </p:nvSpPr>
        <p:spPr>
          <a:xfrm>
            <a:off x="4078097" y="5073767"/>
            <a:ext cx="1386160" cy="230832"/>
          </a:xfrm>
          <a:prstGeom prst="rect">
            <a:avLst/>
          </a:prstGeom>
          <a:noFill/>
        </p:spPr>
        <p:txBody>
          <a:bodyPr wrap="square" rtlCol="0">
            <a:spAutoFit/>
          </a:bodyPr>
          <a:lstStyle/>
          <a:p>
            <a:pPr algn="ctr"/>
            <a:r>
              <a:rPr lang="de-DE" sz="900" b="1" dirty="0">
                <a:solidFill>
                  <a:srgbClr val="EC756F"/>
                </a:solidFill>
              </a:rPr>
              <a:t>EISSCHNELLLAUF</a:t>
            </a:r>
          </a:p>
        </p:txBody>
      </p:sp>
      <p:sp>
        <p:nvSpPr>
          <p:cNvPr id="52" name="Textfeld 51">
            <a:extLst>
              <a:ext uri="{FF2B5EF4-FFF2-40B4-BE49-F238E27FC236}">
                <a16:creationId xmlns:a16="http://schemas.microsoft.com/office/drawing/2014/main" id="{1576A15C-6A43-204E-A26E-3E1DB93D90DC}"/>
              </a:ext>
            </a:extLst>
          </p:cNvPr>
          <p:cNvSpPr txBox="1"/>
          <p:nvPr userDrawn="1"/>
        </p:nvSpPr>
        <p:spPr>
          <a:xfrm>
            <a:off x="5804033" y="5073767"/>
            <a:ext cx="1395432" cy="230832"/>
          </a:xfrm>
          <a:prstGeom prst="rect">
            <a:avLst/>
          </a:prstGeom>
          <a:noFill/>
        </p:spPr>
        <p:txBody>
          <a:bodyPr wrap="square" rtlCol="0">
            <a:spAutoFit/>
          </a:bodyPr>
          <a:lstStyle/>
          <a:p>
            <a:pPr algn="ctr"/>
            <a:r>
              <a:rPr lang="de-DE" sz="900" b="1" dirty="0">
                <a:solidFill>
                  <a:srgbClr val="EC756F"/>
                </a:solidFill>
              </a:rPr>
              <a:t>SHORT TRACK</a:t>
            </a:r>
          </a:p>
        </p:txBody>
      </p:sp>
      <p:sp>
        <p:nvSpPr>
          <p:cNvPr id="115" name="Abgerundetes Rechteck 114">
            <a:extLst>
              <a:ext uri="{FF2B5EF4-FFF2-40B4-BE49-F238E27FC236}">
                <a16:creationId xmlns:a16="http://schemas.microsoft.com/office/drawing/2014/main" id="{C9D9555E-1FAB-4E45-B241-4D4F13ADB540}"/>
              </a:ext>
            </a:extLst>
          </p:cNvPr>
          <p:cNvSpPr/>
          <p:nvPr userDrawn="1"/>
        </p:nvSpPr>
        <p:spPr>
          <a:xfrm>
            <a:off x="2343289"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B035C2AC-526E-8548-8446-48A0F60FC504}"/>
              </a:ext>
            </a:extLst>
          </p:cNvPr>
          <p:cNvSpPr/>
          <p:nvPr userDrawn="1"/>
        </p:nvSpPr>
        <p:spPr>
          <a:xfrm>
            <a:off x="617259"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3479E1C7-FDC7-7341-A842-9C9A7FED54C6}"/>
              </a:ext>
            </a:extLst>
          </p:cNvPr>
          <p:cNvSpPr/>
          <p:nvPr userDrawn="1"/>
        </p:nvSpPr>
        <p:spPr>
          <a:xfrm>
            <a:off x="4077883"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F0396C46-F698-A644-9F46-58BA060DBB6C}"/>
              </a:ext>
            </a:extLst>
          </p:cNvPr>
          <p:cNvSpPr/>
          <p:nvPr userDrawn="1"/>
        </p:nvSpPr>
        <p:spPr>
          <a:xfrm>
            <a:off x="5801967"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813345AC-C617-0046-867D-89A608309CD5}"/>
              </a:ext>
            </a:extLst>
          </p:cNvPr>
          <p:cNvSpPr/>
          <p:nvPr userDrawn="1"/>
        </p:nvSpPr>
        <p:spPr>
          <a:xfrm>
            <a:off x="7532891"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0" name="Gruppieren 119">
            <a:extLst>
              <a:ext uri="{FF2B5EF4-FFF2-40B4-BE49-F238E27FC236}">
                <a16:creationId xmlns:a16="http://schemas.microsoft.com/office/drawing/2014/main" id="{80D052A2-740F-5846-BC79-AE68A6A2FAD4}"/>
              </a:ext>
            </a:extLst>
          </p:cNvPr>
          <p:cNvGrpSpPr/>
          <p:nvPr userDrawn="1"/>
        </p:nvGrpSpPr>
        <p:grpSpPr>
          <a:xfrm>
            <a:off x="617424" y="3596218"/>
            <a:ext cx="8305114" cy="1181115"/>
            <a:chOff x="617259" y="2152686"/>
            <a:chExt cx="8305114" cy="1181115"/>
          </a:xfrm>
        </p:grpSpPr>
        <p:sp>
          <p:nvSpPr>
            <p:cNvPr id="121" name="Abgerundetes Rechteck 120">
              <a:extLst>
                <a:ext uri="{FF2B5EF4-FFF2-40B4-BE49-F238E27FC236}">
                  <a16:creationId xmlns:a16="http://schemas.microsoft.com/office/drawing/2014/main" id="{D59CD06B-CB46-4F4C-B95B-7D476858D437}"/>
                </a:ext>
              </a:extLst>
            </p:cNvPr>
            <p:cNvSpPr/>
            <p:nvPr/>
          </p:nvSpPr>
          <p:spPr>
            <a:xfrm>
              <a:off x="617259"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Abgerundetes Rechteck 121">
              <a:extLst>
                <a:ext uri="{FF2B5EF4-FFF2-40B4-BE49-F238E27FC236}">
                  <a16:creationId xmlns:a16="http://schemas.microsoft.com/office/drawing/2014/main" id="{93C0CE66-E2D8-8E4A-85C1-8B19320AB89D}"/>
                </a:ext>
              </a:extLst>
            </p:cNvPr>
            <p:cNvSpPr/>
            <p:nvPr/>
          </p:nvSpPr>
          <p:spPr>
            <a:xfrm>
              <a:off x="4077883"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Abgerundetes Rechteck 122">
              <a:extLst>
                <a:ext uri="{FF2B5EF4-FFF2-40B4-BE49-F238E27FC236}">
                  <a16:creationId xmlns:a16="http://schemas.microsoft.com/office/drawing/2014/main" id="{2610396C-A1E0-4B4D-BCD3-00A37E615DC6}"/>
                </a:ext>
              </a:extLst>
            </p:cNvPr>
            <p:cNvSpPr/>
            <p:nvPr/>
          </p:nvSpPr>
          <p:spPr>
            <a:xfrm>
              <a:off x="5801967"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Abgerundetes Rechteck 123">
              <a:extLst>
                <a:ext uri="{FF2B5EF4-FFF2-40B4-BE49-F238E27FC236}">
                  <a16:creationId xmlns:a16="http://schemas.microsoft.com/office/drawing/2014/main" id="{D7C67487-E85A-1340-BCA2-66AB72FA0618}"/>
                </a:ext>
              </a:extLst>
            </p:cNvPr>
            <p:cNvSpPr/>
            <p:nvPr/>
          </p:nvSpPr>
          <p:spPr>
            <a:xfrm>
              <a:off x="7532891"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Abgerundetes Rechteck 124">
              <a:extLst>
                <a:ext uri="{FF2B5EF4-FFF2-40B4-BE49-F238E27FC236}">
                  <a16:creationId xmlns:a16="http://schemas.microsoft.com/office/drawing/2014/main" id="{017E5116-49E5-424C-8A60-D3A8C146A3C6}"/>
                </a:ext>
              </a:extLst>
            </p:cNvPr>
            <p:cNvSpPr/>
            <p:nvPr/>
          </p:nvSpPr>
          <p:spPr>
            <a:xfrm>
              <a:off x="2348755"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6" name="Gruppieren 125">
            <a:extLst>
              <a:ext uri="{FF2B5EF4-FFF2-40B4-BE49-F238E27FC236}">
                <a16:creationId xmlns:a16="http://schemas.microsoft.com/office/drawing/2014/main" id="{93C08C31-5BD2-A74C-B290-EABF0336D4D8}"/>
              </a:ext>
            </a:extLst>
          </p:cNvPr>
          <p:cNvGrpSpPr/>
          <p:nvPr userDrawn="1"/>
        </p:nvGrpSpPr>
        <p:grpSpPr>
          <a:xfrm>
            <a:off x="617424" y="5039455"/>
            <a:ext cx="8305114" cy="1181115"/>
            <a:chOff x="617259" y="2152686"/>
            <a:chExt cx="8305114" cy="1181115"/>
          </a:xfrm>
        </p:grpSpPr>
        <p:sp>
          <p:nvSpPr>
            <p:cNvPr id="127" name="Abgerundetes Rechteck 126">
              <a:extLst>
                <a:ext uri="{FF2B5EF4-FFF2-40B4-BE49-F238E27FC236}">
                  <a16:creationId xmlns:a16="http://schemas.microsoft.com/office/drawing/2014/main" id="{D6F7F97F-CEEF-374D-887A-A2D9611A8026}"/>
                </a:ext>
              </a:extLst>
            </p:cNvPr>
            <p:cNvSpPr/>
            <p:nvPr/>
          </p:nvSpPr>
          <p:spPr>
            <a:xfrm>
              <a:off x="617259"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Abgerundetes Rechteck 127">
              <a:extLst>
                <a:ext uri="{FF2B5EF4-FFF2-40B4-BE49-F238E27FC236}">
                  <a16:creationId xmlns:a16="http://schemas.microsoft.com/office/drawing/2014/main" id="{8AB7971A-215B-514B-8E5D-65117AD842B4}"/>
                </a:ext>
              </a:extLst>
            </p:cNvPr>
            <p:cNvSpPr/>
            <p:nvPr/>
          </p:nvSpPr>
          <p:spPr>
            <a:xfrm>
              <a:off x="4077883"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Abgerundetes Rechteck 128">
              <a:extLst>
                <a:ext uri="{FF2B5EF4-FFF2-40B4-BE49-F238E27FC236}">
                  <a16:creationId xmlns:a16="http://schemas.microsoft.com/office/drawing/2014/main" id="{872A77F1-5F97-D045-9732-C1EB3590B4BB}"/>
                </a:ext>
              </a:extLst>
            </p:cNvPr>
            <p:cNvSpPr/>
            <p:nvPr/>
          </p:nvSpPr>
          <p:spPr>
            <a:xfrm>
              <a:off x="5801967"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Abgerundetes Rechteck 129">
              <a:extLst>
                <a:ext uri="{FF2B5EF4-FFF2-40B4-BE49-F238E27FC236}">
                  <a16:creationId xmlns:a16="http://schemas.microsoft.com/office/drawing/2014/main" id="{69FC674A-DAAB-B04C-8B2E-2DA2F30436B8}"/>
                </a:ext>
              </a:extLst>
            </p:cNvPr>
            <p:cNvSpPr/>
            <p:nvPr/>
          </p:nvSpPr>
          <p:spPr>
            <a:xfrm>
              <a:off x="7532891"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Abgerundetes Rechteck 130">
              <a:extLst>
                <a:ext uri="{FF2B5EF4-FFF2-40B4-BE49-F238E27FC236}">
                  <a16:creationId xmlns:a16="http://schemas.microsoft.com/office/drawing/2014/main" id="{E9EBACAA-6F48-AB41-BE6F-4C42989782B5}"/>
                </a:ext>
              </a:extLst>
            </p:cNvPr>
            <p:cNvSpPr/>
            <p:nvPr/>
          </p:nvSpPr>
          <p:spPr>
            <a:xfrm>
              <a:off x="2348755" y="2152686"/>
              <a:ext cx="1389482" cy="118111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2" name="Textfeld 131">
            <a:extLst>
              <a:ext uri="{FF2B5EF4-FFF2-40B4-BE49-F238E27FC236}">
                <a16:creationId xmlns:a16="http://schemas.microsoft.com/office/drawing/2014/main" id="{BC8629E9-F46E-884E-B006-AE0A3599DAD9}"/>
              </a:ext>
            </a:extLst>
          </p:cNvPr>
          <p:cNvSpPr txBox="1"/>
          <p:nvPr userDrawn="1"/>
        </p:nvSpPr>
        <p:spPr>
          <a:xfrm>
            <a:off x="526478" y="640885"/>
            <a:ext cx="4479496" cy="646331"/>
          </a:xfrm>
          <a:prstGeom prst="rect">
            <a:avLst/>
          </a:prstGeom>
          <a:noFill/>
        </p:spPr>
        <p:txBody>
          <a:bodyPr wrap="none" rtlCol="0">
            <a:spAutoFit/>
          </a:bodyPr>
          <a:lstStyle/>
          <a:p>
            <a:r>
              <a:rPr lang="de-DE" sz="3600" b="1" dirty="0">
                <a:solidFill>
                  <a:srgbClr val="EC756F"/>
                </a:solidFill>
              </a:rPr>
              <a:t>STATIONENÜBERSICHT</a:t>
            </a:r>
            <a:endParaRPr lang="de-DE" b="1" dirty="0">
              <a:solidFill>
                <a:srgbClr val="EC756F"/>
              </a:solidFill>
            </a:endParaRPr>
          </a:p>
        </p:txBody>
      </p:sp>
      <p:sp>
        <p:nvSpPr>
          <p:cNvPr id="38" name="Titel 4">
            <a:extLst>
              <a:ext uri="{FF2B5EF4-FFF2-40B4-BE49-F238E27FC236}">
                <a16:creationId xmlns:a16="http://schemas.microsoft.com/office/drawing/2014/main" id="{66D85B79-DA9B-3F44-810B-BC2D00E79939}"/>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WINTERSPORT</a:t>
            </a:r>
          </a:p>
        </p:txBody>
      </p:sp>
    </p:spTree>
    <p:extLst>
      <p:ext uri="{BB962C8B-B14F-4D97-AF65-F5344CB8AC3E}">
        <p14:creationId xmlns:p14="http://schemas.microsoft.com/office/powerpoint/2010/main" val="371365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lenaufbau">
    <p:spTree>
      <p:nvGrpSpPr>
        <p:cNvPr id="1" name=""/>
        <p:cNvGrpSpPr/>
        <p:nvPr/>
      </p:nvGrpSpPr>
      <p:grpSpPr>
        <a:xfrm>
          <a:off x="0" y="0"/>
          <a:ext cx="0" cy="0"/>
          <a:chOff x="0" y="0"/>
          <a:chExt cx="0" cy="0"/>
        </a:xfrm>
      </p:grpSpPr>
      <p:pic>
        <p:nvPicPr>
          <p:cNvPr id="41" name="Grafik 40">
            <a:extLst>
              <a:ext uri="{FF2B5EF4-FFF2-40B4-BE49-F238E27FC236}">
                <a16:creationId xmlns:a16="http://schemas.microsoft.com/office/drawing/2014/main" id="{94267B34-9429-834E-B46C-4D00455819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511037" y="1491677"/>
            <a:ext cx="9018439" cy="5210978"/>
          </a:xfrm>
          <a:prstGeom prst="rect">
            <a:avLst/>
          </a:prstGeom>
        </p:spPr>
      </p:pic>
      <p:sp>
        <p:nvSpPr>
          <p:cNvPr id="132" name="Textfeld 131">
            <a:extLst>
              <a:ext uri="{FF2B5EF4-FFF2-40B4-BE49-F238E27FC236}">
                <a16:creationId xmlns:a16="http://schemas.microsoft.com/office/drawing/2014/main" id="{BC8629E9-F46E-884E-B006-AE0A3599DAD9}"/>
              </a:ext>
            </a:extLst>
          </p:cNvPr>
          <p:cNvSpPr txBox="1"/>
          <p:nvPr userDrawn="1"/>
        </p:nvSpPr>
        <p:spPr>
          <a:xfrm>
            <a:off x="526478" y="640885"/>
            <a:ext cx="3290260" cy="646331"/>
          </a:xfrm>
          <a:prstGeom prst="rect">
            <a:avLst/>
          </a:prstGeom>
          <a:noFill/>
        </p:spPr>
        <p:txBody>
          <a:bodyPr wrap="none" rtlCol="0">
            <a:spAutoFit/>
          </a:bodyPr>
          <a:lstStyle/>
          <a:p>
            <a:r>
              <a:rPr lang="de-DE" sz="3600" b="1" dirty="0">
                <a:solidFill>
                  <a:srgbClr val="EC756F"/>
                </a:solidFill>
              </a:rPr>
              <a:t>HALLENAUFBAU</a:t>
            </a:r>
            <a:endParaRPr lang="de-DE" b="1" dirty="0">
              <a:solidFill>
                <a:srgbClr val="EC756F"/>
              </a:solidFill>
            </a:endParaRPr>
          </a:p>
        </p:txBody>
      </p:sp>
      <p:sp>
        <p:nvSpPr>
          <p:cNvPr id="8" name="Titel 4">
            <a:extLst>
              <a:ext uri="{FF2B5EF4-FFF2-40B4-BE49-F238E27FC236}">
                <a16:creationId xmlns:a16="http://schemas.microsoft.com/office/drawing/2014/main" id="{C9FECAE7-FE2E-6E4A-BCCF-B286463D6F51}"/>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WINTERSPORT</a:t>
            </a:r>
          </a:p>
        </p:txBody>
      </p:sp>
    </p:spTree>
    <p:extLst>
      <p:ext uri="{BB962C8B-B14F-4D97-AF65-F5344CB8AC3E}">
        <p14:creationId xmlns:p14="http://schemas.microsoft.com/office/powerpoint/2010/main" val="3415842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7ECD801-D2DF-CA41-BC3B-B546CEC50853}"/>
              </a:ext>
            </a:extLst>
          </p:cNvPr>
          <p:cNvSpPr/>
          <p:nvPr userDrawn="1"/>
        </p:nvSpPr>
        <p:spPr>
          <a:xfrm>
            <a:off x="-5174" y="-15458"/>
            <a:ext cx="9918000" cy="80133"/>
          </a:xfrm>
          <a:prstGeom prst="rect">
            <a:avLst/>
          </a:prstGeom>
          <a:solidFill>
            <a:srgbClr val="42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9" name="Rechteck 8">
            <a:extLst>
              <a:ext uri="{FF2B5EF4-FFF2-40B4-BE49-F238E27FC236}">
                <a16:creationId xmlns:a16="http://schemas.microsoft.com/office/drawing/2014/main" id="{4965308C-6B94-4B48-B2E4-CA842C8B995E}"/>
              </a:ext>
            </a:extLst>
          </p:cNvPr>
          <p:cNvSpPr/>
          <p:nvPr userDrawn="1"/>
        </p:nvSpPr>
        <p:spPr>
          <a:xfrm>
            <a:off x="0" y="6783923"/>
            <a:ext cx="9905999" cy="80133"/>
          </a:xfrm>
          <a:prstGeom prst="rect">
            <a:avLst/>
          </a:prstGeom>
          <a:solidFill>
            <a:srgbClr val="426E9B"/>
          </a:solidFill>
          <a:ln>
            <a:solidFill>
              <a:srgbClr val="42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11" name="Bild 8">
            <a:extLst>
              <a:ext uri="{FF2B5EF4-FFF2-40B4-BE49-F238E27FC236}">
                <a16:creationId xmlns:a16="http://schemas.microsoft.com/office/drawing/2014/main" id="{6DD85D56-8097-5342-B1ED-9B0BA8898C1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23752" y="276739"/>
            <a:ext cx="542420" cy="641326"/>
          </a:xfrm>
          <a:prstGeom prst="rect">
            <a:avLst/>
          </a:prstGeom>
        </p:spPr>
      </p:pic>
    </p:spTree>
    <p:extLst>
      <p:ext uri="{BB962C8B-B14F-4D97-AF65-F5344CB8AC3E}">
        <p14:creationId xmlns:p14="http://schemas.microsoft.com/office/powerpoint/2010/main" val="2695176716"/>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7BC58BE7-B042-1849-899A-7F31D26F4EA9}"/>
              </a:ext>
            </a:extLst>
          </p:cNvPr>
          <p:cNvSpPr txBox="1"/>
          <p:nvPr userDrawn="1"/>
        </p:nvSpPr>
        <p:spPr>
          <a:xfrm rot="16200000">
            <a:off x="-383119" y="3144891"/>
            <a:ext cx="1027845" cy="261610"/>
          </a:xfrm>
          <a:prstGeom prst="rect">
            <a:avLst/>
          </a:prstGeom>
          <a:noFill/>
        </p:spPr>
        <p:txBody>
          <a:bodyPr wrap="none" rtlCol="0">
            <a:spAutoFit/>
          </a:bodyPr>
          <a:lstStyle/>
          <a:p>
            <a:r>
              <a:rPr lang="de-DE" sz="1050" dirty="0"/>
              <a:t>© WIMASU.de</a:t>
            </a:r>
          </a:p>
        </p:txBody>
      </p:sp>
      <p:sp>
        <p:nvSpPr>
          <p:cNvPr id="8" name="Rechteck 7">
            <a:extLst>
              <a:ext uri="{FF2B5EF4-FFF2-40B4-BE49-F238E27FC236}">
                <a16:creationId xmlns:a16="http://schemas.microsoft.com/office/drawing/2014/main" id="{17ECD801-D2DF-CA41-BC3B-B546CEC50853}"/>
              </a:ext>
            </a:extLst>
          </p:cNvPr>
          <p:cNvSpPr/>
          <p:nvPr userDrawn="1"/>
        </p:nvSpPr>
        <p:spPr>
          <a:xfrm>
            <a:off x="-5173" y="-15458"/>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5" name="Rechteck 4">
            <a:extLst>
              <a:ext uri="{FF2B5EF4-FFF2-40B4-BE49-F238E27FC236}">
                <a16:creationId xmlns:a16="http://schemas.microsoft.com/office/drawing/2014/main" id="{A4E65007-E1F9-2441-B1B6-CB36001F6AE7}"/>
              </a:ext>
            </a:extLst>
          </p:cNvPr>
          <p:cNvSpPr/>
          <p:nvPr userDrawn="1"/>
        </p:nvSpPr>
        <p:spPr>
          <a:xfrm>
            <a:off x="-5173" y="6784591"/>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10" name="Bild 8">
            <a:extLst>
              <a:ext uri="{FF2B5EF4-FFF2-40B4-BE49-F238E27FC236}">
                <a16:creationId xmlns:a16="http://schemas.microsoft.com/office/drawing/2014/main" id="{31240DD9-02BC-A740-8A8F-0B06C3A8CB5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23752" y="276739"/>
            <a:ext cx="542420" cy="641326"/>
          </a:xfrm>
          <a:prstGeom prst="rect">
            <a:avLst/>
          </a:prstGeom>
        </p:spPr>
      </p:pic>
    </p:spTree>
    <p:extLst>
      <p:ext uri="{BB962C8B-B14F-4D97-AF65-F5344CB8AC3E}">
        <p14:creationId xmlns:p14="http://schemas.microsoft.com/office/powerpoint/2010/main" val="2101518828"/>
      </p:ext>
    </p:extLst>
  </p:cSld>
  <p:clrMap bg1="lt1" tx1="dk1" bg2="lt2" tx2="dk2" accent1="accent1" accent2="accent2" accent3="accent3" accent4="accent4" accent5="accent5" accent6="accent6" hlink="hlink" folHlink="folHlink"/>
  <p:sldLayoutIdLst>
    <p:sldLayoutId id="2147483727" r:id="rId1"/>
    <p:sldLayoutId id="2147483729" r:id="rId2"/>
    <p:sldLayoutId id="2147483714" r:id="rId3"/>
    <p:sldLayoutId id="2147483728" r:id="rId4"/>
    <p:sldLayoutId id="2147483718" r:id="rId5"/>
    <p:sldLayoutId id="214748372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965308C-6B94-4B48-B2E4-CA842C8B995E}"/>
              </a:ext>
            </a:extLst>
          </p:cNvPr>
          <p:cNvSpPr/>
          <p:nvPr userDrawn="1"/>
        </p:nvSpPr>
        <p:spPr>
          <a:xfrm>
            <a:off x="0" y="6777867"/>
            <a:ext cx="9905999" cy="80133"/>
          </a:xfrm>
          <a:prstGeom prst="rect">
            <a:avLst/>
          </a:prstGeom>
          <a:solidFill>
            <a:srgbClr val="426E9B"/>
          </a:solidFill>
          <a:ln>
            <a:solidFill>
              <a:srgbClr val="42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1" name="Rechteck 10">
            <a:extLst>
              <a:ext uri="{FF2B5EF4-FFF2-40B4-BE49-F238E27FC236}">
                <a16:creationId xmlns:a16="http://schemas.microsoft.com/office/drawing/2014/main" id="{63494407-EFBA-234D-9B10-1060EAA98B56}"/>
              </a:ext>
            </a:extLst>
          </p:cNvPr>
          <p:cNvSpPr/>
          <p:nvPr userDrawn="1"/>
        </p:nvSpPr>
        <p:spPr>
          <a:xfrm>
            <a:off x="-5173" y="-15458"/>
            <a:ext cx="9911173" cy="80133"/>
          </a:xfrm>
          <a:prstGeom prst="rect">
            <a:avLst/>
          </a:prstGeom>
          <a:solidFill>
            <a:srgbClr val="42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cxnSp>
        <p:nvCxnSpPr>
          <p:cNvPr id="4" name="Gerade Verbindung 3">
            <a:extLst>
              <a:ext uri="{FF2B5EF4-FFF2-40B4-BE49-F238E27FC236}">
                <a16:creationId xmlns:a16="http://schemas.microsoft.com/office/drawing/2014/main" id="{72142FA1-0071-154D-A04F-A77AE83AFD3F}"/>
              </a:ext>
            </a:extLst>
          </p:cNvPr>
          <p:cNvCxnSpPr>
            <a:cxnSpLocks/>
          </p:cNvCxnSpPr>
          <p:nvPr userDrawn="1"/>
        </p:nvCxnSpPr>
        <p:spPr>
          <a:xfrm>
            <a:off x="4953000" y="0"/>
            <a:ext cx="0" cy="6858000"/>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391935"/>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49.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10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BOBFAHREN</a:t>
            </a:r>
            <a:endParaRPr lang="de-DE" dirty="0">
              <a:effectLst/>
            </a:endParaRPr>
          </a:p>
        </p:txBody>
      </p:sp>
      <p:sp>
        <p:nvSpPr>
          <p:cNvPr id="4" name="Textfeld 3">
            <a:extLst>
              <a:ext uri="{FF2B5EF4-FFF2-40B4-BE49-F238E27FC236}">
                <a16:creationId xmlns:a16="http://schemas.microsoft.com/office/drawing/2014/main" id="{01A2CC53-71EF-0D45-AC2D-3BD520F7B4DE}"/>
              </a:ext>
            </a:extLst>
          </p:cNvPr>
          <p:cNvSpPr txBox="1"/>
          <p:nvPr/>
        </p:nvSpPr>
        <p:spPr>
          <a:xfrm>
            <a:off x="6260053" y="5641071"/>
            <a:ext cx="3529256" cy="902363"/>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Mutig, furchtlos und besessen vom </a:t>
            </a:r>
            <a:r>
              <a:rPr lang="de-DE" sz="1200" dirty="0" err="1">
                <a:solidFill>
                  <a:schemeClr val="tx1">
                    <a:lumMod val="75000"/>
                    <a:lumOff val="25000"/>
                  </a:schemeClr>
                </a:solidFill>
              </a:rPr>
              <a:t>Geschwindig-keitsrausch</a:t>
            </a:r>
            <a:r>
              <a:rPr lang="de-DE" sz="1200" dirty="0">
                <a:solidFill>
                  <a:schemeClr val="tx1">
                    <a:lumMod val="75000"/>
                    <a:lumOff val="25000"/>
                  </a:schemeClr>
                </a:solidFill>
              </a:rPr>
              <a:t> stürzen sie sich den Eiskanal hinunter. </a:t>
            </a:r>
            <a:r>
              <a:rPr lang="de-DE" sz="1200" b="1" dirty="0">
                <a:solidFill>
                  <a:schemeClr val="tx1">
                    <a:lumMod val="75000"/>
                    <a:lumOff val="25000"/>
                  </a:schemeClr>
                </a:solidFill>
              </a:rPr>
              <a:t>Bobfahren</a:t>
            </a:r>
            <a:r>
              <a:rPr lang="de-DE" sz="1200" dirty="0">
                <a:solidFill>
                  <a:schemeClr val="tx1">
                    <a:lumMod val="75000"/>
                    <a:lumOff val="25000"/>
                  </a:schemeClr>
                </a:solidFill>
              </a:rPr>
              <a:t> bedeutet Mut zur Geschwindigkeit, aber auch einhundert Prozent Vertrauen zum Partner.</a:t>
            </a:r>
          </a:p>
        </p:txBody>
      </p:sp>
      <p:sp>
        <p:nvSpPr>
          <p:cNvPr id="6" name="Textfeld 5">
            <a:extLst>
              <a:ext uri="{FF2B5EF4-FFF2-40B4-BE49-F238E27FC236}">
                <a16:creationId xmlns:a16="http://schemas.microsoft.com/office/drawing/2014/main" id="{9008B52E-71B8-1A42-95CC-9BE355920789}"/>
              </a:ext>
            </a:extLst>
          </p:cNvPr>
          <p:cNvSpPr txBox="1"/>
          <p:nvPr/>
        </p:nvSpPr>
        <p:spPr>
          <a:xfrm>
            <a:off x="515828" y="1495972"/>
            <a:ext cx="2632889" cy="3313664"/>
          </a:xfrm>
          <a:prstGeom prst="rect">
            <a:avLst/>
          </a:prstGeom>
          <a:noFill/>
        </p:spPr>
        <p:txBody>
          <a:bodyPr wrap="square" rtlCol="0">
            <a:spAutoFit/>
          </a:bodyPr>
          <a:lstStyle/>
          <a:p>
            <a:pPr algn="just">
              <a:lnSpc>
                <a:spcPts val="1780"/>
              </a:lnSpc>
            </a:pPr>
            <a:r>
              <a:rPr lang="de-DE" sz="1400" b="1" dirty="0">
                <a:solidFill>
                  <a:srgbClr val="37ADA8"/>
                </a:solidFill>
              </a:rPr>
              <a:t>DEINE AUFGABE: </a:t>
            </a:r>
            <a:endParaRPr lang="de-DE" sz="1400" dirty="0">
              <a:solidFill>
                <a:srgbClr val="37ADA8"/>
              </a:solidFill>
            </a:endParaRPr>
          </a:p>
          <a:p>
            <a:pPr algn="just">
              <a:lnSpc>
                <a:spcPts val="1780"/>
              </a:lnSpc>
            </a:pPr>
            <a:r>
              <a:rPr lang="de-DE" sz="1400" dirty="0"/>
              <a:t>Setz dich in den umgedrehten Kasten-Bob. </a:t>
            </a:r>
          </a:p>
          <a:p>
            <a:pPr algn="just">
              <a:lnSpc>
                <a:spcPts val="1780"/>
              </a:lnSpc>
            </a:pPr>
            <a:r>
              <a:rPr lang="de-DE" sz="1400" dirty="0"/>
              <a:t>Lass dich durch den Eiskanal bis zum Wendepunkt und wieder zurück schieben. </a:t>
            </a:r>
          </a:p>
          <a:p>
            <a:pPr algn="just">
              <a:lnSpc>
                <a:spcPts val="1780"/>
              </a:lnSpc>
            </a:pPr>
            <a:endParaRPr lang="de-DE" sz="1400" dirty="0"/>
          </a:p>
          <a:p>
            <a:pPr algn="just">
              <a:lnSpc>
                <a:spcPts val="1780"/>
              </a:lnSpc>
            </a:pPr>
            <a:r>
              <a:rPr lang="de-DE" sz="1400" dirty="0"/>
              <a:t>Anschließend wechselt ihr die Rollen!</a:t>
            </a:r>
          </a:p>
          <a:p>
            <a:pPr algn="just">
              <a:lnSpc>
                <a:spcPts val="1780"/>
              </a:lnSpc>
            </a:pPr>
            <a:endParaRPr lang="de-DE" sz="1400" dirty="0"/>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Fahrt und wechselt möglichst oft.</a:t>
            </a:r>
          </a:p>
          <a:p>
            <a:pPr algn="just">
              <a:lnSpc>
                <a:spcPts val="1780"/>
              </a:lnSpc>
            </a:pPr>
            <a:endParaRPr lang="de-DE" sz="1400" dirty="0"/>
          </a:p>
        </p:txBody>
      </p:sp>
      <p:sp>
        <p:nvSpPr>
          <p:cNvPr id="7" name="Rechteck 6">
            <a:extLst>
              <a:ext uri="{FF2B5EF4-FFF2-40B4-BE49-F238E27FC236}">
                <a16:creationId xmlns:a16="http://schemas.microsoft.com/office/drawing/2014/main" id="{4353B38D-3AFB-7648-B6A4-11B9FD236964}"/>
              </a:ext>
            </a:extLst>
          </p:cNvPr>
          <p:cNvSpPr/>
          <p:nvPr/>
        </p:nvSpPr>
        <p:spPr>
          <a:xfrm>
            <a:off x="515827" y="5890480"/>
            <a:ext cx="3805525" cy="566117"/>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3 Hütchen | 1 umgedrehter kleiner Kasten |</a:t>
            </a:r>
            <a:br>
              <a:rPr lang="de-DE" sz="1400" dirty="0">
                <a:solidFill>
                  <a:schemeClr val="tx1">
                    <a:lumMod val="75000"/>
                    <a:lumOff val="25000"/>
                  </a:schemeClr>
                </a:solidFill>
              </a:rPr>
            </a:br>
            <a:r>
              <a:rPr lang="de-DE" sz="1400" dirty="0">
                <a:solidFill>
                  <a:schemeClr val="tx1">
                    <a:lumMod val="75000"/>
                    <a:lumOff val="25000"/>
                  </a:schemeClr>
                </a:solidFill>
              </a:rPr>
              <a:t>1 Rollbrett</a:t>
            </a:r>
          </a:p>
        </p:txBody>
      </p:sp>
      <p:pic>
        <p:nvPicPr>
          <p:cNvPr id="8" name="Grafik 7">
            <a:extLst>
              <a:ext uri="{FF2B5EF4-FFF2-40B4-BE49-F238E27FC236}">
                <a16:creationId xmlns:a16="http://schemas.microsoft.com/office/drawing/2014/main" id="{80DF6B23-7708-B14B-8630-17CDFAD7CC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27189" y="5915455"/>
            <a:ext cx="1691768" cy="566117"/>
          </a:xfrm>
          <a:prstGeom prst="rect">
            <a:avLst/>
          </a:prstGeom>
        </p:spPr>
      </p:pic>
      <p:grpSp>
        <p:nvGrpSpPr>
          <p:cNvPr id="20" name="Gruppieren 19">
            <a:extLst>
              <a:ext uri="{FF2B5EF4-FFF2-40B4-BE49-F238E27FC236}">
                <a16:creationId xmlns:a16="http://schemas.microsoft.com/office/drawing/2014/main" id="{18B67BD9-0B01-CB49-88FE-06003984B552}"/>
              </a:ext>
            </a:extLst>
          </p:cNvPr>
          <p:cNvGrpSpPr/>
          <p:nvPr/>
        </p:nvGrpSpPr>
        <p:grpSpPr>
          <a:xfrm>
            <a:off x="3428609" y="1021555"/>
            <a:ext cx="6389206" cy="4173298"/>
            <a:chOff x="3428609" y="904955"/>
            <a:chExt cx="6389206" cy="4173298"/>
          </a:xfrm>
        </p:grpSpPr>
        <p:grpSp>
          <p:nvGrpSpPr>
            <p:cNvPr id="11" name="Gruppieren 10">
              <a:extLst>
                <a:ext uri="{FF2B5EF4-FFF2-40B4-BE49-F238E27FC236}">
                  <a16:creationId xmlns:a16="http://schemas.microsoft.com/office/drawing/2014/main" id="{D4CD1FC6-06F9-5C4B-B4B5-35EA246A1279}"/>
                </a:ext>
              </a:extLst>
            </p:cNvPr>
            <p:cNvGrpSpPr/>
            <p:nvPr/>
          </p:nvGrpSpPr>
          <p:grpSpPr>
            <a:xfrm>
              <a:off x="3480876" y="1009366"/>
              <a:ext cx="5989576" cy="4062397"/>
              <a:chOff x="3330405" y="1148095"/>
              <a:chExt cx="5989576" cy="4062397"/>
            </a:xfrm>
          </p:grpSpPr>
          <p:cxnSp>
            <p:nvCxnSpPr>
              <p:cNvPr id="12" name="Gerade Verbindung mit Pfeil 11">
                <a:extLst>
                  <a:ext uri="{FF2B5EF4-FFF2-40B4-BE49-F238E27FC236}">
                    <a16:creationId xmlns:a16="http://schemas.microsoft.com/office/drawing/2014/main" id="{7283DDBA-E79F-9641-BCB8-97DF0D41EF31}"/>
                  </a:ext>
                </a:extLst>
              </p:cNvPr>
              <p:cNvCxnSpPr>
                <a:cxnSpLocks/>
              </p:cNvCxnSpPr>
              <p:nvPr/>
            </p:nvCxnSpPr>
            <p:spPr>
              <a:xfrm flipV="1">
                <a:off x="5698911" y="2611683"/>
                <a:ext cx="3465940" cy="2436422"/>
              </a:xfrm>
              <a:prstGeom prst="straightConnector1">
                <a:avLst/>
              </a:prstGeom>
              <a:ln w="15875" cap="rnd">
                <a:solidFill>
                  <a:srgbClr val="426E9B"/>
                </a:solidFill>
                <a:prstDash val="dash"/>
                <a:headEnd type="arrow" w="lg" len="lg"/>
                <a:tailEnd type="none" w="med" len="med"/>
              </a:ln>
            </p:spPr>
            <p:style>
              <a:lnRef idx="1">
                <a:schemeClr val="accent1"/>
              </a:lnRef>
              <a:fillRef idx="0">
                <a:schemeClr val="accent1"/>
              </a:fillRef>
              <a:effectRef idx="0">
                <a:schemeClr val="accent1"/>
              </a:effectRef>
              <a:fontRef idx="minor">
                <a:schemeClr val="tx1"/>
              </a:fontRef>
            </p:style>
          </p:cxnSp>
          <p:sp>
            <p:nvSpPr>
              <p:cNvPr id="13" name="Freihandform 12">
                <a:extLst>
                  <a:ext uri="{FF2B5EF4-FFF2-40B4-BE49-F238E27FC236}">
                    <a16:creationId xmlns:a16="http://schemas.microsoft.com/office/drawing/2014/main" id="{BC13EF94-D78C-BE47-968A-F311099CDDA2}"/>
                  </a:ext>
                </a:extLst>
              </p:cNvPr>
              <p:cNvSpPr/>
              <p:nvPr/>
            </p:nvSpPr>
            <p:spPr>
              <a:xfrm rot="305984">
                <a:off x="6962632" y="1148095"/>
                <a:ext cx="2357349" cy="1376349"/>
              </a:xfrm>
              <a:custGeom>
                <a:avLst/>
                <a:gdLst>
                  <a:gd name="connsiteX0" fmla="*/ 0 w 1288324"/>
                  <a:gd name="connsiteY0" fmla="*/ 96407 h 722246"/>
                  <a:gd name="connsiteX1" fmla="*/ 1172980 w 1288324"/>
                  <a:gd name="connsiteY1" fmla="*/ 51437 h 722246"/>
                  <a:gd name="connsiteX2" fmla="*/ 1180475 w 1288324"/>
                  <a:gd name="connsiteY2" fmla="*/ 722246 h 722246"/>
                  <a:gd name="connsiteX0" fmla="*/ 0 w 1221373"/>
                  <a:gd name="connsiteY0" fmla="*/ 42550 h 668389"/>
                  <a:gd name="connsiteX1" fmla="*/ 1004341 w 1221373"/>
                  <a:gd name="connsiteY1" fmla="*/ 98764 h 668389"/>
                  <a:gd name="connsiteX2" fmla="*/ 1180475 w 1221373"/>
                  <a:gd name="connsiteY2" fmla="*/ 668389 h 668389"/>
                  <a:gd name="connsiteX0" fmla="*/ 0 w 1212515"/>
                  <a:gd name="connsiteY0" fmla="*/ 28710 h 654549"/>
                  <a:gd name="connsiteX1" fmla="*/ 951876 w 1212515"/>
                  <a:gd name="connsiteY1" fmla="*/ 141137 h 654549"/>
                  <a:gd name="connsiteX2" fmla="*/ 1180475 w 1212515"/>
                  <a:gd name="connsiteY2" fmla="*/ 654549 h 654549"/>
                  <a:gd name="connsiteX0" fmla="*/ 0 w 1185512"/>
                  <a:gd name="connsiteY0" fmla="*/ 28710 h 654549"/>
                  <a:gd name="connsiteX1" fmla="*/ 951876 w 1185512"/>
                  <a:gd name="connsiteY1" fmla="*/ 141137 h 654549"/>
                  <a:gd name="connsiteX2" fmla="*/ 1180475 w 1185512"/>
                  <a:gd name="connsiteY2" fmla="*/ 654549 h 654549"/>
                  <a:gd name="connsiteX0" fmla="*/ 0 w 1186449"/>
                  <a:gd name="connsiteY0" fmla="*/ 39040 h 664879"/>
                  <a:gd name="connsiteX1" fmla="*/ 966866 w 1186449"/>
                  <a:gd name="connsiteY1" fmla="*/ 106497 h 664879"/>
                  <a:gd name="connsiteX2" fmla="*/ 1180475 w 1186449"/>
                  <a:gd name="connsiteY2" fmla="*/ 664879 h 664879"/>
                  <a:gd name="connsiteX0" fmla="*/ 0 w 1186449"/>
                  <a:gd name="connsiteY0" fmla="*/ 60633 h 686472"/>
                  <a:gd name="connsiteX1" fmla="*/ 966866 w 1186449"/>
                  <a:gd name="connsiteY1" fmla="*/ 128090 h 686472"/>
                  <a:gd name="connsiteX2" fmla="*/ 1180475 w 1186449"/>
                  <a:gd name="connsiteY2" fmla="*/ 686472 h 686472"/>
                  <a:gd name="connsiteX0" fmla="*/ 0 w 1211547"/>
                  <a:gd name="connsiteY0" fmla="*/ 60633 h 686472"/>
                  <a:gd name="connsiteX1" fmla="*/ 966866 w 1211547"/>
                  <a:gd name="connsiteY1" fmla="*/ 128090 h 686472"/>
                  <a:gd name="connsiteX2" fmla="*/ 1180475 w 1211547"/>
                  <a:gd name="connsiteY2" fmla="*/ 686472 h 686472"/>
                  <a:gd name="connsiteX0" fmla="*/ 0 w 1156129"/>
                  <a:gd name="connsiteY0" fmla="*/ 77205 h 654553"/>
                  <a:gd name="connsiteX1" fmla="*/ 911448 w 1156129"/>
                  <a:gd name="connsiteY1" fmla="*/ 96171 h 654553"/>
                  <a:gd name="connsiteX2" fmla="*/ 1125057 w 1156129"/>
                  <a:gd name="connsiteY2" fmla="*/ 654553 h 654553"/>
                  <a:gd name="connsiteX0" fmla="*/ 0 w 1156129"/>
                  <a:gd name="connsiteY0" fmla="*/ 97664 h 675012"/>
                  <a:gd name="connsiteX1" fmla="*/ 911448 w 1156129"/>
                  <a:gd name="connsiteY1" fmla="*/ 116630 h 675012"/>
                  <a:gd name="connsiteX2" fmla="*/ 1125057 w 1156129"/>
                  <a:gd name="connsiteY2" fmla="*/ 675012 h 675012"/>
                </a:gdLst>
                <a:ahLst/>
                <a:cxnLst>
                  <a:cxn ang="0">
                    <a:pos x="connsiteX0" y="connsiteY0"/>
                  </a:cxn>
                  <a:cxn ang="0">
                    <a:pos x="connsiteX1" y="connsiteY1"/>
                  </a:cxn>
                  <a:cxn ang="0">
                    <a:pos x="connsiteX2" y="connsiteY2"/>
                  </a:cxn>
                </a:cxnLst>
                <a:rect l="l" t="t" r="r" b="b"/>
                <a:pathLst>
                  <a:path w="1156129" h="675012">
                    <a:moveTo>
                      <a:pt x="0" y="97664"/>
                    </a:moveTo>
                    <a:cubicBezTo>
                      <a:pt x="443374" y="-74183"/>
                      <a:pt x="714702" y="12324"/>
                      <a:pt x="911448" y="116630"/>
                    </a:cubicBezTo>
                    <a:cubicBezTo>
                      <a:pt x="1108194" y="220936"/>
                      <a:pt x="1212187" y="459217"/>
                      <a:pt x="1125057" y="675012"/>
                    </a:cubicBezTo>
                  </a:path>
                </a:pathLst>
              </a:custGeom>
              <a:noFill/>
              <a:ln w="15875" cap="rnd">
                <a:solidFill>
                  <a:srgbClr val="426E9B"/>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Freihandform 13">
                <a:extLst>
                  <a:ext uri="{FF2B5EF4-FFF2-40B4-BE49-F238E27FC236}">
                    <a16:creationId xmlns:a16="http://schemas.microsoft.com/office/drawing/2014/main" id="{D2085B22-8C3E-B744-B1A3-6D96AF67277C}"/>
                  </a:ext>
                </a:extLst>
              </p:cNvPr>
              <p:cNvSpPr/>
              <p:nvPr/>
            </p:nvSpPr>
            <p:spPr>
              <a:xfrm rot="11064932">
                <a:off x="3330405" y="3830891"/>
                <a:ext cx="2362918" cy="1379601"/>
              </a:xfrm>
              <a:custGeom>
                <a:avLst/>
                <a:gdLst>
                  <a:gd name="connsiteX0" fmla="*/ 0 w 1288324"/>
                  <a:gd name="connsiteY0" fmla="*/ 96407 h 722246"/>
                  <a:gd name="connsiteX1" fmla="*/ 1172980 w 1288324"/>
                  <a:gd name="connsiteY1" fmla="*/ 51437 h 722246"/>
                  <a:gd name="connsiteX2" fmla="*/ 1180475 w 1288324"/>
                  <a:gd name="connsiteY2" fmla="*/ 722246 h 722246"/>
                  <a:gd name="connsiteX0" fmla="*/ 0 w 1221373"/>
                  <a:gd name="connsiteY0" fmla="*/ 42550 h 668389"/>
                  <a:gd name="connsiteX1" fmla="*/ 1004341 w 1221373"/>
                  <a:gd name="connsiteY1" fmla="*/ 98764 h 668389"/>
                  <a:gd name="connsiteX2" fmla="*/ 1180475 w 1221373"/>
                  <a:gd name="connsiteY2" fmla="*/ 668389 h 668389"/>
                  <a:gd name="connsiteX0" fmla="*/ 0 w 1212515"/>
                  <a:gd name="connsiteY0" fmla="*/ 28710 h 654549"/>
                  <a:gd name="connsiteX1" fmla="*/ 951876 w 1212515"/>
                  <a:gd name="connsiteY1" fmla="*/ 141137 h 654549"/>
                  <a:gd name="connsiteX2" fmla="*/ 1180475 w 1212515"/>
                  <a:gd name="connsiteY2" fmla="*/ 654549 h 654549"/>
                  <a:gd name="connsiteX0" fmla="*/ 0 w 1185512"/>
                  <a:gd name="connsiteY0" fmla="*/ 28710 h 654549"/>
                  <a:gd name="connsiteX1" fmla="*/ 951876 w 1185512"/>
                  <a:gd name="connsiteY1" fmla="*/ 141137 h 654549"/>
                  <a:gd name="connsiteX2" fmla="*/ 1180475 w 1185512"/>
                  <a:gd name="connsiteY2" fmla="*/ 654549 h 654549"/>
                  <a:gd name="connsiteX0" fmla="*/ 0 w 1186449"/>
                  <a:gd name="connsiteY0" fmla="*/ 39040 h 664879"/>
                  <a:gd name="connsiteX1" fmla="*/ 966866 w 1186449"/>
                  <a:gd name="connsiteY1" fmla="*/ 106497 h 664879"/>
                  <a:gd name="connsiteX2" fmla="*/ 1180475 w 1186449"/>
                  <a:gd name="connsiteY2" fmla="*/ 664879 h 664879"/>
                  <a:gd name="connsiteX0" fmla="*/ 0 w 1186449"/>
                  <a:gd name="connsiteY0" fmla="*/ 60633 h 686472"/>
                  <a:gd name="connsiteX1" fmla="*/ 966866 w 1186449"/>
                  <a:gd name="connsiteY1" fmla="*/ 128090 h 686472"/>
                  <a:gd name="connsiteX2" fmla="*/ 1180475 w 1186449"/>
                  <a:gd name="connsiteY2" fmla="*/ 686472 h 686472"/>
                  <a:gd name="connsiteX0" fmla="*/ 0 w 1211547"/>
                  <a:gd name="connsiteY0" fmla="*/ 60633 h 686472"/>
                  <a:gd name="connsiteX1" fmla="*/ 966866 w 1211547"/>
                  <a:gd name="connsiteY1" fmla="*/ 128090 h 686472"/>
                  <a:gd name="connsiteX2" fmla="*/ 1180475 w 1211547"/>
                  <a:gd name="connsiteY2" fmla="*/ 686472 h 686472"/>
                  <a:gd name="connsiteX0" fmla="*/ 0 w 1156129"/>
                  <a:gd name="connsiteY0" fmla="*/ 77205 h 654553"/>
                  <a:gd name="connsiteX1" fmla="*/ 911448 w 1156129"/>
                  <a:gd name="connsiteY1" fmla="*/ 96171 h 654553"/>
                  <a:gd name="connsiteX2" fmla="*/ 1125057 w 1156129"/>
                  <a:gd name="connsiteY2" fmla="*/ 654553 h 654553"/>
                  <a:gd name="connsiteX0" fmla="*/ 0 w 1156129"/>
                  <a:gd name="connsiteY0" fmla="*/ 97664 h 675012"/>
                  <a:gd name="connsiteX1" fmla="*/ 911448 w 1156129"/>
                  <a:gd name="connsiteY1" fmla="*/ 116630 h 675012"/>
                  <a:gd name="connsiteX2" fmla="*/ 1125057 w 1156129"/>
                  <a:gd name="connsiteY2" fmla="*/ 675012 h 675012"/>
                </a:gdLst>
                <a:ahLst/>
                <a:cxnLst>
                  <a:cxn ang="0">
                    <a:pos x="connsiteX0" y="connsiteY0"/>
                  </a:cxn>
                  <a:cxn ang="0">
                    <a:pos x="connsiteX1" y="connsiteY1"/>
                  </a:cxn>
                  <a:cxn ang="0">
                    <a:pos x="connsiteX2" y="connsiteY2"/>
                  </a:cxn>
                </a:cxnLst>
                <a:rect l="l" t="t" r="r" b="b"/>
                <a:pathLst>
                  <a:path w="1156129" h="675012">
                    <a:moveTo>
                      <a:pt x="0" y="97664"/>
                    </a:moveTo>
                    <a:cubicBezTo>
                      <a:pt x="443374" y="-74183"/>
                      <a:pt x="714702" y="12324"/>
                      <a:pt x="911448" y="116630"/>
                    </a:cubicBezTo>
                    <a:cubicBezTo>
                      <a:pt x="1108194" y="220936"/>
                      <a:pt x="1212187" y="459217"/>
                      <a:pt x="1125057" y="675012"/>
                    </a:cubicBezTo>
                  </a:path>
                </a:pathLst>
              </a:custGeom>
              <a:noFill/>
              <a:ln w="15875" cap="rnd">
                <a:solidFill>
                  <a:srgbClr val="426E9B"/>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5" name="Gerade Verbindung mit Pfeil 14">
                <a:extLst>
                  <a:ext uri="{FF2B5EF4-FFF2-40B4-BE49-F238E27FC236}">
                    <a16:creationId xmlns:a16="http://schemas.microsoft.com/office/drawing/2014/main" id="{25F0A177-EB4D-8B47-A40E-F09E2BC6E6C6}"/>
                  </a:ext>
                </a:extLst>
              </p:cNvPr>
              <p:cNvCxnSpPr>
                <a:cxnSpLocks/>
              </p:cNvCxnSpPr>
              <p:nvPr/>
            </p:nvCxnSpPr>
            <p:spPr>
              <a:xfrm flipV="1">
                <a:off x="3489632" y="1273943"/>
                <a:ext cx="3465940" cy="2436422"/>
              </a:xfrm>
              <a:prstGeom prst="straightConnector1">
                <a:avLst/>
              </a:prstGeom>
              <a:ln w="15875" cap="rnd">
                <a:solidFill>
                  <a:srgbClr val="426E9B"/>
                </a:solidFill>
                <a:prstDash val="dash"/>
                <a:headEnd type="oval" w="med" len="med"/>
                <a:tailEnd type="arrow" w="lg" len="lg"/>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553B94CA-988D-FF44-AC1D-EE0CDACF33EA}"/>
                </a:ext>
              </a:extLst>
            </p:cNvPr>
            <p:cNvSpPr txBox="1"/>
            <p:nvPr/>
          </p:nvSpPr>
          <p:spPr>
            <a:xfrm>
              <a:off x="8402499" y="904955"/>
              <a:ext cx="1415316"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WENDEPUNKT</a:t>
              </a:r>
            </a:p>
          </p:txBody>
        </p:sp>
        <p:sp>
          <p:nvSpPr>
            <p:cNvPr id="10" name="Textfeld 9">
              <a:extLst>
                <a:ext uri="{FF2B5EF4-FFF2-40B4-BE49-F238E27FC236}">
                  <a16:creationId xmlns:a16="http://schemas.microsoft.com/office/drawing/2014/main" id="{581641BC-4E31-6743-8697-929DF9A2968E}"/>
                </a:ext>
              </a:extLst>
            </p:cNvPr>
            <p:cNvSpPr txBox="1"/>
            <p:nvPr/>
          </p:nvSpPr>
          <p:spPr>
            <a:xfrm>
              <a:off x="3829924" y="4430090"/>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START/ZIEL</a:t>
              </a:r>
            </a:p>
          </p:txBody>
        </p:sp>
        <p:pic>
          <p:nvPicPr>
            <p:cNvPr id="19" name="Grafik 18">
              <a:extLst>
                <a:ext uri="{FF2B5EF4-FFF2-40B4-BE49-F238E27FC236}">
                  <a16:creationId xmlns:a16="http://schemas.microsoft.com/office/drawing/2014/main" id="{72D3867F-0931-3442-82AD-410182EF8F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8609" y="950753"/>
              <a:ext cx="5791708" cy="4127500"/>
            </a:xfrm>
            <a:prstGeom prst="rect">
              <a:avLst/>
            </a:prstGeom>
          </p:spPr>
        </p:pic>
      </p:grpSp>
    </p:spTree>
    <p:extLst>
      <p:ext uri="{BB962C8B-B14F-4D97-AF65-F5344CB8AC3E}">
        <p14:creationId xmlns:p14="http://schemas.microsoft.com/office/powerpoint/2010/main" val="415721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SKELETON</a:t>
            </a:r>
            <a:endParaRPr lang="de-DE" dirty="0">
              <a:effectLst/>
            </a:endParaRPr>
          </a:p>
        </p:txBody>
      </p:sp>
      <p:sp>
        <p:nvSpPr>
          <p:cNvPr id="4" name="Textfeld 3">
            <a:extLst>
              <a:ext uri="{FF2B5EF4-FFF2-40B4-BE49-F238E27FC236}">
                <a16:creationId xmlns:a16="http://schemas.microsoft.com/office/drawing/2014/main" id="{AA216B4D-3BF5-A345-89F9-EA42AF308CA1}"/>
              </a:ext>
            </a:extLst>
          </p:cNvPr>
          <p:cNvSpPr txBox="1"/>
          <p:nvPr/>
        </p:nvSpPr>
        <p:spPr>
          <a:xfrm>
            <a:off x="6260053" y="5641071"/>
            <a:ext cx="3529256" cy="902363"/>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Bobfahren ist krass! Aber </a:t>
            </a:r>
            <a:r>
              <a:rPr lang="de-DE" sz="1200" b="1" dirty="0" err="1">
                <a:solidFill>
                  <a:schemeClr val="tx1">
                    <a:lumMod val="75000"/>
                    <a:lumOff val="25000"/>
                  </a:schemeClr>
                </a:solidFill>
              </a:rPr>
              <a:t>Skeletonfahren</a:t>
            </a:r>
            <a:r>
              <a:rPr lang="de-DE" sz="1200" dirty="0">
                <a:solidFill>
                  <a:schemeClr val="tx1">
                    <a:lumMod val="75000"/>
                    <a:lumOff val="25000"/>
                  </a:schemeClr>
                </a:solidFill>
              </a:rPr>
              <a:t> ist noch krasser. Kopfüber stürzen sich die Fahrer den Eiskanal hinunter. Das sind doch wilde Hunde!</a:t>
            </a:r>
          </a:p>
          <a:p>
            <a:pPr algn="just">
              <a:lnSpc>
                <a:spcPts val="1640"/>
              </a:lnSpc>
            </a:pPr>
            <a:r>
              <a:rPr lang="de-DE" sz="1200" dirty="0">
                <a:solidFill>
                  <a:schemeClr val="tx1">
                    <a:lumMod val="75000"/>
                    <a:lumOff val="25000"/>
                  </a:schemeClr>
                </a:solidFill>
              </a:rPr>
              <a:t>Bist du auch so mutig und furchtlos?</a:t>
            </a:r>
          </a:p>
        </p:txBody>
      </p:sp>
      <p:sp>
        <p:nvSpPr>
          <p:cNvPr id="6" name="Textfeld 5">
            <a:extLst>
              <a:ext uri="{FF2B5EF4-FFF2-40B4-BE49-F238E27FC236}">
                <a16:creationId xmlns:a16="http://schemas.microsoft.com/office/drawing/2014/main" id="{49B65A6A-0BE0-9B48-A5BB-38B2F65CE158}"/>
              </a:ext>
            </a:extLst>
          </p:cNvPr>
          <p:cNvSpPr txBox="1"/>
          <p:nvPr/>
        </p:nvSpPr>
        <p:spPr>
          <a:xfrm>
            <a:off x="515828" y="1495972"/>
            <a:ext cx="2632889" cy="2621167"/>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Lauft von der Startlinie an.</a:t>
            </a:r>
          </a:p>
          <a:p>
            <a:pPr algn="just">
              <a:lnSpc>
                <a:spcPts val="1780"/>
              </a:lnSpc>
            </a:pPr>
            <a:r>
              <a:rPr lang="de-DE" sz="1400" dirty="0"/>
              <a:t>Springt gemeinsam auf die Matte und gleitet möglichst weit.</a:t>
            </a:r>
          </a:p>
          <a:p>
            <a:pPr algn="just">
              <a:lnSpc>
                <a:spcPts val="1780"/>
              </a:lnSpc>
            </a:pPr>
            <a:r>
              <a:rPr lang="de-DE" sz="1400" dirty="0"/>
              <a:t>Lauft zum Startpunkt zurück.</a:t>
            </a:r>
          </a:p>
          <a:p>
            <a:pPr algn="just">
              <a:lnSpc>
                <a:spcPts val="1780"/>
              </a:lnSpc>
            </a:pPr>
            <a:r>
              <a:rPr lang="de-DE" sz="1400" dirty="0"/>
              <a:t>Gleitet mit möglichst wenigen Anläufen bis zum Zielhütchen.</a:t>
            </a:r>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Reduziert eure Anläufe.</a:t>
            </a:r>
          </a:p>
          <a:p>
            <a:pPr algn="just">
              <a:lnSpc>
                <a:spcPts val="1780"/>
              </a:lnSpc>
            </a:pPr>
            <a:endParaRPr lang="de-DE" sz="1400" dirty="0"/>
          </a:p>
        </p:txBody>
      </p:sp>
      <p:sp>
        <p:nvSpPr>
          <p:cNvPr id="7" name="Rechteck 6">
            <a:extLst>
              <a:ext uri="{FF2B5EF4-FFF2-40B4-BE49-F238E27FC236}">
                <a16:creationId xmlns:a16="http://schemas.microsoft.com/office/drawing/2014/main" id="{1E04FF42-9F35-544D-A3B8-10821773085E}"/>
              </a:ext>
            </a:extLst>
          </p:cNvPr>
          <p:cNvSpPr/>
          <p:nvPr/>
        </p:nvSpPr>
        <p:spPr>
          <a:xfrm>
            <a:off x="515827" y="5890480"/>
            <a:ext cx="3805525" cy="307777"/>
          </a:xfrm>
          <a:prstGeom prst="rect">
            <a:avLst/>
          </a:prstGeom>
        </p:spPr>
        <p:txBody>
          <a:bodyPr wrap="square">
            <a:spAutoFit/>
          </a:bodyPr>
          <a:lstStyle/>
          <a:p>
            <a:pPr>
              <a:spcBef>
                <a:spcPts val="0"/>
              </a:spcBef>
            </a:pPr>
            <a:r>
              <a:rPr lang="de-DE" sz="1400" dirty="0">
                <a:solidFill>
                  <a:schemeClr val="tx1">
                    <a:lumMod val="75000"/>
                    <a:lumOff val="25000"/>
                  </a:schemeClr>
                </a:solidFill>
              </a:rPr>
              <a:t>3 Hütchen | 1 große Turnmatte</a:t>
            </a:r>
          </a:p>
        </p:txBody>
      </p:sp>
      <p:pic>
        <p:nvPicPr>
          <p:cNvPr id="14" name="Grafik 13">
            <a:extLst>
              <a:ext uri="{FF2B5EF4-FFF2-40B4-BE49-F238E27FC236}">
                <a16:creationId xmlns:a16="http://schemas.microsoft.com/office/drawing/2014/main" id="{82CA9FC3-06DA-E047-A366-E869622CDE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17163" y="5739290"/>
            <a:ext cx="1362822" cy="917934"/>
          </a:xfrm>
          <a:prstGeom prst="rect">
            <a:avLst/>
          </a:prstGeom>
        </p:spPr>
      </p:pic>
      <p:grpSp>
        <p:nvGrpSpPr>
          <p:cNvPr id="8" name="Gruppieren 7">
            <a:extLst>
              <a:ext uri="{FF2B5EF4-FFF2-40B4-BE49-F238E27FC236}">
                <a16:creationId xmlns:a16="http://schemas.microsoft.com/office/drawing/2014/main" id="{534AB12B-177D-A248-BE72-60BA0153ED79}"/>
              </a:ext>
            </a:extLst>
          </p:cNvPr>
          <p:cNvGrpSpPr/>
          <p:nvPr/>
        </p:nvGrpSpPr>
        <p:grpSpPr>
          <a:xfrm>
            <a:off x="3366584" y="1009980"/>
            <a:ext cx="6430599" cy="4127500"/>
            <a:chOff x="3366584" y="1009980"/>
            <a:chExt cx="6430599" cy="4127500"/>
          </a:xfrm>
        </p:grpSpPr>
        <p:sp>
          <p:nvSpPr>
            <p:cNvPr id="9" name="Textfeld 8">
              <a:extLst>
                <a:ext uri="{FF2B5EF4-FFF2-40B4-BE49-F238E27FC236}">
                  <a16:creationId xmlns:a16="http://schemas.microsoft.com/office/drawing/2014/main" id="{F7622E44-42F2-FE4D-9A06-7857B0AD269F}"/>
                </a:ext>
              </a:extLst>
            </p:cNvPr>
            <p:cNvSpPr txBox="1"/>
            <p:nvPr/>
          </p:nvSpPr>
          <p:spPr>
            <a:xfrm>
              <a:off x="3829924" y="4430090"/>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START/ZIEL</a:t>
              </a:r>
            </a:p>
          </p:txBody>
        </p:sp>
        <p:sp>
          <p:nvSpPr>
            <p:cNvPr id="11" name="Textfeld 10">
              <a:extLst>
                <a:ext uri="{FF2B5EF4-FFF2-40B4-BE49-F238E27FC236}">
                  <a16:creationId xmlns:a16="http://schemas.microsoft.com/office/drawing/2014/main" id="{B5ED38D8-DAFA-4A41-8A11-0B782FEDFACC}"/>
                </a:ext>
              </a:extLst>
            </p:cNvPr>
            <p:cNvSpPr txBox="1"/>
            <p:nvPr/>
          </p:nvSpPr>
          <p:spPr>
            <a:xfrm>
              <a:off x="8381867" y="1157418"/>
              <a:ext cx="1415316"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START/ZIEL</a:t>
              </a:r>
            </a:p>
          </p:txBody>
        </p:sp>
        <p:cxnSp>
          <p:nvCxnSpPr>
            <p:cNvPr id="21" name="Gerade Verbindung mit Pfeil 20">
              <a:extLst>
                <a:ext uri="{FF2B5EF4-FFF2-40B4-BE49-F238E27FC236}">
                  <a16:creationId xmlns:a16="http://schemas.microsoft.com/office/drawing/2014/main" id="{37BC72DD-D0FD-AD41-9768-32D932A6969A}"/>
                </a:ext>
              </a:extLst>
            </p:cNvPr>
            <p:cNvCxnSpPr>
              <a:cxnSpLocks/>
            </p:cNvCxnSpPr>
            <p:nvPr/>
          </p:nvCxnSpPr>
          <p:spPr>
            <a:xfrm flipV="1">
              <a:off x="4967478" y="2185416"/>
              <a:ext cx="3789293" cy="2233192"/>
            </a:xfrm>
            <a:prstGeom prst="straightConnector1">
              <a:avLst/>
            </a:prstGeom>
            <a:ln w="15875" cap="rnd">
              <a:solidFill>
                <a:srgbClr val="426E9B"/>
              </a:solidFill>
              <a:prstDash val="dash"/>
              <a:headEnd type="arrow" w="lg" len="lg"/>
              <a:tailEnd type="oval"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7DBE96CC-AF39-A44B-9528-A7D1815F7E00}"/>
                </a:ext>
              </a:extLst>
            </p:cNvPr>
            <p:cNvCxnSpPr>
              <a:cxnSpLocks/>
            </p:cNvCxnSpPr>
            <p:nvPr/>
          </p:nvCxnSpPr>
          <p:spPr>
            <a:xfrm flipV="1">
              <a:off x="4342445" y="1826600"/>
              <a:ext cx="3789293" cy="2233192"/>
            </a:xfrm>
            <a:prstGeom prst="straightConnector1">
              <a:avLst/>
            </a:prstGeom>
            <a:ln w="15875" cap="rnd">
              <a:solidFill>
                <a:srgbClr val="426E9B"/>
              </a:solidFill>
              <a:prstDash val="dash"/>
              <a:headEnd type="oval" w="med" len="med"/>
              <a:tailEnd type="arrow" w="lg" len="lg"/>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0F280772-652A-F84F-8C9F-C29E5BE9D9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66584" y="1009980"/>
              <a:ext cx="5791708" cy="4127500"/>
            </a:xfrm>
            <a:prstGeom prst="rect">
              <a:avLst/>
            </a:prstGeom>
          </p:spPr>
        </p:pic>
      </p:grpSp>
    </p:spTree>
    <p:extLst>
      <p:ext uri="{BB962C8B-B14F-4D97-AF65-F5344CB8AC3E}">
        <p14:creationId xmlns:p14="http://schemas.microsoft.com/office/powerpoint/2010/main" val="186885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EISHOCKEY</a:t>
            </a:r>
          </a:p>
        </p:txBody>
      </p:sp>
      <p:sp>
        <p:nvSpPr>
          <p:cNvPr id="5" name="Textfeld 4">
            <a:extLst>
              <a:ext uri="{FF2B5EF4-FFF2-40B4-BE49-F238E27FC236}">
                <a16:creationId xmlns:a16="http://schemas.microsoft.com/office/drawing/2014/main" id="{4FA6E48F-1BEE-604C-9FD9-025E6C08E242}"/>
              </a:ext>
            </a:extLst>
          </p:cNvPr>
          <p:cNvSpPr txBox="1"/>
          <p:nvPr/>
        </p:nvSpPr>
        <p:spPr>
          <a:xfrm>
            <a:off x="6260053" y="5641071"/>
            <a:ext cx="3529256" cy="902363"/>
          </a:xfrm>
          <a:prstGeom prst="rect">
            <a:avLst/>
          </a:prstGeom>
          <a:noFill/>
        </p:spPr>
        <p:txBody>
          <a:bodyPr wrap="square" rtlCol="0">
            <a:spAutoFit/>
          </a:bodyPr>
          <a:lstStyle/>
          <a:p>
            <a:pPr algn="just">
              <a:lnSpc>
                <a:spcPts val="1640"/>
              </a:lnSpc>
            </a:pPr>
            <a:r>
              <a:rPr lang="de-DE" sz="1200" b="1" dirty="0">
                <a:solidFill>
                  <a:schemeClr val="tx1">
                    <a:lumMod val="75000"/>
                    <a:lumOff val="25000"/>
                  </a:schemeClr>
                </a:solidFill>
              </a:rPr>
              <a:t>Eishockey</a:t>
            </a:r>
            <a:r>
              <a:rPr lang="de-DE" sz="1200" dirty="0">
                <a:solidFill>
                  <a:schemeClr val="tx1">
                    <a:lumMod val="75000"/>
                    <a:lumOff val="25000"/>
                  </a:schemeClr>
                </a:solidFill>
              </a:rPr>
              <a:t> ist wohl eine der schnellsten und spannendsten Mannschaftssportarten der Welt. Der Puck muss ins Tor und zwar so schnell wie möglich! Hast du das Zeug zum NHL Star?</a:t>
            </a:r>
          </a:p>
        </p:txBody>
      </p:sp>
      <p:sp>
        <p:nvSpPr>
          <p:cNvPr id="7" name="Textfeld 6">
            <a:extLst>
              <a:ext uri="{FF2B5EF4-FFF2-40B4-BE49-F238E27FC236}">
                <a16:creationId xmlns:a16="http://schemas.microsoft.com/office/drawing/2014/main" id="{016224A0-4306-7A44-A317-2B67B98FFEB5}"/>
              </a:ext>
            </a:extLst>
          </p:cNvPr>
          <p:cNvSpPr txBox="1"/>
          <p:nvPr/>
        </p:nvSpPr>
        <p:spPr>
          <a:xfrm>
            <a:off x="515828" y="1495972"/>
            <a:ext cx="2632889" cy="2621167"/>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Vom Abschlagpunkt schießt du auf die Bank. Der Puck muss rutschen und darf nicht rollen.</a:t>
            </a:r>
          </a:p>
          <a:p>
            <a:pPr algn="just">
              <a:lnSpc>
                <a:spcPts val="1780"/>
              </a:lnSpc>
            </a:pPr>
            <a:r>
              <a:rPr lang="de-DE" sz="1400" dirty="0"/>
              <a:t>Hole mit drei Schüssen möglichst viele Punkte.</a:t>
            </a:r>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Verbessere deine Punktanzahl mit drei Schüssen. </a:t>
            </a:r>
          </a:p>
          <a:p>
            <a:pPr algn="just">
              <a:lnSpc>
                <a:spcPts val="1780"/>
              </a:lnSpc>
            </a:pPr>
            <a:endParaRPr lang="de-DE" sz="1400" dirty="0"/>
          </a:p>
        </p:txBody>
      </p:sp>
      <p:sp>
        <p:nvSpPr>
          <p:cNvPr id="8" name="Rechteck 7">
            <a:extLst>
              <a:ext uri="{FF2B5EF4-FFF2-40B4-BE49-F238E27FC236}">
                <a16:creationId xmlns:a16="http://schemas.microsoft.com/office/drawing/2014/main" id="{FB701B06-5236-2947-8B6F-1FCD925C9C45}"/>
              </a:ext>
            </a:extLst>
          </p:cNvPr>
          <p:cNvSpPr/>
          <p:nvPr/>
        </p:nvSpPr>
        <p:spPr>
          <a:xfrm>
            <a:off x="515827" y="5890480"/>
            <a:ext cx="3805525" cy="523220"/>
          </a:xfrm>
          <a:prstGeom prst="rect">
            <a:avLst/>
          </a:prstGeom>
        </p:spPr>
        <p:txBody>
          <a:bodyPr wrap="square">
            <a:spAutoFit/>
          </a:bodyPr>
          <a:lstStyle/>
          <a:p>
            <a:pPr>
              <a:spcBef>
                <a:spcPts val="0"/>
              </a:spcBef>
            </a:pPr>
            <a:r>
              <a:rPr lang="de-DE" sz="1400" dirty="0">
                <a:solidFill>
                  <a:schemeClr val="tx1">
                    <a:lumMod val="75000"/>
                    <a:lumOff val="25000"/>
                  </a:schemeClr>
                </a:solidFill>
              </a:rPr>
              <a:t>1 </a:t>
            </a:r>
            <a:r>
              <a:rPr lang="de-DE" sz="1400" dirty="0" err="1">
                <a:solidFill>
                  <a:schemeClr val="tx1">
                    <a:lumMod val="75000"/>
                    <a:lumOff val="25000"/>
                  </a:schemeClr>
                </a:solidFill>
              </a:rPr>
              <a:t>Langbank</a:t>
            </a:r>
            <a:r>
              <a:rPr lang="de-DE" sz="1400" dirty="0">
                <a:solidFill>
                  <a:schemeClr val="tx1">
                    <a:lumMod val="75000"/>
                    <a:lumOff val="25000"/>
                  </a:schemeClr>
                </a:solidFill>
              </a:rPr>
              <a:t> | 1 Schläger | 1 Puck (Hockeyball) | Tape zum Markieren | 1 Hütchen</a:t>
            </a:r>
          </a:p>
        </p:txBody>
      </p:sp>
      <p:grpSp>
        <p:nvGrpSpPr>
          <p:cNvPr id="25" name="Gruppieren 24">
            <a:extLst>
              <a:ext uri="{FF2B5EF4-FFF2-40B4-BE49-F238E27FC236}">
                <a16:creationId xmlns:a16="http://schemas.microsoft.com/office/drawing/2014/main" id="{CEFCE370-F56D-164A-8E3A-7A60D5F5F5DF}"/>
              </a:ext>
            </a:extLst>
          </p:cNvPr>
          <p:cNvGrpSpPr/>
          <p:nvPr/>
        </p:nvGrpSpPr>
        <p:grpSpPr>
          <a:xfrm>
            <a:off x="2656563" y="314566"/>
            <a:ext cx="7140461" cy="5088697"/>
            <a:chOff x="2656563" y="314566"/>
            <a:chExt cx="7140461" cy="5088697"/>
          </a:xfrm>
        </p:grpSpPr>
        <p:pic>
          <p:nvPicPr>
            <p:cNvPr id="34" name="Grafik 33">
              <a:extLst>
                <a:ext uri="{FF2B5EF4-FFF2-40B4-BE49-F238E27FC236}">
                  <a16:creationId xmlns:a16="http://schemas.microsoft.com/office/drawing/2014/main" id="{E6CD4B49-0F06-4447-9AF2-2497A28D321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56563" y="314566"/>
              <a:ext cx="7140461" cy="5088697"/>
            </a:xfrm>
            <a:prstGeom prst="rect">
              <a:avLst/>
            </a:prstGeom>
          </p:spPr>
        </p:pic>
        <p:sp>
          <p:nvSpPr>
            <p:cNvPr id="10" name="Textfeld 9">
              <a:extLst>
                <a:ext uri="{FF2B5EF4-FFF2-40B4-BE49-F238E27FC236}">
                  <a16:creationId xmlns:a16="http://schemas.microsoft.com/office/drawing/2014/main" id="{ADE960F8-0BA7-3843-B359-2FB92CAE1A6F}"/>
                </a:ext>
              </a:extLst>
            </p:cNvPr>
            <p:cNvSpPr txBox="1"/>
            <p:nvPr/>
          </p:nvSpPr>
          <p:spPr>
            <a:xfrm>
              <a:off x="3296094" y="4430090"/>
              <a:ext cx="1749682"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ABSCHLAGPUNKT</a:t>
              </a:r>
            </a:p>
          </p:txBody>
        </p:sp>
        <p:sp>
          <p:nvSpPr>
            <p:cNvPr id="11" name="Textfeld 10">
              <a:extLst>
                <a:ext uri="{FF2B5EF4-FFF2-40B4-BE49-F238E27FC236}">
                  <a16:creationId xmlns:a16="http://schemas.microsoft.com/office/drawing/2014/main" id="{50C89BB0-0354-1440-B96B-1FD37DB6832B}"/>
                </a:ext>
              </a:extLst>
            </p:cNvPr>
            <p:cNvSpPr txBox="1"/>
            <p:nvPr/>
          </p:nvSpPr>
          <p:spPr>
            <a:xfrm>
              <a:off x="8189843" y="1157418"/>
              <a:ext cx="1415316"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ZIEL</a:t>
              </a:r>
            </a:p>
          </p:txBody>
        </p:sp>
        <p:grpSp>
          <p:nvGrpSpPr>
            <p:cNvPr id="23" name="Gruppieren 22">
              <a:extLst>
                <a:ext uri="{FF2B5EF4-FFF2-40B4-BE49-F238E27FC236}">
                  <a16:creationId xmlns:a16="http://schemas.microsoft.com/office/drawing/2014/main" id="{F2238869-1F3C-4246-8519-08978DD2B762}"/>
                </a:ext>
              </a:extLst>
            </p:cNvPr>
            <p:cNvGrpSpPr/>
            <p:nvPr/>
          </p:nvGrpSpPr>
          <p:grpSpPr>
            <a:xfrm>
              <a:off x="6270346" y="784605"/>
              <a:ext cx="2953095" cy="1816192"/>
              <a:chOff x="6032372" y="962453"/>
              <a:chExt cx="2953095" cy="1816192"/>
            </a:xfrm>
          </p:grpSpPr>
          <p:sp>
            <p:nvSpPr>
              <p:cNvPr id="12" name="Textfeld 11">
                <a:extLst>
                  <a:ext uri="{FF2B5EF4-FFF2-40B4-BE49-F238E27FC236}">
                    <a16:creationId xmlns:a16="http://schemas.microsoft.com/office/drawing/2014/main" id="{6E43908F-FD50-1348-81E2-40E8BDDA342E}"/>
                  </a:ext>
                </a:extLst>
              </p:cNvPr>
              <p:cNvSpPr txBox="1"/>
              <p:nvPr/>
            </p:nvSpPr>
            <p:spPr>
              <a:xfrm>
                <a:off x="7183104" y="1625496"/>
                <a:ext cx="608613" cy="461665"/>
              </a:xfrm>
              <a:prstGeom prst="rect">
                <a:avLst/>
              </a:prstGeom>
              <a:noFill/>
              <a:scene3d>
                <a:camera prst="isometricLeftDown"/>
                <a:lightRig rig="threePt" dir="t"/>
              </a:scene3d>
            </p:spPr>
            <p:txBody>
              <a:bodyPr wrap="square" rtlCol="0">
                <a:spAutoFit/>
                <a:scene3d>
                  <a:camera prst="isometricBottomDown"/>
                  <a:lightRig rig="threePt" dir="t"/>
                </a:scene3d>
              </a:bodyPr>
              <a:lstStyle/>
              <a:p>
                <a:r>
                  <a:rPr lang="de-DE" sz="2400" b="1" dirty="0">
                    <a:solidFill>
                      <a:schemeClr val="bg1"/>
                    </a:solidFill>
                  </a:rPr>
                  <a:t>3</a:t>
                </a:r>
              </a:p>
            </p:txBody>
          </p:sp>
          <p:sp>
            <p:nvSpPr>
              <p:cNvPr id="13" name="Textfeld 12">
                <a:extLst>
                  <a:ext uri="{FF2B5EF4-FFF2-40B4-BE49-F238E27FC236}">
                    <a16:creationId xmlns:a16="http://schemas.microsoft.com/office/drawing/2014/main" id="{91D4CEF6-7B74-8643-8541-D0FDC24ED901}"/>
                  </a:ext>
                </a:extLst>
              </p:cNvPr>
              <p:cNvSpPr txBox="1"/>
              <p:nvPr/>
            </p:nvSpPr>
            <p:spPr>
              <a:xfrm>
                <a:off x="6579795" y="1285189"/>
                <a:ext cx="608613" cy="461665"/>
              </a:xfrm>
              <a:prstGeom prst="rect">
                <a:avLst/>
              </a:prstGeom>
              <a:noFill/>
              <a:scene3d>
                <a:camera prst="isometricLeftDown"/>
                <a:lightRig rig="threePt" dir="t"/>
              </a:scene3d>
            </p:spPr>
            <p:txBody>
              <a:bodyPr wrap="square" rtlCol="0">
                <a:spAutoFit/>
                <a:scene3d>
                  <a:camera prst="isometricBottomDown"/>
                  <a:lightRig rig="threePt" dir="t"/>
                </a:scene3d>
              </a:bodyPr>
              <a:lstStyle/>
              <a:p>
                <a:r>
                  <a:rPr lang="de-DE" sz="2400" b="1" dirty="0">
                    <a:solidFill>
                      <a:schemeClr val="bg1"/>
                    </a:solidFill>
                  </a:rPr>
                  <a:t>2</a:t>
                </a:r>
              </a:p>
            </p:txBody>
          </p:sp>
          <p:sp>
            <p:nvSpPr>
              <p:cNvPr id="14" name="Textfeld 13">
                <a:extLst>
                  <a:ext uri="{FF2B5EF4-FFF2-40B4-BE49-F238E27FC236}">
                    <a16:creationId xmlns:a16="http://schemas.microsoft.com/office/drawing/2014/main" id="{AF747EA3-C1EA-4B48-91B5-243DF06E39E9}"/>
                  </a:ext>
                </a:extLst>
              </p:cNvPr>
              <p:cNvSpPr txBox="1"/>
              <p:nvPr/>
            </p:nvSpPr>
            <p:spPr>
              <a:xfrm>
                <a:off x="6032372" y="962453"/>
                <a:ext cx="608613" cy="461665"/>
              </a:xfrm>
              <a:prstGeom prst="rect">
                <a:avLst/>
              </a:prstGeom>
              <a:noFill/>
              <a:scene3d>
                <a:camera prst="isometricLeftDown"/>
                <a:lightRig rig="threePt" dir="t"/>
              </a:scene3d>
            </p:spPr>
            <p:txBody>
              <a:bodyPr wrap="square" rtlCol="0">
                <a:spAutoFit/>
                <a:scene3d>
                  <a:camera prst="isometricBottomDown"/>
                  <a:lightRig rig="threePt" dir="t"/>
                </a:scene3d>
              </a:bodyPr>
              <a:lstStyle/>
              <a:p>
                <a:r>
                  <a:rPr lang="de-DE" sz="2400" b="1" dirty="0">
                    <a:solidFill>
                      <a:schemeClr val="bg1"/>
                    </a:solidFill>
                  </a:rPr>
                  <a:t>1</a:t>
                </a:r>
              </a:p>
            </p:txBody>
          </p:sp>
          <p:sp>
            <p:nvSpPr>
              <p:cNvPr id="15" name="Textfeld 14">
                <a:extLst>
                  <a:ext uri="{FF2B5EF4-FFF2-40B4-BE49-F238E27FC236}">
                    <a16:creationId xmlns:a16="http://schemas.microsoft.com/office/drawing/2014/main" id="{106241D9-59BF-704E-9D16-E2E5D0282299}"/>
                  </a:ext>
                </a:extLst>
              </p:cNvPr>
              <p:cNvSpPr txBox="1"/>
              <p:nvPr/>
            </p:nvSpPr>
            <p:spPr>
              <a:xfrm>
                <a:off x="8376854" y="2316980"/>
                <a:ext cx="608613" cy="461665"/>
              </a:xfrm>
              <a:prstGeom prst="rect">
                <a:avLst/>
              </a:prstGeom>
              <a:noFill/>
              <a:scene3d>
                <a:camera prst="isometricLeftDown"/>
                <a:lightRig rig="threePt" dir="t"/>
              </a:scene3d>
            </p:spPr>
            <p:txBody>
              <a:bodyPr wrap="square" rtlCol="0">
                <a:spAutoFit/>
                <a:scene3d>
                  <a:camera prst="isometricBottomDown"/>
                  <a:lightRig rig="threePt" dir="t"/>
                </a:scene3d>
              </a:bodyPr>
              <a:lstStyle/>
              <a:p>
                <a:r>
                  <a:rPr lang="de-DE" sz="2400" b="1" dirty="0">
                    <a:solidFill>
                      <a:schemeClr val="bg1"/>
                    </a:solidFill>
                  </a:rPr>
                  <a:t>1</a:t>
                </a:r>
              </a:p>
            </p:txBody>
          </p:sp>
          <p:sp>
            <p:nvSpPr>
              <p:cNvPr id="16" name="Textfeld 15">
                <a:extLst>
                  <a:ext uri="{FF2B5EF4-FFF2-40B4-BE49-F238E27FC236}">
                    <a16:creationId xmlns:a16="http://schemas.microsoft.com/office/drawing/2014/main" id="{92C3C4CB-E9D3-1840-BDF6-5B6BC0C4E4F4}"/>
                  </a:ext>
                </a:extLst>
              </p:cNvPr>
              <p:cNvSpPr txBox="1"/>
              <p:nvPr/>
            </p:nvSpPr>
            <p:spPr>
              <a:xfrm>
                <a:off x="7785661" y="1983333"/>
                <a:ext cx="608613" cy="461665"/>
              </a:xfrm>
              <a:prstGeom prst="rect">
                <a:avLst/>
              </a:prstGeom>
              <a:noFill/>
              <a:scene3d>
                <a:camera prst="isometricLeftDown"/>
                <a:lightRig rig="threePt" dir="t"/>
              </a:scene3d>
            </p:spPr>
            <p:txBody>
              <a:bodyPr wrap="square" rtlCol="0">
                <a:spAutoFit/>
                <a:scene3d>
                  <a:camera prst="isometricBottomDown"/>
                  <a:lightRig rig="threePt" dir="t"/>
                </a:scene3d>
              </a:bodyPr>
              <a:lstStyle/>
              <a:p>
                <a:r>
                  <a:rPr lang="de-DE" sz="2400" b="1" dirty="0">
                    <a:solidFill>
                      <a:schemeClr val="bg1"/>
                    </a:solidFill>
                  </a:rPr>
                  <a:t>2</a:t>
                </a:r>
              </a:p>
            </p:txBody>
          </p:sp>
          <p:cxnSp>
            <p:nvCxnSpPr>
              <p:cNvPr id="18" name="Gerade Verbindung 17">
                <a:extLst>
                  <a:ext uri="{FF2B5EF4-FFF2-40B4-BE49-F238E27FC236}">
                    <a16:creationId xmlns:a16="http://schemas.microsoft.com/office/drawing/2014/main" id="{E55E1A61-0C90-1742-8770-949E1D185B28}"/>
                  </a:ext>
                </a:extLst>
              </p:cNvPr>
              <p:cNvCxnSpPr>
                <a:cxnSpLocks/>
              </p:cNvCxnSpPr>
              <p:nvPr/>
            </p:nvCxnSpPr>
            <p:spPr>
              <a:xfrm>
                <a:off x="6517938" y="1173296"/>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D33E7997-5B1A-9148-9012-F55AA6AFC894}"/>
                  </a:ext>
                </a:extLst>
              </p:cNvPr>
              <p:cNvCxnSpPr>
                <a:cxnSpLocks/>
              </p:cNvCxnSpPr>
              <p:nvPr/>
            </p:nvCxnSpPr>
            <p:spPr>
              <a:xfrm>
                <a:off x="7068444" y="1491928"/>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27D99F7C-B34C-C64D-9074-7F525580AB33}"/>
                  </a:ext>
                </a:extLst>
              </p:cNvPr>
              <p:cNvCxnSpPr>
                <a:cxnSpLocks/>
              </p:cNvCxnSpPr>
              <p:nvPr/>
            </p:nvCxnSpPr>
            <p:spPr>
              <a:xfrm>
                <a:off x="7703231" y="1861384"/>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08CB9A07-82CF-E249-BC5C-C195AF5F4B24}"/>
                  </a:ext>
                </a:extLst>
              </p:cNvPr>
              <p:cNvCxnSpPr>
                <a:cxnSpLocks/>
              </p:cNvCxnSpPr>
              <p:nvPr/>
            </p:nvCxnSpPr>
            <p:spPr>
              <a:xfrm>
                <a:off x="8277064" y="2191228"/>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6" name="Gerade Verbindung mit Pfeil 25">
              <a:extLst>
                <a:ext uri="{FF2B5EF4-FFF2-40B4-BE49-F238E27FC236}">
                  <a16:creationId xmlns:a16="http://schemas.microsoft.com/office/drawing/2014/main" id="{E89FBEB8-424C-5748-8390-45EE68DFC48C}"/>
                </a:ext>
              </a:extLst>
            </p:cNvPr>
            <p:cNvCxnSpPr>
              <a:cxnSpLocks/>
            </p:cNvCxnSpPr>
            <p:nvPr/>
          </p:nvCxnSpPr>
          <p:spPr>
            <a:xfrm flipV="1">
              <a:off x="4902253" y="1805485"/>
              <a:ext cx="2625754" cy="1883992"/>
            </a:xfrm>
            <a:prstGeom prst="straightConnector1">
              <a:avLst/>
            </a:prstGeom>
            <a:ln w="15875" cap="rnd">
              <a:solidFill>
                <a:srgbClr val="426E9B"/>
              </a:solidFill>
              <a:prstDash val="dash"/>
              <a:headEnd type="oval" w="med" len="med"/>
              <a:tailEnd type="arrow" w="lg" len="lg"/>
            </a:ln>
          </p:spPr>
          <p:style>
            <a:lnRef idx="1">
              <a:schemeClr val="accent1"/>
            </a:lnRef>
            <a:fillRef idx="0">
              <a:schemeClr val="accent1"/>
            </a:fillRef>
            <a:effectRef idx="0">
              <a:schemeClr val="accent1"/>
            </a:effectRef>
            <a:fontRef idx="minor">
              <a:schemeClr val="tx1"/>
            </a:fontRef>
          </p:style>
        </p:cxnSp>
      </p:grpSp>
      <p:pic>
        <p:nvPicPr>
          <p:cNvPr id="6" name="Grafik 5">
            <a:extLst>
              <a:ext uri="{FF2B5EF4-FFF2-40B4-BE49-F238E27FC236}">
                <a16:creationId xmlns:a16="http://schemas.microsoft.com/office/drawing/2014/main" id="{7B431C66-7CE7-8849-AAC0-8819B0EFFD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9328" y="5592181"/>
            <a:ext cx="1472786" cy="1183866"/>
          </a:xfrm>
          <a:prstGeom prst="rect">
            <a:avLst/>
          </a:prstGeom>
        </p:spPr>
      </p:pic>
    </p:spTree>
    <p:extLst>
      <p:ext uri="{BB962C8B-B14F-4D97-AF65-F5344CB8AC3E}">
        <p14:creationId xmlns:p14="http://schemas.microsoft.com/office/powerpoint/2010/main" val="33618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CURLING</a:t>
            </a:r>
            <a:endParaRPr lang="de-DE" dirty="0">
              <a:effectLst/>
            </a:endParaRPr>
          </a:p>
        </p:txBody>
      </p:sp>
      <p:sp>
        <p:nvSpPr>
          <p:cNvPr id="6" name="Textfeld 5">
            <a:extLst>
              <a:ext uri="{FF2B5EF4-FFF2-40B4-BE49-F238E27FC236}">
                <a16:creationId xmlns:a16="http://schemas.microsoft.com/office/drawing/2014/main" id="{28D7C176-D727-CD4E-9DF7-A4FDFED26B70}"/>
              </a:ext>
            </a:extLst>
          </p:cNvPr>
          <p:cNvSpPr txBox="1"/>
          <p:nvPr/>
        </p:nvSpPr>
        <p:spPr>
          <a:xfrm>
            <a:off x="515828" y="1495972"/>
            <a:ext cx="2632889" cy="3082832"/>
          </a:xfrm>
          <a:prstGeom prst="rect">
            <a:avLst/>
          </a:prstGeom>
          <a:noFill/>
        </p:spPr>
        <p:txBody>
          <a:bodyPr wrap="square" rtlCol="0">
            <a:spAutoFit/>
          </a:bodyPr>
          <a:lstStyle/>
          <a:p>
            <a:pPr algn="just">
              <a:lnSpc>
                <a:spcPts val="1780"/>
              </a:lnSpc>
            </a:pPr>
            <a:r>
              <a:rPr lang="de-DE" sz="1400" b="1" dirty="0">
                <a:solidFill>
                  <a:srgbClr val="37ADA8"/>
                </a:solidFill>
              </a:rPr>
              <a:t>DEINE AUFGABE: </a:t>
            </a:r>
            <a:endParaRPr lang="de-DE" sz="1400" dirty="0">
              <a:solidFill>
                <a:srgbClr val="37ADA8"/>
              </a:solidFill>
            </a:endParaRPr>
          </a:p>
          <a:p>
            <a:pPr algn="just">
              <a:lnSpc>
                <a:spcPts val="1780"/>
              </a:lnSpc>
            </a:pPr>
            <a:r>
              <a:rPr lang="de-DE" sz="1400" dirty="0"/>
              <a:t>Lasse deine Scheiben geschickt in den Zielkreis rutschen – je näher am Mittelpunkt, desto mehr Punkte gibt es. </a:t>
            </a:r>
          </a:p>
          <a:p>
            <a:pPr algn="just">
              <a:lnSpc>
                <a:spcPts val="1780"/>
              </a:lnSpc>
            </a:pPr>
            <a:endParaRPr lang="de-DE" sz="1400" dirty="0"/>
          </a:p>
          <a:p>
            <a:pPr algn="just">
              <a:lnSpc>
                <a:spcPts val="1780"/>
              </a:lnSpc>
            </a:pPr>
            <a:r>
              <a:rPr lang="de-DE" sz="1400" dirty="0"/>
              <a:t>Wechselt euch ab.</a:t>
            </a:r>
          </a:p>
          <a:p>
            <a:pPr algn="just">
              <a:lnSpc>
                <a:spcPts val="1780"/>
              </a:lnSpc>
            </a:pPr>
            <a:endParaRPr lang="de-DE" sz="1400" dirty="0"/>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Hole in drei Versuchen möglichst viele Punkte.</a:t>
            </a:r>
          </a:p>
          <a:p>
            <a:pPr algn="just">
              <a:lnSpc>
                <a:spcPts val="1780"/>
              </a:lnSpc>
            </a:pPr>
            <a:endParaRPr lang="de-DE" sz="1400" dirty="0"/>
          </a:p>
        </p:txBody>
      </p:sp>
      <p:sp>
        <p:nvSpPr>
          <p:cNvPr id="7" name="Rechteck 6">
            <a:extLst>
              <a:ext uri="{FF2B5EF4-FFF2-40B4-BE49-F238E27FC236}">
                <a16:creationId xmlns:a16="http://schemas.microsoft.com/office/drawing/2014/main" id="{4325FCB1-8E0A-4C40-A28A-C2142998B319}"/>
              </a:ext>
            </a:extLst>
          </p:cNvPr>
          <p:cNvSpPr/>
          <p:nvPr/>
        </p:nvSpPr>
        <p:spPr>
          <a:xfrm>
            <a:off x="515827" y="5890480"/>
            <a:ext cx="3911393" cy="809773"/>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1 Abwurflinie | 2 Kreise (z.B. mit Kreide auf den Boden gezeichnet) | 1 Ball</a:t>
            </a:r>
            <a:br>
              <a:rPr lang="de-DE" sz="1400" dirty="0">
                <a:solidFill>
                  <a:schemeClr val="tx1">
                    <a:lumMod val="75000"/>
                    <a:lumOff val="25000"/>
                  </a:schemeClr>
                </a:solidFill>
              </a:rPr>
            </a:br>
            <a:r>
              <a:rPr lang="de-DE" sz="1200" b="1" dirty="0">
                <a:solidFill>
                  <a:schemeClr val="tx1">
                    <a:lumMod val="75000"/>
                    <a:lumOff val="25000"/>
                  </a:schemeClr>
                </a:solidFill>
              </a:rPr>
              <a:t>Alternativ: </a:t>
            </a:r>
            <a:r>
              <a:rPr lang="de-DE" sz="1200" dirty="0">
                <a:solidFill>
                  <a:schemeClr val="tx1">
                    <a:lumMod val="75000"/>
                    <a:lumOff val="25000"/>
                  </a:schemeClr>
                </a:solidFill>
              </a:rPr>
              <a:t>Stangenfuß, Hallenkugel, Körnersäckchen</a:t>
            </a:r>
          </a:p>
        </p:txBody>
      </p:sp>
      <p:sp>
        <p:nvSpPr>
          <p:cNvPr id="8" name="Textfeld 7">
            <a:extLst>
              <a:ext uri="{FF2B5EF4-FFF2-40B4-BE49-F238E27FC236}">
                <a16:creationId xmlns:a16="http://schemas.microsoft.com/office/drawing/2014/main" id="{158FDEDD-BD13-CE45-A633-00A3D8393FE7}"/>
              </a:ext>
            </a:extLst>
          </p:cNvPr>
          <p:cNvSpPr txBox="1"/>
          <p:nvPr/>
        </p:nvSpPr>
        <p:spPr>
          <a:xfrm>
            <a:off x="6260053" y="5641071"/>
            <a:ext cx="3529256" cy="902427"/>
          </a:xfrm>
          <a:prstGeom prst="rect">
            <a:avLst/>
          </a:prstGeom>
          <a:noFill/>
        </p:spPr>
        <p:txBody>
          <a:bodyPr wrap="square" rtlCol="0">
            <a:spAutoFit/>
          </a:bodyPr>
          <a:lstStyle/>
          <a:p>
            <a:pPr algn="just">
              <a:lnSpc>
                <a:spcPts val="1640"/>
              </a:lnSpc>
            </a:pPr>
            <a:r>
              <a:rPr lang="de-DE" sz="1200" b="1" dirty="0">
                <a:solidFill>
                  <a:schemeClr val="tx1">
                    <a:lumMod val="75000"/>
                    <a:lumOff val="25000"/>
                  </a:schemeClr>
                </a:solidFill>
              </a:rPr>
              <a:t>Curling</a:t>
            </a:r>
            <a:r>
              <a:rPr lang="de-DE" sz="1200" dirty="0">
                <a:solidFill>
                  <a:schemeClr val="tx1">
                    <a:lumMod val="75000"/>
                    <a:lumOff val="25000"/>
                  </a:schemeClr>
                </a:solidFill>
              </a:rPr>
              <a:t> ist eine auf dem Eis gespielte Wintersportart, die ein bisschen was von Bowling oder Kegeln hat. Zwei Teams versuchen, den eigenen Stein so nah wie möglich an den Mittelpunkt des Zielkreises zu spielen.</a:t>
            </a:r>
          </a:p>
        </p:txBody>
      </p:sp>
      <p:pic>
        <p:nvPicPr>
          <p:cNvPr id="17" name="Grafik 16">
            <a:extLst>
              <a:ext uri="{FF2B5EF4-FFF2-40B4-BE49-F238E27FC236}">
                <a16:creationId xmlns:a16="http://schemas.microsoft.com/office/drawing/2014/main" id="{7BB93EF1-A763-0643-B153-EB1B4EEAF6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34255" y="5745549"/>
            <a:ext cx="1618763" cy="739001"/>
          </a:xfrm>
          <a:prstGeom prst="rect">
            <a:avLst/>
          </a:prstGeom>
        </p:spPr>
      </p:pic>
      <p:grpSp>
        <p:nvGrpSpPr>
          <p:cNvPr id="18" name="Gruppieren 17">
            <a:extLst>
              <a:ext uri="{FF2B5EF4-FFF2-40B4-BE49-F238E27FC236}">
                <a16:creationId xmlns:a16="http://schemas.microsoft.com/office/drawing/2014/main" id="{BE291633-EF42-6F40-B726-A2CA2C0BC6EA}"/>
              </a:ext>
            </a:extLst>
          </p:cNvPr>
          <p:cNvGrpSpPr/>
          <p:nvPr/>
        </p:nvGrpSpPr>
        <p:grpSpPr>
          <a:xfrm>
            <a:off x="2745899" y="616311"/>
            <a:ext cx="6859260" cy="4762500"/>
            <a:chOff x="2745899" y="616311"/>
            <a:chExt cx="6859260" cy="4762500"/>
          </a:xfrm>
        </p:grpSpPr>
        <p:sp>
          <p:nvSpPr>
            <p:cNvPr id="10" name="Textfeld 9">
              <a:extLst>
                <a:ext uri="{FF2B5EF4-FFF2-40B4-BE49-F238E27FC236}">
                  <a16:creationId xmlns:a16="http://schemas.microsoft.com/office/drawing/2014/main" id="{279FDFD5-584D-3E46-94D0-168DDD0F1AC8}"/>
                </a:ext>
              </a:extLst>
            </p:cNvPr>
            <p:cNvSpPr txBox="1"/>
            <p:nvPr/>
          </p:nvSpPr>
          <p:spPr>
            <a:xfrm>
              <a:off x="3427012" y="4430090"/>
              <a:ext cx="1618763"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ABWURFPUNKT</a:t>
              </a:r>
            </a:p>
          </p:txBody>
        </p:sp>
        <p:sp>
          <p:nvSpPr>
            <p:cNvPr id="11" name="Textfeld 10">
              <a:extLst>
                <a:ext uri="{FF2B5EF4-FFF2-40B4-BE49-F238E27FC236}">
                  <a16:creationId xmlns:a16="http://schemas.microsoft.com/office/drawing/2014/main" id="{B648D074-72AF-0041-A811-6F6AE13C07B8}"/>
                </a:ext>
              </a:extLst>
            </p:cNvPr>
            <p:cNvSpPr txBox="1"/>
            <p:nvPr/>
          </p:nvSpPr>
          <p:spPr>
            <a:xfrm>
              <a:off x="8189843" y="1157418"/>
              <a:ext cx="1415316"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ZIEL</a:t>
              </a:r>
            </a:p>
          </p:txBody>
        </p:sp>
        <p:grpSp>
          <p:nvGrpSpPr>
            <p:cNvPr id="14" name="Gruppieren 13">
              <a:extLst>
                <a:ext uri="{FF2B5EF4-FFF2-40B4-BE49-F238E27FC236}">
                  <a16:creationId xmlns:a16="http://schemas.microsoft.com/office/drawing/2014/main" id="{E1EE8581-B74C-5743-9134-771A7F32ED3B}"/>
                </a:ext>
              </a:extLst>
            </p:cNvPr>
            <p:cNvGrpSpPr/>
            <p:nvPr/>
          </p:nvGrpSpPr>
          <p:grpSpPr>
            <a:xfrm>
              <a:off x="6813964" y="1089033"/>
              <a:ext cx="1670858" cy="1670858"/>
              <a:chOff x="6813964" y="1089033"/>
              <a:chExt cx="1670858" cy="1670858"/>
            </a:xfrm>
          </p:grpSpPr>
          <p:grpSp>
            <p:nvGrpSpPr>
              <p:cNvPr id="5" name="Gruppieren 4">
                <a:extLst>
                  <a:ext uri="{FF2B5EF4-FFF2-40B4-BE49-F238E27FC236}">
                    <a16:creationId xmlns:a16="http://schemas.microsoft.com/office/drawing/2014/main" id="{5DEFDB43-5F2A-854C-AE31-741ED4DBC997}"/>
                  </a:ext>
                </a:extLst>
              </p:cNvPr>
              <p:cNvGrpSpPr/>
              <p:nvPr/>
            </p:nvGrpSpPr>
            <p:grpSpPr>
              <a:xfrm>
                <a:off x="6813964" y="1089033"/>
                <a:ext cx="1670858" cy="1670858"/>
                <a:chOff x="6260053" y="1097280"/>
                <a:chExt cx="1670858" cy="1670858"/>
              </a:xfrm>
              <a:scene3d>
                <a:camera prst="isometricTopUp"/>
                <a:lightRig rig="threePt" dir="t"/>
              </a:scene3d>
            </p:grpSpPr>
            <p:sp>
              <p:nvSpPr>
                <p:cNvPr id="4" name="Oval 3">
                  <a:extLst>
                    <a:ext uri="{FF2B5EF4-FFF2-40B4-BE49-F238E27FC236}">
                      <a16:creationId xmlns:a16="http://schemas.microsoft.com/office/drawing/2014/main" id="{0F2F9EEB-6E5A-7F4F-BC34-03A69FC10108}"/>
                    </a:ext>
                  </a:extLst>
                </p:cNvPr>
                <p:cNvSpPr/>
                <p:nvPr/>
              </p:nvSpPr>
              <p:spPr>
                <a:xfrm>
                  <a:off x="6260053" y="1097280"/>
                  <a:ext cx="1670858" cy="1670858"/>
                </a:xfrm>
                <a:prstGeom prst="ellipse">
                  <a:avLst/>
                </a:prstGeom>
                <a:noFill/>
                <a:ln w="57150">
                  <a:solidFill>
                    <a:srgbClr val="42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3AE42F9-7C02-5048-A7D9-41980F5C03A8}"/>
                    </a:ext>
                  </a:extLst>
                </p:cNvPr>
                <p:cNvSpPr/>
                <p:nvPr/>
              </p:nvSpPr>
              <p:spPr>
                <a:xfrm>
                  <a:off x="6816876" y="1654103"/>
                  <a:ext cx="557211" cy="557211"/>
                </a:xfrm>
                <a:prstGeom prst="ellipse">
                  <a:avLst/>
                </a:prstGeom>
                <a:noFill/>
                <a:ln w="57150">
                  <a:solidFill>
                    <a:srgbClr val="EC7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Textfeld 11">
                <a:extLst>
                  <a:ext uri="{FF2B5EF4-FFF2-40B4-BE49-F238E27FC236}">
                    <a16:creationId xmlns:a16="http://schemas.microsoft.com/office/drawing/2014/main" id="{D25D1073-B4EE-D942-BF64-18027B8F0356}"/>
                  </a:ext>
                </a:extLst>
              </p:cNvPr>
              <p:cNvSpPr txBox="1"/>
              <p:nvPr/>
            </p:nvSpPr>
            <p:spPr>
              <a:xfrm>
                <a:off x="6957755" y="1541149"/>
                <a:ext cx="621648" cy="307777"/>
              </a:xfrm>
              <a:prstGeom prst="rect">
                <a:avLst/>
              </a:prstGeom>
              <a:noFill/>
            </p:spPr>
            <p:txBody>
              <a:bodyPr wrap="square" rtlCol="0">
                <a:spAutoFit/>
                <a:scene3d>
                  <a:camera prst="isometricBottomDown"/>
                  <a:lightRig rig="threePt" dir="t"/>
                </a:scene3d>
              </a:bodyPr>
              <a:lstStyle/>
              <a:p>
                <a:r>
                  <a:rPr lang="de-DE" sz="1400" b="1" dirty="0">
                    <a:solidFill>
                      <a:srgbClr val="426E9B"/>
                    </a:solidFill>
                  </a:rPr>
                  <a:t>1 </a:t>
                </a:r>
                <a:r>
                  <a:rPr lang="de-DE" sz="1400" b="1" dirty="0" err="1">
                    <a:solidFill>
                      <a:srgbClr val="426E9B"/>
                    </a:solidFill>
                  </a:rPr>
                  <a:t>Pkt</a:t>
                </a:r>
                <a:endParaRPr lang="de-DE" sz="1400" b="1" dirty="0">
                  <a:solidFill>
                    <a:srgbClr val="426E9B"/>
                  </a:solidFill>
                </a:endParaRPr>
              </a:p>
            </p:txBody>
          </p:sp>
          <p:sp>
            <p:nvSpPr>
              <p:cNvPr id="13" name="Textfeld 12">
                <a:extLst>
                  <a:ext uri="{FF2B5EF4-FFF2-40B4-BE49-F238E27FC236}">
                    <a16:creationId xmlns:a16="http://schemas.microsoft.com/office/drawing/2014/main" id="{63C552B7-0625-014D-BCCD-A731DEB23630}"/>
                  </a:ext>
                </a:extLst>
              </p:cNvPr>
              <p:cNvSpPr txBox="1"/>
              <p:nvPr/>
            </p:nvSpPr>
            <p:spPr>
              <a:xfrm>
                <a:off x="7338568" y="1765511"/>
                <a:ext cx="621648" cy="307777"/>
              </a:xfrm>
              <a:prstGeom prst="rect">
                <a:avLst/>
              </a:prstGeom>
              <a:noFill/>
            </p:spPr>
            <p:txBody>
              <a:bodyPr wrap="square" rtlCol="0">
                <a:spAutoFit/>
                <a:scene3d>
                  <a:camera prst="isometricBottomDown"/>
                  <a:lightRig rig="threePt" dir="t"/>
                </a:scene3d>
              </a:bodyPr>
              <a:lstStyle/>
              <a:p>
                <a:r>
                  <a:rPr lang="de-DE" sz="1400" b="1" dirty="0">
                    <a:solidFill>
                      <a:srgbClr val="EC756F"/>
                    </a:solidFill>
                  </a:rPr>
                  <a:t>2 </a:t>
                </a:r>
                <a:r>
                  <a:rPr lang="de-DE" sz="1400" b="1" dirty="0" err="1">
                    <a:solidFill>
                      <a:srgbClr val="EC756F"/>
                    </a:solidFill>
                  </a:rPr>
                  <a:t>Pkt</a:t>
                </a:r>
                <a:endParaRPr lang="de-DE" sz="1400" b="1" dirty="0">
                  <a:solidFill>
                    <a:srgbClr val="EC756F"/>
                  </a:solidFill>
                </a:endParaRPr>
              </a:p>
            </p:txBody>
          </p:sp>
        </p:grpSp>
        <p:sp>
          <p:nvSpPr>
            <p:cNvPr id="19" name="Rechteck 18">
              <a:extLst>
                <a:ext uri="{FF2B5EF4-FFF2-40B4-BE49-F238E27FC236}">
                  <a16:creationId xmlns:a16="http://schemas.microsoft.com/office/drawing/2014/main" id="{3B4A77AE-84DA-CD4F-B397-D54ADA20F132}"/>
                </a:ext>
              </a:extLst>
            </p:cNvPr>
            <p:cNvSpPr/>
            <p:nvPr/>
          </p:nvSpPr>
          <p:spPr>
            <a:xfrm>
              <a:off x="3845608" y="4365694"/>
              <a:ext cx="1222049" cy="103757"/>
            </a:xfrm>
            <a:prstGeom prst="rect">
              <a:avLst/>
            </a:prstGeom>
            <a:solidFill>
              <a:srgbClr val="EC756F"/>
            </a:solidFill>
            <a:ln>
              <a:noFill/>
            </a:ln>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 Verbindung mit Pfeil 23">
              <a:extLst>
                <a:ext uri="{FF2B5EF4-FFF2-40B4-BE49-F238E27FC236}">
                  <a16:creationId xmlns:a16="http://schemas.microsoft.com/office/drawing/2014/main" id="{863F6C23-F88F-624D-A5D6-F27114169647}"/>
                </a:ext>
              </a:extLst>
            </p:cNvPr>
            <p:cNvCxnSpPr>
              <a:cxnSpLocks/>
            </p:cNvCxnSpPr>
            <p:nvPr/>
          </p:nvCxnSpPr>
          <p:spPr>
            <a:xfrm flipV="1">
              <a:off x="5056661" y="2405657"/>
              <a:ext cx="1937654" cy="1478141"/>
            </a:xfrm>
            <a:prstGeom prst="straightConnector1">
              <a:avLst/>
            </a:prstGeom>
            <a:ln w="15875" cap="rnd">
              <a:solidFill>
                <a:srgbClr val="426E9B"/>
              </a:solidFill>
              <a:prstDash val="dash"/>
              <a:headEnd type="oval" w="med" len="med"/>
              <a:tailEnd type="arrow" w="lg" len="lg"/>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F561CD1A-C4DB-5044-9CE9-321BE4BB1F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45899" y="616311"/>
              <a:ext cx="6682740" cy="4762500"/>
            </a:xfrm>
            <a:prstGeom prst="rect">
              <a:avLst/>
            </a:prstGeom>
          </p:spPr>
        </p:pic>
      </p:grpSp>
    </p:spTree>
    <p:extLst>
      <p:ext uri="{BB962C8B-B14F-4D97-AF65-F5344CB8AC3E}">
        <p14:creationId xmlns:p14="http://schemas.microsoft.com/office/powerpoint/2010/main" val="217323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a:xfrm>
            <a:off x="500063" y="752475"/>
            <a:ext cx="7800975" cy="557211"/>
          </a:xfrm>
        </p:spPr>
        <p:txBody>
          <a:bodyPr>
            <a:normAutofit lnSpcReduction="10000"/>
          </a:bodyPr>
          <a:lstStyle/>
          <a:p>
            <a:r>
              <a:rPr lang="de-DE" dirty="0"/>
              <a:t>BIATHLON-STAFFEL</a:t>
            </a:r>
          </a:p>
        </p:txBody>
      </p:sp>
      <p:sp>
        <p:nvSpPr>
          <p:cNvPr id="6" name="Textfeld 5">
            <a:extLst>
              <a:ext uri="{FF2B5EF4-FFF2-40B4-BE49-F238E27FC236}">
                <a16:creationId xmlns:a16="http://schemas.microsoft.com/office/drawing/2014/main" id="{FB326FB0-F4B0-B045-B3E4-570586306682}"/>
              </a:ext>
            </a:extLst>
          </p:cNvPr>
          <p:cNvSpPr txBox="1"/>
          <p:nvPr/>
        </p:nvSpPr>
        <p:spPr>
          <a:xfrm>
            <a:off x="515828" y="1495972"/>
            <a:ext cx="2632889" cy="3544496"/>
          </a:xfrm>
          <a:prstGeom prst="rect">
            <a:avLst/>
          </a:prstGeom>
          <a:noFill/>
        </p:spPr>
        <p:txBody>
          <a:bodyPr wrap="square" rtlCol="0">
            <a:spAutoFit/>
          </a:bodyPr>
          <a:lstStyle/>
          <a:p>
            <a:pPr algn="just">
              <a:lnSpc>
                <a:spcPts val="1780"/>
              </a:lnSpc>
            </a:pPr>
            <a:r>
              <a:rPr lang="de-DE" sz="1400" b="1" dirty="0">
                <a:solidFill>
                  <a:srgbClr val="37ADA8"/>
                </a:solidFill>
              </a:rPr>
              <a:t>DEINE AUFGABE: </a:t>
            </a:r>
            <a:endParaRPr lang="de-DE" sz="1400" dirty="0">
              <a:solidFill>
                <a:srgbClr val="37ADA8"/>
              </a:solidFill>
            </a:endParaRPr>
          </a:p>
          <a:p>
            <a:pPr algn="just">
              <a:lnSpc>
                <a:spcPts val="1780"/>
              </a:lnSpc>
            </a:pPr>
            <a:r>
              <a:rPr lang="de-DE" sz="1400" dirty="0"/>
              <a:t>Starte an der Startlinie. Laufe bis zum “Schießstand“. Dort musst du die drei Badminton-Bälle ins Ziel treffen. In der ersten Runde musst du kniend, in der zweiten stehend werfen.</a:t>
            </a:r>
          </a:p>
          <a:p>
            <a:pPr algn="just">
              <a:lnSpc>
                <a:spcPts val="1780"/>
              </a:lnSpc>
            </a:pPr>
            <a:r>
              <a:rPr lang="de-DE" sz="1400" dirty="0"/>
              <a:t>Triffst du nicht, musst du für jeden Fehler eine Strafrunde in der Mitte laufen. Anschließend läufst du zum Start zurück und ihr wechselt.</a:t>
            </a:r>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Lauft möglichst viele Runden.</a:t>
            </a:r>
          </a:p>
        </p:txBody>
      </p:sp>
      <p:sp>
        <p:nvSpPr>
          <p:cNvPr id="4" name="Textfeld 3">
            <a:extLst>
              <a:ext uri="{FF2B5EF4-FFF2-40B4-BE49-F238E27FC236}">
                <a16:creationId xmlns:a16="http://schemas.microsoft.com/office/drawing/2014/main" id="{D4F974B6-D065-A74B-82AF-1A5178FCEC93}"/>
              </a:ext>
            </a:extLst>
          </p:cNvPr>
          <p:cNvSpPr txBox="1"/>
          <p:nvPr/>
        </p:nvSpPr>
        <p:spPr>
          <a:xfrm>
            <a:off x="6260053" y="5641071"/>
            <a:ext cx="3529256" cy="1107611"/>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Der jährliche Biathlon-Weltcup in Oberhof (Thür-</a:t>
            </a:r>
            <a:r>
              <a:rPr lang="de-DE" sz="1200" dirty="0" err="1">
                <a:solidFill>
                  <a:schemeClr val="tx1">
                    <a:lumMod val="75000"/>
                    <a:lumOff val="25000"/>
                  </a:schemeClr>
                </a:solidFill>
              </a:rPr>
              <a:t>ingen</a:t>
            </a:r>
            <a:r>
              <a:rPr lang="de-DE" sz="1200" dirty="0">
                <a:solidFill>
                  <a:schemeClr val="tx1">
                    <a:lumMod val="75000"/>
                    <a:lumOff val="25000"/>
                  </a:schemeClr>
                </a:solidFill>
              </a:rPr>
              <a:t>) zieht immer tausende Zuschauer an. Trau dich auf die Strecke und zeig was in dir steckt! Hier gilt es nicht nur schnell zu laufen – auch am Schießstand musst du Nerven bewahren und die Ziele treffen.</a:t>
            </a:r>
          </a:p>
        </p:txBody>
      </p:sp>
      <p:sp>
        <p:nvSpPr>
          <p:cNvPr id="7" name="Rechteck 6">
            <a:extLst>
              <a:ext uri="{FF2B5EF4-FFF2-40B4-BE49-F238E27FC236}">
                <a16:creationId xmlns:a16="http://schemas.microsoft.com/office/drawing/2014/main" id="{EC3EB6AB-2CB2-F94B-B293-DD3073F7E197}"/>
              </a:ext>
            </a:extLst>
          </p:cNvPr>
          <p:cNvSpPr/>
          <p:nvPr/>
        </p:nvSpPr>
        <p:spPr>
          <a:xfrm>
            <a:off x="515827" y="5890480"/>
            <a:ext cx="3805525" cy="809773"/>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1 Start-/Ziellinie | 8 Hütchen (Eckmarkierung der 2 Runden) | 2 Reifen (Schießstand &amp; Ziel) |</a:t>
            </a:r>
            <a:br>
              <a:rPr lang="de-DE" sz="1400" dirty="0">
                <a:solidFill>
                  <a:schemeClr val="tx1">
                    <a:lumMod val="75000"/>
                    <a:lumOff val="25000"/>
                  </a:schemeClr>
                </a:solidFill>
              </a:rPr>
            </a:br>
            <a:r>
              <a:rPr lang="de-DE" sz="1400" dirty="0">
                <a:solidFill>
                  <a:schemeClr val="tx1">
                    <a:lumMod val="75000"/>
                    <a:lumOff val="25000"/>
                  </a:schemeClr>
                </a:solidFill>
              </a:rPr>
              <a:t>3 Badmintonbälle</a:t>
            </a:r>
          </a:p>
        </p:txBody>
      </p:sp>
      <p:grpSp>
        <p:nvGrpSpPr>
          <p:cNvPr id="12" name="Gruppieren 11">
            <a:extLst>
              <a:ext uri="{FF2B5EF4-FFF2-40B4-BE49-F238E27FC236}">
                <a16:creationId xmlns:a16="http://schemas.microsoft.com/office/drawing/2014/main" id="{5E60E8F4-2210-634D-80A9-E82B448CFD46}"/>
              </a:ext>
            </a:extLst>
          </p:cNvPr>
          <p:cNvGrpSpPr/>
          <p:nvPr/>
        </p:nvGrpSpPr>
        <p:grpSpPr>
          <a:xfrm>
            <a:off x="4492222" y="5645771"/>
            <a:ext cx="1514977" cy="1029807"/>
            <a:chOff x="4589026" y="5668791"/>
            <a:chExt cx="1514977" cy="1029807"/>
          </a:xfrm>
        </p:grpSpPr>
        <p:pic>
          <p:nvPicPr>
            <p:cNvPr id="10" name="Grafik 9">
              <a:extLst>
                <a:ext uri="{FF2B5EF4-FFF2-40B4-BE49-F238E27FC236}">
                  <a16:creationId xmlns:a16="http://schemas.microsoft.com/office/drawing/2014/main" id="{29DAB2CD-4212-F947-BF1B-169A51765834}"/>
                </a:ext>
              </a:extLst>
            </p:cNvPr>
            <p:cNvPicPr>
              <a:picLocks noChangeAspect="1"/>
            </p:cNvPicPr>
            <p:nvPr/>
          </p:nvPicPr>
          <p:blipFill>
            <a:blip r:embed="rId2">
              <a:alphaModFix amt="70000"/>
            </a:blip>
            <a:stretch>
              <a:fillRect/>
            </a:stretch>
          </p:blipFill>
          <p:spPr>
            <a:xfrm>
              <a:off x="4589026" y="5775910"/>
              <a:ext cx="1175213" cy="922688"/>
            </a:xfrm>
            <a:prstGeom prst="rect">
              <a:avLst/>
            </a:prstGeom>
          </p:spPr>
        </p:pic>
        <p:pic>
          <p:nvPicPr>
            <p:cNvPr id="8" name="Grafik 7">
              <a:extLst>
                <a:ext uri="{FF2B5EF4-FFF2-40B4-BE49-F238E27FC236}">
                  <a16:creationId xmlns:a16="http://schemas.microsoft.com/office/drawing/2014/main" id="{FA33DB26-6FBB-5C41-A6A1-80C9ED743FCA}"/>
                </a:ext>
              </a:extLst>
            </p:cNvPr>
            <p:cNvPicPr>
              <a:picLocks noChangeAspect="1"/>
            </p:cNvPicPr>
            <p:nvPr/>
          </p:nvPicPr>
          <p:blipFill>
            <a:blip r:embed="rId3"/>
            <a:stretch>
              <a:fillRect/>
            </a:stretch>
          </p:blipFill>
          <p:spPr>
            <a:xfrm>
              <a:off x="5288153" y="5668791"/>
              <a:ext cx="815850" cy="1019813"/>
            </a:xfrm>
            <a:prstGeom prst="rect">
              <a:avLst/>
            </a:prstGeom>
          </p:spPr>
        </p:pic>
      </p:grpSp>
      <p:grpSp>
        <p:nvGrpSpPr>
          <p:cNvPr id="13" name="Gruppieren 12">
            <a:extLst>
              <a:ext uri="{FF2B5EF4-FFF2-40B4-BE49-F238E27FC236}">
                <a16:creationId xmlns:a16="http://schemas.microsoft.com/office/drawing/2014/main" id="{5CA30229-23C9-3F4C-BC14-2C1C9D512553}"/>
              </a:ext>
            </a:extLst>
          </p:cNvPr>
          <p:cNvGrpSpPr/>
          <p:nvPr/>
        </p:nvGrpSpPr>
        <p:grpSpPr>
          <a:xfrm>
            <a:off x="3031352" y="298293"/>
            <a:ext cx="7265644" cy="5132315"/>
            <a:chOff x="3031352" y="298293"/>
            <a:chExt cx="7265644" cy="5132315"/>
          </a:xfrm>
        </p:grpSpPr>
        <p:sp>
          <p:nvSpPr>
            <p:cNvPr id="35" name="Rechteck 34">
              <a:extLst>
                <a:ext uri="{FF2B5EF4-FFF2-40B4-BE49-F238E27FC236}">
                  <a16:creationId xmlns:a16="http://schemas.microsoft.com/office/drawing/2014/main" id="{585EB783-0D3F-1C42-B9F3-EFA4058685F8}"/>
                </a:ext>
              </a:extLst>
            </p:cNvPr>
            <p:cNvSpPr/>
            <p:nvPr/>
          </p:nvSpPr>
          <p:spPr>
            <a:xfrm>
              <a:off x="3031352" y="4840927"/>
              <a:ext cx="1222049" cy="103757"/>
            </a:xfrm>
            <a:prstGeom prst="rect">
              <a:avLst/>
            </a:prstGeom>
            <a:solidFill>
              <a:srgbClr val="EC756F"/>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7" name="Gruppieren 66">
              <a:extLst>
                <a:ext uri="{FF2B5EF4-FFF2-40B4-BE49-F238E27FC236}">
                  <a16:creationId xmlns:a16="http://schemas.microsoft.com/office/drawing/2014/main" id="{FD83DD03-2311-3C4C-85AC-412A341C0EC4}"/>
                </a:ext>
              </a:extLst>
            </p:cNvPr>
            <p:cNvGrpSpPr/>
            <p:nvPr/>
          </p:nvGrpSpPr>
          <p:grpSpPr>
            <a:xfrm>
              <a:off x="4669272" y="2270230"/>
              <a:ext cx="2682742" cy="2316644"/>
              <a:chOff x="4806432" y="2201650"/>
              <a:chExt cx="2682742" cy="2316644"/>
            </a:xfrm>
          </p:grpSpPr>
          <p:sp>
            <p:nvSpPr>
              <p:cNvPr id="24" name="Parallelogramm 4">
                <a:extLst>
                  <a:ext uri="{FF2B5EF4-FFF2-40B4-BE49-F238E27FC236}">
                    <a16:creationId xmlns:a16="http://schemas.microsoft.com/office/drawing/2014/main" id="{D926EEE5-C228-5440-812A-0BEF56ACF480}"/>
                  </a:ext>
                </a:extLst>
              </p:cNvPr>
              <p:cNvSpPr/>
              <p:nvPr/>
            </p:nvSpPr>
            <p:spPr>
              <a:xfrm rot="1870234">
                <a:off x="4998040" y="2201650"/>
                <a:ext cx="2491134" cy="2316644"/>
              </a:xfrm>
              <a:custGeom>
                <a:avLst/>
                <a:gdLst>
                  <a:gd name="connsiteX0" fmla="*/ 0 w 4328191"/>
                  <a:gd name="connsiteY0" fmla="*/ 336950 h 4797684"/>
                  <a:gd name="connsiteX1" fmla="*/ 336950 w 4328191"/>
                  <a:gd name="connsiteY1" fmla="*/ 0 h 4797684"/>
                  <a:gd name="connsiteX2" fmla="*/ 3991241 w 4328191"/>
                  <a:gd name="connsiteY2" fmla="*/ 0 h 4797684"/>
                  <a:gd name="connsiteX3" fmla="*/ 4328191 w 4328191"/>
                  <a:gd name="connsiteY3" fmla="*/ 336950 h 4797684"/>
                  <a:gd name="connsiteX4" fmla="*/ 4328191 w 4328191"/>
                  <a:gd name="connsiteY4" fmla="*/ 4460734 h 4797684"/>
                  <a:gd name="connsiteX5" fmla="*/ 3991241 w 4328191"/>
                  <a:gd name="connsiteY5" fmla="*/ 4797684 h 4797684"/>
                  <a:gd name="connsiteX6" fmla="*/ 336950 w 4328191"/>
                  <a:gd name="connsiteY6" fmla="*/ 4797684 h 4797684"/>
                  <a:gd name="connsiteX7" fmla="*/ 0 w 4328191"/>
                  <a:gd name="connsiteY7" fmla="*/ 4460734 h 4797684"/>
                  <a:gd name="connsiteX8" fmla="*/ 0 w 4328191"/>
                  <a:gd name="connsiteY8" fmla="*/ 336950 h 4797684"/>
                  <a:gd name="connsiteX0" fmla="*/ 78878 w 4407069"/>
                  <a:gd name="connsiteY0" fmla="*/ 336950 h 4797684"/>
                  <a:gd name="connsiteX1" fmla="*/ 415828 w 4407069"/>
                  <a:gd name="connsiteY1" fmla="*/ 0 h 4797684"/>
                  <a:gd name="connsiteX2" fmla="*/ 4070119 w 4407069"/>
                  <a:gd name="connsiteY2" fmla="*/ 0 h 4797684"/>
                  <a:gd name="connsiteX3" fmla="*/ 4407069 w 4407069"/>
                  <a:gd name="connsiteY3" fmla="*/ 336950 h 4797684"/>
                  <a:gd name="connsiteX4" fmla="*/ 4407069 w 4407069"/>
                  <a:gd name="connsiteY4" fmla="*/ 4460734 h 4797684"/>
                  <a:gd name="connsiteX5" fmla="*/ 4070119 w 4407069"/>
                  <a:gd name="connsiteY5" fmla="*/ 4797684 h 4797684"/>
                  <a:gd name="connsiteX6" fmla="*/ 84077 w 4407069"/>
                  <a:gd name="connsiteY6" fmla="*/ 4792850 h 4797684"/>
                  <a:gd name="connsiteX7" fmla="*/ 78878 w 4407069"/>
                  <a:gd name="connsiteY7" fmla="*/ 4460734 h 4797684"/>
                  <a:gd name="connsiteX8" fmla="*/ 78878 w 4407069"/>
                  <a:gd name="connsiteY8" fmla="*/ 336950 h 4797684"/>
                  <a:gd name="connsiteX0" fmla="*/ 170533 w 4498724"/>
                  <a:gd name="connsiteY0" fmla="*/ 336950 h 4797684"/>
                  <a:gd name="connsiteX1" fmla="*/ 507483 w 4498724"/>
                  <a:gd name="connsiteY1" fmla="*/ 0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70533 w 4498724"/>
                  <a:gd name="connsiteY8" fmla="*/ 336950 h 4797684"/>
                  <a:gd name="connsiteX0" fmla="*/ 170533 w 4498724"/>
                  <a:gd name="connsiteY0" fmla="*/ 336950 h 4797684"/>
                  <a:gd name="connsiteX1" fmla="*/ 2223633 w 4498724"/>
                  <a:gd name="connsiteY1" fmla="*/ 51105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70533 w 4498724"/>
                  <a:gd name="connsiteY8" fmla="*/ 336950 h 4797684"/>
                  <a:gd name="connsiteX0" fmla="*/ 1806532 w 4498724"/>
                  <a:gd name="connsiteY0" fmla="*/ 323506 h 4797684"/>
                  <a:gd name="connsiteX1" fmla="*/ 2223633 w 4498724"/>
                  <a:gd name="connsiteY1" fmla="*/ 51105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806532 w 4498724"/>
                  <a:gd name="connsiteY8" fmla="*/ 323506 h 4797684"/>
                  <a:gd name="connsiteX0" fmla="*/ 1806532 w 4547407"/>
                  <a:gd name="connsiteY0" fmla="*/ 323038 h 4797216"/>
                  <a:gd name="connsiteX1" fmla="*/ 2223633 w 4547407"/>
                  <a:gd name="connsiteY1" fmla="*/ 50637 h 4797216"/>
                  <a:gd name="connsiteX2" fmla="*/ 4449780 w 4547407"/>
                  <a:gd name="connsiteY2" fmla="*/ 0 h 4797216"/>
                  <a:gd name="connsiteX3" fmla="*/ 4498724 w 4547407"/>
                  <a:gd name="connsiteY3" fmla="*/ 336482 h 4797216"/>
                  <a:gd name="connsiteX4" fmla="*/ 4498724 w 4547407"/>
                  <a:gd name="connsiteY4" fmla="*/ 4460266 h 4797216"/>
                  <a:gd name="connsiteX5" fmla="*/ 4161774 w 4547407"/>
                  <a:gd name="connsiteY5" fmla="*/ 4797216 h 4797216"/>
                  <a:gd name="connsiteX6" fmla="*/ 175732 w 4547407"/>
                  <a:gd name="connsiteY6" fmla="*/ 4792382 h 4797216"/>
                  <a:gd name="connsiteX7" fmla="*/ 107 w 4547407"/>
                  <a:gd name="connsiteY7" fmla="*/ 4450327 h 4797216"/>
                  <a:gd name="connsiteX8" fmla="*/ 1806532 w 4547407"/>
                  <a:gd name="connsiteY8" fmla="*/ 323038 h 4797216"/>
                  <a:gd name="connsiteX0" fmla="*/ 1806532 w 4573108"/>
                  <a:gd name="connsiteY0" fmla="*/ 323038 h 4797216"/>
                  <a:gd name="connsiteX1" fmla="*/ 2223633 w 4573108"/>
                  <a:gd name="connsiteY1" fmla="*/ 50637 h 4797216"/>
                  <a:gd name="connsiteX2" fmla="*/ 4449780 w 4573108"/>
                  <a:gd name="connsiteY2" fmla="*/ 0 h 4797216"/>
                  <a:gd name="connsiteX3" fmla="*/ 4556121 w 4573108"/>
                  <a:gd name="connsiteY3" fmla="*/ 363417 h 4797216"/>
                  <a:gd name="connsiteX4" fmla="*/ 4498724 w 4573108"/>
                  <a:gd name="connsiteY4" fmla="*/ 4460266 h 4797216"/>
                  <a:gd name="connsiteX5" fmla="*/ 4161774 w 4573108"/>
                  <a:gd name="connsiteY5" fmla="*/ 4797216 h 4797216"/>
                  <a:gd name="connsiteX6" fmla="*/ 175732 w 4573108"/>
                  <a:gd name="connsiteY6" fmla="*/ 4792382 h 4797216"/>
                  <a:gd name="connsiteX7" fmla="*/ 107 w 4573108"/>
                  <a:gd name="connsiteY7" fmla="*/ 4450327 h 4797216"/>
                  <a:gd name="connsiteX8" fmla="*/ 1806532 w 4573108"/>
                  <a:gd name="connsiteY8" fmla="*/ 323038 h 4797216"/>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4498724 w 4573108"/>
                  <a:gd name="connsiteY4" fmla="*/ 4460266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2739200 w 4573108"/>
                  <a:gd name="connsiteY4" fmla="*/ 4507329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2739200 w 4573108"/>
                  <a:gd name="connsiteY4" fmla="*/ 4507329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31303 w 4597879"/>
                  <a:gd name="connsiteY0" fmla="*/ 323038 h 4792382"/>
                  <a:gd name="connsiteX1" fmla="*/ 2248404 w 4597879"/>
                  <a:gd name="connsiteY1" fmla="*/ 50637 h 4792382"/>
                  <a:gd name="connsiteX2" fmla="*/ 4474551 w 4597879"/>
                  <a:gd name="connsiteY2" fmla="*/ 0 h 4792382"/>
                  <a:gd name="connsiteX3" fmla="*/ 4580892 w 4597879"/>
                  <a:gd name="connsiteY3" fmla="*/ 363417 h 4792382"/>
                  <a:gd name="connsiteX4" fmla="*/ 2763971 w 4597879"/>
                  <a:gd name="connsiteY4" fmla="*/ 4507329 h 4792382"/>
                  <a:gd name="connsiteX5" fmla="*/ 2383092 w 4597879"/>
                  <a:gd name="connsiteY5" fmla="*/ 4788646 h 4792382"/>
                  <a:gd name="connsiteX6" fmla="*/ 200503 w 4597879"/>
                  <a:gd name="connsiteY6" fmla="*/ 4792382 h 4792382"/>
                  <a:gd name="connsiteX7" fmla="*/ 24878 w 4597879"/>
                  <a:gd name="connsiteY7" fmla="*/ 4450327 h 4792382"/>
                  <a:gd name="connsiteX8" fmla="*/ 1831303 w 4597879"/>
                  <a:gd name="connsiteY8" fmla="*/ 323038 h 4792382"/>
                  <a:gd name="connsiteX0" fmla="*/ 1826482 w 4593058"/>
                  <a:gd name="connsiteY0" fmla="*/ 323038 h 4792382"/>
                  <a:gd name="connsiteX1" fmla="*/ 2243583 w 4593058"/>
                  <a:gd name="connsiteY1" fmla="*/ 50637 h 4792382"/>
                  <a:gd name="connsiteX2" fmla="*/ 4469730 w 4593058"/>
                  <a:gd name="connsiteY2" fmla="*/ 0 h 4792382"/>
                  <a:gd name="connsiteX3" fmla="*/ 4576071 w 4593058"/>
                  <a:gd name="connsiteY3" fmla="*/ 363417 h 4792382"/>
                  <a:gd name="connsiteX4" fmla="*/ 2759150 w 4593058"/>
                  <a:gd name="connsiteY4" fmla="*/ 4507329 h 4792382"/>
                  <a:gd name="connsiteX5" fmla="*/ 2378271 w 4593058"/>
                  <a:gd name="connsiteY5" fmla="*/ 4788646 h 4792382"/>
                  <a:gd name="connsiteX6" fmla="*/ 195682 w 4593058"/>
                  <a:gd name="connsiteY6" fmla="*/ 4792382 h 4792382"/>
                  <a:gd name="connsiteX7" fmla="*/ 20057 w 4593058"/>
                  <a:gd name="connsiteY7" fmla="*/ 4450327 h 4792382"/>
                  <a:gd name="connsiteX8" fmla="*/ 1826482 w 4593058"/>
                  <a:gd name="connsiteY8" fmla="*/ 323038 h 4792382"/>
                  <a:gd name="connsiteX0" fmla="*/ 1825460 w 4592036"/>
                  <a:gd name="connsiteY0" fmla="*/ 323038 h 4792382"/>
                  <a:gd name="connsiteX1" fmla="*/ 2242561 w 4592036"/>
                  <a:gd name="connsiteY1" fmla="*/ 50637 h 4792382"/>
                  <a:gd name="connsiteX2" fmla="*/ 4468708 w 4592036"/>
                  <a:gd name="connsiteY2" fmla="*/ 0 h 4792382"/>
                  <a:gd name="connsiteX3" fmla="*/ 4575049 w 4592036"/>
                  <a:gd name="connsiteY3" fmla="*/ 363417 h 4792382"/>
                  <a:gd name="connsiteX4" fmla="*/ 2758128 w 4592036"/>
                  <a:gd name="connsiteY4" fmla="*/ 4507329 h 4792382"/>
                  <a:gd name="connsiteX5" fmla="*/ 2377249 w 4592036"/>
                  <a:gd name="connsiteY5" fmla="*/ 4788646 h 4792382"/>
                  <a:gd name="connsiteX6" fmla="*/ 194660 w 4592036"/>
                  <a:gd name="connsiteY6" fmla="*/ 4792382 h 4792382"/>
                  <a:gd name="connsiteX7" fmla="*/ 19035 w 4592036"/>
                  <a:gd name="connsiteY7" fmla="*/ 4450327 h 4792382"/>
                  <a:gd name="connsiteX8" fmla="*/ 1825460 w 4592036"/>
                  <a:gd name="connsiteY8" fmla="*/ 323038 h 4792382"/>
                  <a:gd name="connsiteX0" fmla="*/ 1825460 w 4618501"/>
                  <a:gd name="connsiteY0" fmla="*/ 323038 h 4792382"/>
                  <a:gd name="connsiteX1" fmla="*/ 2242561 w 4618501"/>
                  <a:gd name="connsiteY1" fmla="*/ 50637 h 4792382"/>
                  <a:gd name="connsiteX2" fmla="*/ 4468708 w 4618501"/>
                  <a:gd name="connsiteY2" fmla="*/ 0 h 4792382"/>
                  <a:gd name="connsiteX3" fmla="*/ 4575049 w 4618501"/>
                  <a:gd name="connsiteY3" fmla="*/ 363417 h 4792382"/>
                  <a:gd name="connsiteX4" fmla="*/ 2758128 w 4618501"/>
                  <a:gd name="connsiteY4" fmla="*/ 4507329 h 4792382"/>
                  <a:gd name="connsiteX5" fmla="*/ 2377249 w 4618501"/>
                  <a:gd name="connsiteY5" fmla="*/ 4788646 h 4792382"/>
                  <a:gd name="connsiteX6" fmla="*/ 194660 w 4618501"/>
                  <a:gd name="connsiteY6" fmla="*/ 4792382 h 4792382"/>
                  <a:gd name="connsiteX7" fmla="*/ 19035 w 4618501"/>
                  <a:gd name="connsiteY7" fmla="*/ 4450327 h 4792382"/>
                  <a:gd name="connsiteX8" fmla="*/ 1825460 w 4618501"/>
                  <a:gd name="connsiteY8" fmla="*/ 323038 h 4792382"/>
                  <a:gd name="connsiteX0" fmla="*/ 1825460 w 4644764"/>
                  <a:gd name="connsiteY0" fmla="*/ 323038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1825460 w 4644764"/>
                  <a:gd name="connsiteY8" fmla="*/ 323038 h 4792382"/>
                  <a:gd name="connsiteX0" fmla="*/ 1825460 w 4644764"/>
                  <a:gd name="connsiteY0" fmla="*/ 323038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1825460 w 4644764"/>
                  <a:gd name="connsiteY8" fmla="*/ 323038 h 4792382"/>
                  <a:gd name="connsiteX0" fmla="*/ 2391866 w 4644764"/>
                  <a:gd name="connsiteY0" fmla="*/ 258266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5089999"/>
                  <a:gd name="connsiteY0" fmla="*/ 258266 h 4792382"/>
                  <a:gd name="connsiteX1" fmla="*/ 2908455 w 5089999"/>
                  <a:gd name="connsiteY1" fmla="*/ 32551 h 4792382"/>
                  <a:gd name="connsiteX2" fmla="*/ 4468708 w 5089999"/>
                  <a:gd name="connsiteY2" fmla="*/ 0 h 4792382"/>
                  <a:gd name="connsiteX3" fmla="*/ 5071845 w 5089999"/>
                  <a:gd name="connsiteY3" fmla="*/ 419124 h 4792382"/>
                  <a:gd name="connsiteX4" fmla="*/ 2758128 w 5089999"/>
                  <a:gd name="connsiteY4" fmla="*/ 4507329 h 4792382"/>
                  <a:gd name="connsiteX5" fmla="*/ 2377249 w 5089999"/>
                  <a:gd name="connsiteY5" fmla="*/ 4788646 h 4792382"/>
                  <a:gd name="connsiteX6" fmla="*/ 194660 w 5089999"/>
                  <a:gd name="connsiteY6" fmla="*/ 4792382 h 4792382"/>
                  <a:gd name="connsiteX7" fmla="*/ 19035 w 5089999"/>
                  <a:gd name="connsiteY7" fmla="*/ 4450327 h 4792382"/>
                  <a:gd name="connsiteX8" fmla="*/ 2391866 w 5089999"/>
                  <a:gd name="connsiteY8" fmla="*/ 258266 h 4792382"/>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54747"/>
                  <a:gd name="connsiteY0" fmla="*/ 271460 h 4805576"/>
                  <a:gd name="connsiteX1" fmla="*/ 2908455 w 5154747"/>
                  <a:gd name="connsiteY1" fmla="*/ 45745 h 4805576"/>
                  <a:gd name="connsiteX2" fmla="*/ 4938073 w 5154747"/>
                  <a:gd name="connsiteY2" fmla="*/ 0 h 4805576"/>
                  <a:gd name="connsiteX3" fmla="*/ 5071845 w 5154747"/>
                  <a:gd name="connsiteY3" fmla="*/ 432318 h 4805576"/>
                  <a:gd name="connsiteX4" fmla="*/ 2758128 w 5154747"/>
                  <a:gd name="connsiteY4" fmla="*/ 4520523 h 4805576"/>
                  <a:gd name="connsiteX5" fmla="*/ 2377249 w 5154747"/>
                  <a:gd name="connsiteY5" fmla="*/ 4801840 h 4805576"/>
                  <a:gd name="connsiteX6" fmla="*/ 194660 w 5154747"/>
                  <a:gd name="connsiteY6" fmla="*/ 4805576 h 4805576"/>
                  <a:gd name="connsiteX7" fmla="*/ 19035 w 5154747"/>
                  <a:gd name="connsiteY7" fmla="*/ 4463521 h 4805576"/>
                  <a:gd name="connsiteX8" fmla="*/ 2391866 w 5154747"/>
                  <a:gd name="connsiteY8" fmla="*/ 271460 h 4805576"/>
                  <a:gd name="connsiteX0" fmla="*/ 2391866 w 5132079"/>
                  <a:gd name="connsiteY0" fmla="*/ 271460 h 4805576"/>
                  <a:gd name="connsiteX1" fmla="*/ 2908455 w 5132079"/>
                  <a:gd name="connsiteY1" fmla="*/ 45745 h 4805576"/>
                  <a:gd name="connsiteX2" fmla="*/ 4938073 w 5132079"/>
                  <a:gd name="connsiteY2" fmla="*/ 0 h 4805576"/>
                  <a:gd name="connsiteX3" fmla="*/ 5033145 w 5132079"/>
                  <a:gd name="connsiteY3" fmla="*/ 427230 h 4805576"/>
                  <a:gd name="connsiteX4" fmla="*/ 2758128 w 5132079"/>
                  <a:gd name="connsiteY4" fmla="*/ 4520523 h 4805576"/>
                  <a:gd name="connsiteX5" fmla="*/ 2377249 w 5132079"/>
                  <a:gd name="connsiteY5" fmla="*/ 4801840 h 4805576"/>
                  <a:gd name="connsiteX6" fmla="*/ 194660 w 5132079"/>
                  <a:gd name="connsiteY6" fmla="*/ 4805576 h 4805576"/>
                  <a:gd name="connsiteX7" fmla="*/ 19035 w 5132079"/>
                  <a:gd name="connsiteY7" fmla="*/ 4463521 h 4805576"/>
                  <a:gd name="connsiteX8" fmla="*/ 2391866 w 5132079"/>
                  <a:gd name="connsiteY8" fmla="*/ 271460 h 4805576"/>
                  <a:gd name="connsiteX0" fmla="*/ 2391866 w 5110475"/>
                  <a:gd name="connsiteY0" fmla="*/ 271460 h 4805576"/>
                  <a:gd name="connsiteX1" fmla="*/ 2908455 w 5110475"/>
                  <a:gd name="connsiteY1" fmla="*/ 45745 h 4805576"/>
                  <a:gd name="connsiteX2" fmla="*/ 4938073 w 5110475"/>
                  <a:gd name="connsiteY2" fmla="*/ 0 h 4805576"/>
                  <a:gd name="connsiteX3" fmla="*/ 5033145 w 5110475"/>
                  <a:gd name="connsiteY3" fmla="*/ 427230 h 4805576"/>
                  <a:gd name="connsiteX4" fmla="*/ 2758128 w 5110475"/>
                  <a:gd name="connsiteY4" fmla="*/ 4520523 h 4805576"/>
                  <a:gd name="connsiteX5" fmla="*/ 2377249 w 5110475"/>
                  <a:gd name="connsiteY5" fmla="*/ 4801840 h 4805576"/>
                  <a:gd name="connsiteX6" fmla="*/ 194660 w 5110475"/>
                  <a:gd name="connsiteY6" fmla="*/ 4805576 h 4805576"/>
                  <a:gd name="connsiteX7" fmla="*/ 19035 w 5110475"/>
                  <a:gd name="connsiteY7" fmla="*/ 4463521 h 4805576"/>
                  <a:gd name="connsiteX8" fmla="*/ 2391866 w 5110475"/>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758128 w 5129707"/>
                  <a:gd name="connsiteY4" fmla="*/ 4520523 h 4805576"/>
                  <a:gd name="connsiteX5" fmla="*/ 2377249 w 5129707"/>
                  <a:gd name="connsiteY5" fmla="*/ 4801840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758128 w 5129707"/>
                  <a:gd name="connsiteY4" fmla="*/ 4520523 h 4805576"/>
                  <a:gd name="connsiteX5" fmla="*/ 1948254 w 5129707"/>
                  <a:gd name="connsiteY5" fmla="*/ 4803388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413844 w 5129707"/>
                  <a:gd name="connsiteY4" fmla="*/ 4519964 h 4805576"/>
                  <a:gd name="connsiteX5" fmla="*/ 1948254 w 5129707"/>
                  <a:gd name="connsiteY5" fmla="*/ 4803388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4429708"/>
                  <a:gd name="connsiteY0" fmla="*/ 225715 h 4759831"/>
                  <a:gd name="connsiteX1" fmla="*/ 2908455 w 4429708"/>
                  <a:gd name="connsiteY1" fmla="*/ 0 h 4759831"/>
                  <a:gd name="connsiteX2" fmla="*/ 4120819 w 4429708"/>
                  <a:gd name="connsiteY2" fmla="*/ 755722 h 4759831"/>
                  <a:gd name="connsiteX3" fmla="*/ 4400527 w 4429708"/>
                  <a:gd name="connsiteY3" fmla="*/ 899290 h 4759831"/>
                  <a:gd name="connsiteX4" fmla="*/ 2413844 w 4429708"/>
                  <a:gd name="connsiteY4" fmla="*/ 4474219 h 4759831"/>
                  <a:gd name="connsiteX5" fmla="*/ 1948254 w 4429708"/>
                  <a:gd name="connsiteY5" fmla="*/ 4757643 h 4759831"/>
                  <a:gd name="connsiteX6" fmla="*/ 194660 w 4429708"/>
                  <a:gd name="connsiteY6" fmla="*/ 4759831 h 4759831"/>
                  <a:gd name="connsiteX7" fmla="*/ 19035 w 4429708"/>
                  <a:gd name="connsiteY7" fmla="*/ 4417776 h 4759831"/>
                  <a:gd name="connsiteX8" fmla="*/ 2391866 w 4429708"/>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17759"/>
                  <a:gd name="connsiteY0" fmla="*/ 225715 h 4759831"/>
                  <a:gd name="connsiteX1" fmla="*/ 2908455 w 4317759"/>
                  <a:gd name="connsiteY1" fmla="*/ 0 h 4759831"/>
                  <a:gd name="connsiteX2" fmla="*/ 4120819 w 4317759"/>
                  <a:gd name="connsiteY2" fmla="*/ 755722 h 4759831"/>
                  <a:gd name="connsiteX3" fmla="*/ 4237430 w 4317759"/>
                  <a:gd name="connsiteY3" fmla="*/ 1157639 h 4759831"/>
                  <a:gd name="connsiteX4" fmla="*/ 2413844 w 4317759"/>
                  <a:gd name="connsiteY4" fmla="*/ 4474219 h 4759831"/>
                  <a:gd name="connsiteX5" fmla="*/ 1948254 w 4317759"/>
                  <a:gd name="connsiteY5" fmla="*/ 4757643 h 4759831"/>
                  <a:gd name="connsiteX6" fmla="*/ 194660 w 4317759"/>
                  <a:gd name="connsiteY6" fmla="*/ 4759831 h 4759831"/>
                  <a:gd name="connsiteX7" fmla="*/ 19035 w 4317759"/>
                  <a:gd name="connsiteY7" fmla="*/ 4417776 h 4759831"/>
                  <a:gd name="connsiteX8" fmla="*/ 2391866 w 4317759"/>
                  <a:gd name="connsiteY8" fmla="*/ 225715 h 4759831"/>
                  <a:gd name="connsiteX0" fmla="*/ 2391866 w 4269981"/>
                  <a:gd name="connsiteY0" fmla="*/ 225715 h 4759831"/>
                  <a:gd name="connsiteX1" fmla="*/ 2908455 w 4269981"/>
                  <a:gd name="connsiteY1" fmla="*/ 0 h 4759831"/>
                  <a:gd name="connsiteX2" fmla="*/ 4120819 w 4269981"/>
                  <a:gd name="connsiteY2" fmla="*/ 755722 h 4759831"/>
                  <a:gd name="connsiteX3" fmla="*/ 4237430 w 4269981"/>
                  <a:gd name="connsiteY3" fmla="*/ 1157639 h 4759831"/>
                  <a:gd name="connsiteX4" fmla="*/ 2413844 w 4269981"/>
                  <a:gd name="connsiteY4" fmla="*/ 4474219 h 4759831"/>
                  <a:gd name="connsiteX5" fmla="*/ 1948254 w 4269981"/>
                  <a:gd name="connsiteY5" fmla="*/ 4757643 h 4759831"/>
                  <a:gd name="connsiteX6" fmla="*/ 194660 w 4269981"/>
                  <a:gd name="connsiteY6" fmla="*/ 4759831 h 4759831"/>
                  <a:gd name="connsiteX7" fmla="*/ 19035 w 4269981"/>
                  <a:gd name="connsiteY7" fmla="*/ 4417776 h 4759831"/>
                  <a:gd name="connsiteX8" fmla="*/ 2391866 w 4269981"/>
                  <a:gd name="connsiteY8" fmla="*/ 225715 h 4759831"/>
                  <a:gd name="connsiteX0" fmla="*/ 1874152 w 4269981"/>
                  <a:gd name="connsiteY0" fmla="*/ 1116226 h 4759831"/>
                  <a:gd name="connsiteX1" fmla="*/ 2908455 w 4269981"/>
                  <a:gd name="connsiteY1" fmla="*/ 0 h 4759831"/>
                  <a:gd name="connsiteX2" fmla="*/ 4120819 w 4269981"/>
                  <a:gd name="connsiteY2" fmla="*/ 755722 h 4759831"/>
                  <a:gd name="connsiteX3" fmla="*/ 4237430 w 4269981"/>
                  <a:gd name="connsiteY3" fmla="*/ 1157639 h 4759831"/>
                  <a:gd name="connsiteX4" fmla="*/ 2413844 w 4269981"/>
                  <a:gd name="connsiteY4" fmla="*/ 4474219 h 4759831"/>
                  <a:gd name="connsiteX5" fmla="*/ 1948254 w 4269981"/>
                  <a:gd name="connsiteY5" fmla="*/ 4757643 h 4759831"/>
                  <a:gd name="connsiteX6" fmla="*/ 194660 w 4269981"/>
                  <a:gd name="connsiteY6" fmla="*/ 4759831 h 4759831"/>
                  <a:gd name="connsiteX7" fmla="*/ 19035 w 4269981"/>
                  <a:gd name="connsiteY7" fmla="*/ 4417776 h 4759831"/>
                  <a:gd name="connsiteX8" fmla="*/ 1874152 w 4269981"/>
                  <a:gd name="connsiteY8" fmla="*/ 1116226 h 4759831"/>
                  <a:gd name="connsiteX0" fmla="*/ 1874152 w 4269981"/>
                  <a:gd name="connsiteY0" fmla="*/ 360504 h 4004109"/>
                  <a:gd name="connsiteX1" fmla="*/ 2269616 w 4269981"/>
                  <a:gd name="connsiteY1" fmla="*/ 36088 h 4004109"/>
                  <a:gd name="connsiteX2" fmla="*/ 4120819 w 4269981"/>
                  <a:gd name="connsiteY2" fmla="*/ 0 h 4004109"/>
                  <a:gd name="connsiteX3" fmla="*/ 4237430 w 4269981"/>
                  <a:gd name="connsiteY3" fmla="*/ 401917 h 4004109"/>
                  <a:gd name="connsiteX4" fmla="*/ 2413844 w 4269981"/>
                  <a:gd name="connsiteY4" fmla="*/ 3718497 h 4004109"/>
                  <a:gd name="connsiteX5" fmla="*/ 1948254 w 4269981"/>
                  <a:gd name="connsiteY5" fmla="*/ 4001921 h 4004109"/>
                  <a:gd name="connsiteX6" fmla="*/ 194660 w 4269981"/>
                  <a:gd name="connsiteY6" fmla="*/ 4004109 h 4004109"/>
                  <a:gd name="connsiteX7" fmla="*/ 19035 w 4269981"/>
                  <a:gd name="connsiteY7" fmla="*/ 3662054 h 4004109"/>
                  <a:gd name="connsiteX8" fmla="*/ 1874152 w 4269981"/>
                  <a:gd name="connsiteY8" fmla="*/ 360504 h 4004109"/>
                  <a:gd name="connsiteX0" fmla="*/ 1874152 w 4269981"/>
                  <a:gd name="connsiteY0" fmla="*/ 360504 h 4004109"/>
                  <a:gd name="connsiteX1" fmla="*/ 2269616 w 4269981"/>
                  <a:gd name="connsiteY1" fmla="*/ 36088 h 4004109"/>
                  <a:gd name="connsiteX2" fmla="*/ 4120819 w 4269981"/>
                  <a:gd name="connsiteY2" fmla="*/ 0 h 4004109"/>
                  <a:gd name="connsiteX3" fmla="*/ 4237430 w 4269981"/>
                  <a:gd name="connsiteY3" fmla="*/ 401917 h 4004109"/>
                  <a:gd name="connsiteX4" fmla="*/ 2413844 w 4269981"/>
                  <a:gd name="connsiteY4" fmla="*/ 3718497 h 4004109"/>
                  <a:gd name="connsiteX5" fmla="*/ 1948254 w 4269981"/>
                  <a:gd name="connsiteY5" fmla="*/ 4001921 h 4004109"/>
                  <a:gd name="connsiteX6" fmla="*/ 194660 w 4269981"/>
                  <a:gd name="connsiteY6" fmla="*/ 4004109 h 4004109"/>
                  <a:gd name="connsiteX7" fmla="*/ 19035 w 4269981"/>
                  <a:gd name="connsiteY7" fmla="*/ 3662054 h 4004109"/>
                  <a:gd name="connsiteX8" fmla="*/ 1874152 w 4269981"/>
                  <a:gd name="connsiteY8" fmla="*/ 360504 h 4004109"/>
                  <a:gd name="connsiteX0" fmla="*/ 1874152 w 4299433"/>
                  <a:gd name="connsiteY0" fmla="*/ 360504 h 4004109"/>
                  <a:gd name="connsiteX1" fmla="*/ 2269616 w 4299433"/>
                  <a:gd name="connsiteY1" fmla="*/ 36088 h 4004109"/>
                  <a:gd name="connsiteX2" fmla="*/ 4120819 w 4299433"/>
                  <a:gd name="connsiteY2" fmla="*/ 0 h 4004109"/>
                  <a:gd name="connsiteX3" fmla="*/ 4237430 w 4299433"/>
                  <a:gd name="connsiteY3" fmla="*/ 401917 h 4004109"/>
                  <a:gd name="connsiteX4" fmla="*/ 2413844 w 4299433"/>
                  <a:gd name="connsiteY4" fmla="*/ 3718497 h 4004109"/>
                  <a:gd name="connsiteX5" fmla="*/ 1948254 w 4299433"/>
                  <a:gd name="connsiteY5" fmla="*/ 4001921 h 4004109"/>
                  <a:gd name="connsiteX6" fmla="*/ 194660 w 4299433"/>
                  <a:gd name="connsiteY6" fmla="*/ 4004109 h 4004109"/>
                  <a:gd name="connsiteX7" fmla="*/ 19035 w 4299433"/>
                  <a:gd name="connsiteY7" fmla="*/ 3662054 h 4004109"/>
                  <a:gd name="connsiteX8" fmla="*/ 1874152 w 4299433"/>
                  <a:gd name="connsiteY8" fmla="*/ 360504 h 4004109"/>
                  <a:gd name="connsiteX0" fmla="*/ 1874152 w 4299433"/>
                  <a:gd name="connsiteY0" fmla="*/ 360504 h 4004109"/>
                  <a:gd name="connsiteX1" fmla="*/ 2269616 w 4299433"/>
                  <a:gd name="connsiteY1" fmla="*/ 36088 h 4004109"/>
                  <a:gd name="connsiteX2" fmla="*/ 4120819 w 4299433"/>
                  <a:gd name="connsiteY2" fmla="*/ 0 h 4004109"/>
                  <a:gd name="connsiteX3" fmla="*/ 4237430 w 4299433"/>
                  <a:gd name="connsiteY3" fmla="*/ 401917 h 4004109"/>
                  <a:gd name="connsiteX4" fmla="*/ 2413844 w 4299433"/>
                  <a:gd name="connsiteY4" fmla="*/ 3718497 h 4004109"/>
                  <a:gd name="connsiteX5" fmla="*/ 1948254 w 4299433"/>
                  <a:gd name="connsiteY5" fmla="*/ 4001921 h 4004109"/>
                  <a:gd name="connsiteX6" fmla="*/ 194660 w 4299433"/>
                  <a:gd name="connsiteY6" fmla="*/ 4004109 h 4004109"/>
                  <a:gd name="connsiteX7" fmla="*/ 19035 w 4299433"/>
                  <a:gd name="connsiteY7" fmla="*/ 3662054 h 4004109"/>
                  <a:gd name="connsiteX8" fmla="*/ 1874152 w 4299433"/>
                  <a:gd name="connsiteY8" fmla="*/ 360504 h 4004109"/>
                  <a:gd name="connsiteX0" fmla="*/ 1874152 w 4292151"/>
                  <a:gd name="connsiteY0" fmla="*/ 360504 h 4004109"/>
                  <a:gd name="connsiteX1" fmla="*/ 2269616 w 4292151"/>
                  <a:gd name="connsiteY1" fmla="*/ 36088 h 4004109"/>
                  <a:gd name="connsiteX2" fmla="*/ 4120819 w 4292151"/>
                  <a:gd name="connsiteY2" fmla="*/ 0 h 4004109"/>
                  <a:gd name="connsiteX3" fmla="*/ 4237430 w 4292151"/>
                  <a:gd name="connsiteY3" fmla="*/ 401917 h 4004109"/>
                  <a:gd name="connsiteX4" fmla="*/ 2413844 w 4292151"/>
                  <a:gd name="connsiteY4" fmla="*/ 3718497 h 4004109"/>
                  <a:gd name="connsiteX5" fmla="*/ 1948254 w 4292151"/>
                  <a:gd name="connsiteY5" fmla="*/ 4001921 h 4004109"/>
                  <a:gd name="connsiteX6" fmla="*/ 194660 w 4292151"/>
                  <a:gd name="connsiteY6" fmla="*/ 4004109 h 4004109"/>
                  <a:gd name="connsiteX7" fmla="*/ 19035 w 4292151"/>
                  <a:gd name="connsiteY7" fmla="*/ 3662054 h 4004109"/>
                  <a:gd name="connsiteX8" fmla="*/ 1874152 w 4292151"/>
                  <a:gd name="connsiteY8" fmla="*/ 360504 h 4004109"/>
                  <a:gd name="connsiteX0" fmla="*/ 1874152 w 4321770"/>
                  <a:gd name="connsiteY0" fmla="*/ 360504 h 4004109"/>
                  <a:gd name="connsiteX1" fmla="*/ 2269616 w 4321770"/>
                  <a:gd name="connsiteY1" fmla="*/ 36088 h 4004109"/>
                  <a:gd name="connsiteX2" fmla="*/ 4120819 w 4321770"/>
                  <a:gd name="connsiteY2" fmla="*/ 0 h 4004109"/>
                  <a:gd name="connsiteX3" fmla="*/ 4237430 w 4321770"/>
                  <a:gd name="connsiteY3" fmla="*/ 401917 h 4004109"/>
                  <a:gd name="connsiteX4" fmla="*/ 2413844 w 4321770"/>
                  <a:gd name="connsiteY4" fmla="*/ 3718497 h 4004109"/>
                  <a:gd name="connsiteX5" fmla="*/ 1948254 w 4321770"/>
                  <a:gd name="connsiteY5" fmla="*/ 4001921 h 4004109"/>
                  <a:gd name="connsiteX6" fmla="*/ 194660 w 4321770"/>
                  <a:gd name="connsiteY6" fmla="*/ 4004109 h 4004109"/>
                  <a:gd name="connsiteX7" fmla="*/ 19035 w 4321770"/>
                  <a:gd name="connsiteY7" fmla="*/ 3662054 h 4004109"/>
                  <a:gd name="connsiteX8" fmla="*/ 1874152 w 4321770"/>
                  <a:gd name="connsiteY8" fmla="*/ 360504 h 4004109"/>
                  <a:gd name="connsiteX0" fmla="*/ 1874152 w 4305701"/>
                  <a:gd name="connsiteY0" fmla="*/ 360504 h 4004109"/>
                  <a:gd name="connsiteX1" fmla="*/ 2269616 w 4305701"/>
                  <a:gd name="connsiteY1" fmla="*/ 36088 h 4004109"/>
                  <a:gd name="connsiteX2" fmla="*/ 4120819 w 4305701"/>
                  <a:gd name="connsiteY2" fmla="*/ 0 h 4004109"/>
                  <a:gd name="connsiteX3" fmla="*/ 4237430 w 4305701"/>
                  <a:gd name="connsiteY3" fmla="*/ 401917 h 4004109"/>
                  <a:gd name="connsiteX4" fmla="*/ 2413844 w 4305701"/>
                  <a:gd name="connsiteY4" fmla="*/ 3718497 h 4004109"/>
                  <a:gd name="connsiteX5" fmla="*/ 1948254 w 4305701"/>
                  <a:gd name="connsiteY5" fmla="*/ 4001921 h 4004109"/>
                  <a:gd name="connsiteX6" fmla="*/ 194660 w 4305701"/>
                  <a:gd name="connsiteY6" fmla="*/ 4004109 h 4004109"/>
                  <a:gd name="connsiteX7" fmla="*/ 19035 w 4305701"/>
                  <a:gd name="connsiteY7" fmla="*/ 3662054 h 4004109"/>
                  <a:gd name="connsiteX8" fmla="*/ 1874152 w 4305701"/>
                  <a:gd name="connsiteY8" fmla="*/ 360504 h 4004109"/>
                  <a:gd name="connsiteX0" fmla="*/ 1874152 w 4305701"/>
                  <a:gd name="connsiteY0" fmla="*/ 360504 h 4004109"/>
                  <a:gd name="connsiteX1" fmla="*/ 2269616 w 4305701"/>
                  <a:gd name="connsiteY1" fmla="*/ 36088 h 4004109"/>
                  <a:gd name="connsiteX2" fmla="*/ 4120819 w 4305701"/>
                  <a:gd name="connsiteY2" fmla="*/ 0 h 4004109"/>
                  <a:gd name="connsiteX3" fmla="*/ 4237430 w 4305701"/>
                  <a:gd name="connsiteY3" fmla="*/ 401917 h 4004109"/>
                  <a:gd name="connsiteX4" fmla="*/ 2413844 w 4305701"/>
                  <a:gd name="connsiteY4" fmla="*/ 3718497 h 4004109"/>
                  <a:gd name="connsiteX5" fmla="*/ 1948254 w 4305701"/>
                  <a:gd name="connsiteY5" fmla="*/ 4001921 h 4004109"/>
                  <a:gd name="connsiteX6" fmla="*/ 194660 w 4305701"/>
                  <a:gd name="connsiteY6" fmla="*/ 4004109 h 4004109"/>
                  <a:gd name="connsiteX7" fmla="*/ 19035 w 4305701"/>
                  <a:gd name="connsiteY7" fmla="*/ 3662054 h 4004109"/>
                  <a:gd name="connsiteX8" fmla="*/ 1874152 w 4305701"/>
                  <a:gd name="connsiteY8" fmla="*/ 360504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701" h="4004109">
                    <a:moveTo>
                      <a:pt x="1874152" y="360504"/>
                    </a:moveTo>
                    <a:cubicBezTo>
                      <a:pt x="2032072" y="167529"/>
                      <a:pt x="2042333" y="110140"/>
                      <a:pt x="2269616" y="36088"/>
                    </a:cubicBezTo>
                    <a:lnTo>
                      <a:pt x="4120819" y="0"/>
                    </a:lnTo>
                    <a:cubicBezTo>
                      <a:pt x="4260771" y="31351"/>
                      <a:pt x="4388851" y="80083"/>
                      <a:pt x="4237430" y="401917"/>
                    </a:cubicBezTo>
                    <a:cubicBezTo>
                      <a:pt x="4037642" y="780217"/>
                      <a:pt x="3208883" y="2277736"/>
                      <a:pt x="2413844" y="3718497"/>
                    </a:cubicBezTo>
                    <a:cubicBezTo>
                      <a:pt x="2260882" y="3960032"/>
                      <a:pt x="2134346" y="4001921"/>
                      <a:pt x="1948254" y="4001921"/>
                    </a:cubicBezTo>
                    <a:lnTo>
                      <a:pt x="194660" y="4004109"/>
                    </a:lnTo>
                    <a:cubicBezTo>
                      <a:pt x="53706" y="3976804"/>
                      <a:pt x="-42728" y="3864955"/>
                      <a:pt x="19035" y="3662054"/>
                    </a:cubicBezTo>
                    <a:cubicBezTo>
                      <a:pt x="953389" y="1928589"/>
                      <a:pt x="1092095" y="1709734"/>
                      <a:pt x="1874152" y="360504"/>
                    </a:cubicBezTo>
                    <a:close/>
                  </a:path>
                </a:pathLst>
              </a:custGeom>
              <a:noFill/>
              <a:ln w="15875" cap="rnd">
                <a:solidFill>
                  <a:srgbClr val="EC756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1" name="Gerade Verbindung mit Pfeil 50">
                <a:extLst>
                  <a:ext uri="{FF2B5EF4-FFF2-40B4-BE49-F238E27FC236}">
                    <a16:creationId xmlns:a16="http://schemas.microsoft.com/office/drawing/2014/main" id="{0A9C8BEC-6499-F242-9526-177B03768A6F}"/>
                  </a:ext>
                </a:extLst>
              </p:cNvPr>
              <p:cNvCxnSpPr>
                <a:cxnSpLocks/>
              </p:cNvCxnSpPr>
              <p:nvPr/>
            </p:nvCxnSpPr>
            <p:spPr>
              <a:xfrm flipH="1">
                <a:off x="4806432" y="3377127"/>
                <a:ext cx="165619" cy="93448"/>
              </a:xfrm>
              <a:prstGeom prst="straightConnector1">
                <a:avLst/>
              </a:prstGeom>
              <a:ln w="15875" cap="rnd">
                <a:solidFill>
                  <a:srgbClr val="EC756F"/>
                </a:solidFill>
                <a:prstDash val="dash"/>
                <a:round/>
                <a:tailEnd type="arrow" w="lg" len="lg"/>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322CCE8F-31F6-A24D-96E9-83BE8B98C934}"/>
                  </a:ext>
                </a:extLst>
              </p:cNvPr>
              <p:cNvCxnSpPr>
                <a:cxnSpLocks/>
              </p:cNvCxnSpPr>
              <p:nvPr/>
            </p:nvCxnSpPr>
            <p:spPr>
              <a:xfrm>
                <a:off x="5124450" y="4038600"/>
                <a:ext cx="262421" cy="154470"/>
              </a:xfrm>
              <a:prstGeom prst="straightConnector1">
                <a:avLst/>
              </a:prstGeom>
              <a:ln w="15875" cap="rnd">
                <a:solidFill>
                  <a:srgbClr val="EC756F"/>
                </a:solidFill>
                <a:prstDash val="dash"/>
                <a:round/>
                <a:tailEnd type="arrow" w="lg" len="lg"/>
              </a:ln>
            </p:spPr>
            <p:style>
              <a:lnRef idx="1">
                <a:schemeClr val="accent1"/>
              </a:lnRef>
              <a:fillRef idx="0">
                <a:schemeClr val="accent1"/>
              </a:fillRef>
              <a:effectRef idx="0">
                <a:schemeClr val="accent1"/>
              </a:effectRef>
              <a:fontRef idx="minor">
                <a:schemeClr val="tx1"/>
              </a:fontRef>
            </p:style>
          </p:cxnSp>
        </p:grpSp>
        <p:sp>
          <p:nvSpPr>
            <p:cNvPr id="61" name="Rechteck 60">
              <a:extLst>
                <a:ext uri="{FF2B5EF4-FFF2-40B4-BE49-F238E27FC236}">
                  <a16:creationId xmlns:a16="http://schemas.microsoft.com/office/drawing/2014/main" id="{DC271660-2D21-8F46-B40D-0DA79D1BEF70}"/>
                </a:ext>
              </a:extLst>
            </p:cNvPr>
            <p:cNvSpPr/>
            <p:nvPr/>
          </p:nvSpPr>
          <p:spPr>
            <a:xfrm rot="1818092">
              <a:off x="6251108" y="2688465"/>
              <a:ext cx="1716200" cy="22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7B3148B-309A-FF48-9D4F-813751AC5918}"/>
                </a:ext>
              </a:extLst>
            </p:cNvPr>
            <p:cNvSpPr txBox="1"/>
            <p:nvPr/>
          </p:nvSpPr>
          <p:spPr>
            <a:xfrm>
              <a:off x="3256436" y="4812993"/>
              <a:ext cx="1215851" cy="338554"/>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1600" b="1" dirty="0">
                  <a:solidFill>
                    <a:srgbClr val="426E9B"/>
                  </a:solidFill>
                </a:rPr>
                <a:t>START/ZIEL</a:t>
              </a:r>
            </a:p>
          </p:txBody>
        </p:sp>
        <p:sp>
          <p:nvSpPr>
            <p:cNvPr id="17" name="Textfeld 16">
              <a:extLst>
                <a:ext uri="{FF2B5EF4-FFF2-40B4-BE49-F238E27FC236}">
                  <a16:creationId xmlns:a16="http://schemas.microsoft.com/office/drawing/2014/main" id="{B9E5045E-81F4-AD44-B024-DD1D6EA14286}"/>
                </a:ext>
              </a:extLst>
            </p:cNvPr>
            <p:cNvSpPr txBox="1"/>
            <p:nvPr/>
          </p:nvSpPr>
          <p:spPr>
            <a:xfrm>
              <a:off x="4286945" y="2488450"/>
              <a:ext cx="1308757" cy="338554"/>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1600" b="1" dirty="0">
                  <a:solidFill>
                    <a:srgbClr val="426E9B"/>
                  </a:solidFill>
                </a:rPr>
                <a:t>LAUFRUNDE</a:t>
              </a:r>
            </a:p>
          </p:txBody>
        </p:sp>
        <p:sp>
          <p:nvSpPr>
            <p:cNvPr id="18" name="Textfeld 17">
              <a:extLst>
                <a:ext uri="{FF2B5EF4-FFF2-40B4-BE49-F238E27FC236}">
                  <a16:creationId xmlns:a16="http://schemas.microsoft.com/office/drawing/2014/main" id="{ED95C3FD-8DCF-8045-B422-891E50E246CC}"/>
                </a:ext>
              </a:extLst>
            </p:cNvPr>
            <p:cNvSpPr txBox="1"/>
            <p:nvPr/>
          </p:nvSpPr>
          <p:spPr>
            <a:xfrm>
              <a:off x="5840814" y="3461860"/>
              <a:ext cx="1476359" cy="338554"/>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1600" b="1" dirty="0">
                  <a:solidFill>
                    <a:srgbClr val="EC756F"/>
                  </a:solidFill>
                </a:rPr>
                <a:t>STRAFRUNDE</a:t>
              </a:r>
            </a:p>
          </p:txBody>
        </p:sp>
        <p:sp>
          <p:nvSpPr>
            <p:cNvPr id="43" name="Textfeld 42">
              <a:extLst>
                <a:ext uri="{FF2B5EF4-FFF2-40B4-BE49-F238E27FC236}">
                  <a16:creationId xmlns:a16="http://schemas.microsoft.com/office/drawing/2014/main" id="{68C0D223-C394-1C4F-A7D2-DB54FA640898}"/>
                </a:ext>
              </a:extLst>
            </p:cNvPr>
            <p:cNvSpPr txBox="1"/>
            <p:nvPr/>
          </p:nvSpPr>
          <p:spPr>
            <a:xfrm>
              <a:off x="7488458" y="889315"/>
              <a:ext cx="1434122" cy="338554"/>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1600" b="1" dirty="0" err="1">
                  <a:solidFill>
                    <a:srgbClr val="426E9B"/>
                  </a:solidFill>
                </a:rPr>
                <a:t>SCHIEßSTAND</a:t>
              </a:r>
              <a:endParaRPr lang="de-DE" sz="1600" b="1" dirty="0">
                <a:solidFill>
                  <a:srgbClr val="426E9B"/>
                </a:solidFill>
              </a:endParaRPr>
            </a:p>
          </p:txBody>
        </p:sp>
        <p:grpSp>
          <p:nvGrpSpPr>
            <p:cNvPr id="70" name="Gruppieren 69">
              <a:extLst>
                <a:ext uri="{FF2B5EF4-FFF2-40B4-BE49-F238E27FC236}">
                  <a16:creationId xmlns:a16="http://schemas.microsoft.com/office/drawing/2014/main" id="{80C5732D-1CC2-9E43-91AB-1BC15D9C5691}"/>
                </a:ext>
              </a:extLst>
            </p:cNvPr>
            <p:cNvGrpSpPr/>
            <p:nvPr/>
          </p:nvGrpSpPr>
          <p:grpSpPr>
            <a:xfrm>
              <a:off x="3488169" y="1426499"/>
              <a:ext cx="5010671" cy="4004109"/>
              <a:chOff x="3625329" y="1357919"/>
              <a:chExt cx="5010671" cy="4004109"/>
            </a:xfrm>
          </p:grpSpPr>
          <p:sp>
            <p:nvSpPr>
              <p:cNvPr id="34" name="Parallelogramm 4">
                <a:extLst>
                  <a:ext uri="{FF2B5EF4-FFF2-40B4-BE49-F238E27FC236}">
                    <a16:creationId xmlns:a16="http://schemas.microsoft.com/office/drawing/2014/main" id="{4AA74475-2A34-FE45-B2E1-0C9AFB26A2C5}"/>
                  </a:ext>
                </a:extLst>
              </p:cNvPr>
              <p:cNvSpPr/>
              <p:nvPr/>
            </p:nvSpPr>
            <p:spPr>
              <a:xfrm rot="1870234">
                <a:off x="4088313" y="1357919"/>
                <a:ext cx="4305701" cy="4004109"/>
              </a:xfrm>
              <a:custGeom>
                <a:avLst/>
                <a:gdLst>
                  <a:gd name="connsiteX0" fmla="*/ 0 w 4328191"/>
                  <a:gd name="connsiteY0" fmla="*/ 336950 h 4797684"/>
                  <a:gd name="connsiteX1" fmla="*/ 336950 w 4328191"/>
                  <a:gd name="connsiteY1" fmla="*/ 0 h 4797684"/>
                  <a:gd name="connsiteX2" fmla="*/ 3991241 w 4328191"/>
                  <a:gd name="connsiteY2" fmla="*/ 0 h 4797684"/>
                  <a:gd name="connsiteX3" fmla="*/ 4328191 w 4328191"/>
                  <a:gd name="connsiteY3" fmla="*/ 336950 h 4797684"/>
                  <a:gd name="connsiteX4" fmla="*/ 4328191 w 4328191"/>
                  <a:gd name="connsiteY4" fmla="*/ 4460734 h 4797684"/>
                  <a:gd name="connsiteX5" fmla="*/ 3991241 w 4328191"/>
                  <a:gd name="connsiteY5" fmla="*/ 4797684 h 4797684"/>
                  <a:gd name="connsiteX6" fmla="*/ 336950 w 4328191"/>
                  <a:gd name="connsiteY6" fmla="*/ 4797684 h 4797684"/>
                  <a:gd name="connsiteX7" fmla="*/ 0 w 4328191"/>
                  <a:gd name="connsiteY7" fmla="*/ 4460734 h 4797684"/>
                  <a:gd name="connsiteX8" fmla="*/ 0 w 4328191"/>
                  <a:gd name="connsiteY8" fmla="*/ 336950 h 4797684"/>
                  <a:gd name="connsiteX0" fmla="*/ 78878 w 4407069"/>
                  <a:gd name="connsiteY0" fmla="*/ 336950 h 4797684"/>
                  <a:gd name="connsiteX1" fmla="*/ 415828 w 4407069"/>
                  <a:gd name="connsiteY1" fmla="*/ 0 h 4797684"/>
                  <a:gd name="connsiteX2" fmla="*/ 4070119 w 4407069"/>
                  <a:gd name="connsiteY2" fmla="*/ 0 h 4797684"/>
                  <a:gd name="connsiteX3" fmla="*/ 4407069 w 4407069"/>
                  <a:gd name="connsiteY3" fmla="*/ 336950 h 4797684"/>
                  <a:gd name="connsiteX4" fmla="*/ 4407069 w 4407069"/>
                  <a:gd name="connsiteY4" fmla="*/ 4460734 h 4797684"/>
                  <a:gd name="connsiteX5" fmla="*/ 4070119 w 4407069"/>
                  <a:gd name="connsiteY5" fmla="*/ 4797684 h 4797684"/>
                  <a:gd name="connsiteX6" fmla="*/ 84077 w 4407069"/>
                  <a:gd name="connsiteY6" fmla="*/ 4792850 h 4797684"/>
                  <a:gd name="connsiteX7" fmla="*/ 78878 w 4407069"/>
                  <a:gd name="connsiteY7" fmla="*/ 4460734 h 4797684"/>
                  <a:gd name="connsiteX8" fmla="*/ 78878 w 4407069"/>
                  <a:gd name="connsiteY8" fmla="*/ 336950 h 4797684"/>
                  <a:gd name="connsiteX0" fmla="*/ 170533 w 4498724"/>
                  <a:gd name="connsiteY0" fmla="*/ 336950 h 4797684"/>
                  <a:gd name="connsiteX1" fmla="*/ 507483 w 4498724"/>
                  <a:gd name="connsiteY1" fmla="*/ 0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70533 w 4498724"/>
                  <a:gd name="connsiteY8" fmla="*/ 336950 h 4797684"/>
                  <a:gd name="connsiteX0" fmla="*/ 170533 w 4498724"/>
                  <a:gd name="connsiteY0" fmla="*/ 336950 h 4797684"/>
                  <a:gd name="connsiteX1" fmla="*/ 2223633 w 4498724"/>
                  <a:gd name="connsiteY1" fmla="*/ 51105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70533 w 4498724"/>
                  <a:gd name="connsiteY8" fmla="*/ 336950 h 4797684"/>
                  <a:gd name="connsiteX0" fmla="*/ 1806532 w 4498724"/>
                  <a:gd name="connsiteY0" fmla="*/ 323506 h 4797684"/>
                  <a:gd name="connsiteX1" fmla="*/ 2223633 w 4498724"/>
                  <a:gd name="connsiteY1" fmla="*/ 51105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806532 w 4498724"/>
                  <a:gd name="connsiteY8" fmla="*/ 323506 h 4797684"/>
                  <a:gd name="connsiteX0" fmla="*/ 1806532 w 4547407"/>
                  <a:gd name="connsiteY0" fmla="*/ 323038 h 4797216"/>
                  <a:gd name="connsiteX1" fmla="*/ 2223633 w 4547407"/>
                  <a:gd name="connsiteY1" fmla="*/ 50637 h 4797216"/>
                  <a:gd name="connsiteX2" fmla="*/ 4449780 w 4547407"/>
                  <a:gd name="connsiteY2" fmla="*/ 0 h 4797216"/>
                  <a:gd name="connsiteX3" fmla="*/ 4498724 w 4547407"/>
                  <a:gd name="connsiteY3" fmla="*/ 336482 h 4797216"/>
                  <a:gd name="connsiteX4" fmla="*/ 4498724 w 4547407"/>
                  <a:gd name="connsiteY4" fmla="*/ 4460266 h 4797216"/>
                  <a:gd name="connsiteX5" fmla="*/ 4161774 w 4547407"/>
                  <a:gd name="connsiteY5" fmla="*/ 4797216 h 4797216"/>
                  <a:gd name="connsiteX6" fmla="*/ 175732 w 4547407"/>
                  <a:gd name="connsiteY6" fmla="*/ 4792382 h 4797216"/>
                  <a:gd name="connsiteX7" fmla="*/ 107 w 4547407"/>
                  <a:gd name="connsiteY7" fmla="*/ 4450327 h 4797216"/>
                  <a:gd name="connsiteX8" fmla="*/ 1806532 w 4547407"/>
                  <a:gd name="connsiteY8" fmla="*/ 323038 h 4797216"/>
                  <a:gd name="connsiteX0" fmla="*/ 1806532 w 4573108"/>
                  <a:gd name="connsiteY0" fmla="*/ 323038 h 4797216"/>
                  <a:gd name="connsiteX1" fmla="*/ 2223633 w 4573108"/>
                  <a:gd name="connsiteY1" fmla="*/ 50637 h 4797216"/>
                  <a:gd name="connsiteX2" fmla="*/ 4449780 w 4573108"/>
                  <a:gd name="connsiteY2" fmla="*/ 0 h 4797216"/>
                  <a:gd name="connsiteX3" fmla="*/ 4556121 w 4573108"/>
                  <a:gd name="connsiteY3" fmla="*/ 363417 h 4797216"/>
                  <a:gd name="connsiteX4" fmla="*/ 4498724 w 4573108"/>
                  <a:gd name="connsiteY4" fmla="*/ 4460266 h 4797216"/>
                  <a:gd name="connsiteX5" fmla="*/ 4161774 w 4573108"/>
                  <a:gd name="connsiteY5" fmla="*/ 4797216 h 4797216"/>
                  <a:gd name="connsiteX6" fmla="*/ 175732 w 4573108"/>
                  <a:gd name="connsiteY6" fmla="*/ 4792382 h 4797216"/>
                  <a:gd name="connsiteX7" fmla="*/ 107 w 4573108"/>
                  <a:gd name="connsiteY7" fmla="*/ 4450327 h 4797216"/>
                  <a:gd name="connsiteX8" fmla="*/ 1806532 w 4573108"/>
                  <a:gd name="connsiteY8" fmla="*/ 323038 h 4797216"/>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4498724 w 4573108"/>
                  <a:gd name="connsiteY4" fmla="*/ 4460266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2739200 w 4573108"/>
                  <a:gd name="connsiteY4" fmla="*/ 4507329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2739200 w 4573108"/>
                  <a:gd name="connsiteY4" fmla="*/ 4507329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31303 w 4597879"/>
                  <a:gd name="connsiteY0" fmla="*/ 323038 h 4792382"/>
                  <a:gd name="connsiteX1" fmla="*/ 2248404 w 4597879"/>
                  <a:gd name="connsiteY1" fmla="*/ 50637 h 4792382"/>
                  <a:gd name="connsiteX2" fmla="*/ 4474551 w 4597879"/>
                  <a:gd name="connsiteY2" fmla="*/ 0 h 4792382"/>
                  <a:gd name="connsiteX3" fmla="*/ 4580892 w 4597879"/>
                  <a:gd name="connsiteY3" fmla="*/ 363417 h 4792382"/>
                  <a:gd name="connsiteX4" fmla="*/ 2763971 w 4597879"/>
                  <a:gd name="connsiteY4" fmla="*/ 4507329 h 4792382"/>
                  <a:gd name="connsiteX5" fmla="*/ 2383092 w 4597879"/>
                  <a:gd name="connsiteY5" fmla="*/ 4788646 h 4792382"/>
                  <a:gd name="connsiteX6" fmla="*/ 200503 w 4597879"/>
                  <a:gd name="connsiteY6" fmla="*/ 4792382 h 4792382"/>
                  <a:gd name="connsiteX7" fmla="*/ 24878 w 4597879"/>
                  <a:gd name="connsiteY7" fmla="*/ 4450327 h 4792382"/>
                  <a:gd name="connsiteX8" fmla="*/ 1831303 w 4597879"/>
                  <a:gd name="connsiteY8" fmla="*/ 323038 h 4792382"/>
                  <a:gd name="connsiteX0" fmla="*/ 1826482 w 4593058"/>
                  <a:gd name="connsiteY0" fmla="*/ 323038 h 4792382"/>
                  <a:gd name="connsiteX1" fmla="*/ 2243583 w 4593058"/>
                  <a:gd name="connsiteY1" fmla="*/ 50637 h 4792382"/>
                  <a:gd name="connsiteX2" fmla="*/ 4469730 w 4593058"/>
                  <a:gd name="connsiteY2" fmla="*/ 0 h 4792382"/>
                  <a:gd name="connsiteX3" fmla="*/ 4576071 w 4593058"/>
                  <a:gd name="connsiteY3" fmla="*/ 363417 h 4792382"/>
                  <a:gd name="connsiteX4" fmla="*/ 2759150 w 4593058"/>
                  <a:gd name="connsiteY4" fmla="*/ 4507329 h 4792382"/>
                  <a:gd name="connsiteX5" fmla="*/ 2378271 w 4593058"/>
                  <a:gd name="connsiteY5" fmla="*/ 4788646 h 4792382"/>
                  <a:gd name="connsiteX6" fmla="*/ 195682 w 4593058"/>
                  <a:gd name="connsiteY6" fmla="*/ 4792382 h 4792382"/>
                  <a:gd name="connsiteX7" fmla="*/ 20057 w 4593058"/>
                  <a:gd name="connsiteY7" fmla="*/ 4450327 h 4792382"/>
                  <a:gd name="connsiteX8" fmla="*/ 1826482 w 4593058"/>
                  <a:gd name="connsiteY8" fmla="*/ 323038 h 4792382"/>
                  <a:gd name="connsiteX0" fmla="*/ 1825460 w 4592036"/>
                  <a:gd name="connsiteY0" fmla="*/ 323038 h 4792382"/>
                  <a:gd name="connsiteX1" fmla="*/ 2242561 w 4592036"/>
                  <a:gd name="connsiteY1" fmla="*/ 50637 h 4792382"/>
                  <a:gd name="connsiteX2" fmla="*/ 4468708 w 4592036"/>
                  <a:gd name="connsiteY2" fmla="*/ 0 h 4792382"/>
                  <a:gd name="connsiteX3" fmla="*/ 4575049 w 4592036"/>
                  <a:gd name="connsiteY3" fmla="*/ 363417 h 4792382"/>
                  <a:gd name="connsiteX4" fmla="*/ 2758128 w 4592036"/>
                  <a:gd name="connsiteY4" fmla="*/ 4507329 h 4792382"/>
                  <a:gd name="connsiteX5" fmla="*/ 2377249 w 4592036"/>
                  <a:gd name="connsiteY5" fmla="*/ 4788646 h 4792382"/>
                  <a:gd name="connsiteX6" fmla="*/ 194660 w 4592036"/>
                  <a:gd name="connsiteY6" fmla="*/ 4792382 h 4792382"/>
                  <a:gd name="connsiteX7" fmla="*/ 19035 w 4592036"/>
                  <a:gd name="connsiteY7" fmla="*/ 4450327 h 4792382"/>
                  <a:gd name="connsiteX8" fmla="*/ 1825460 w 4592036"/>
                  <a:gd name="connsiteY8" fmla="*/ 323038 h 4792382"/>
                  <a:gd name="connsiteX0" fmla="*/ 1825460 w 4618501"/>
                  <a:gd name="connsiteY0" fmla="*/ 323038 h 4792382"/>
                  <a:gd name="connsiteX1" fmla="*/ 2242561 w 4618501"/>
                  <a:gd name="connsiteY1" fmla="*/ 50637 h 4792382"/>
                  <a:gd name="connsiteX2" fmla="*/ 4468708 w 4618501"/>
                  <a:gd name="connsiteY2" fmla="*/ 0 h 4792382"/>
                  <a:gd name="connsiteX3" fmla="*/ 4575049 w 4618501"/>
                  <a:gd name="connsiteY3" fmla="*/ 363417 h 4792382"/>
                  <a:gd name="connsiteX4" fmla="*/ 2758128 w 4618501"/>
                  <a:gd name="connsiteY4" fmla="*/ 4507329 h 4792382"/>
                  <a:gd name="connsiteX5" fmla="*/ 2377249 w 4618501"/>
                  <a:gd name="connsiteY5" fmla="*/ 4788646 h 4792382"/>
                  <a:gd name="connsiteX6" fmla="*/ 194660 w 4618501"/>
                  <a:gd name="connsiteY6" fmla="*/ 4792382 h 4792382"/>
                  <a:gd name="connsiteX7" fmla="*/ 19035 w 4618501"/>
                  <a:gd name="connsiteY7" fmla="*/ 4450327 h 4792382"/>
                  <a:gd name="connsiteX8" fmla="*/ 1825460 w 4618501"/>
                  <a:gd name="connsiteY8" fmla="*/ 323038 h 4792382"/>
                  <a:gd name="connsiteX0" fmla="*/ 1825460 w 4644764"/>
                  <a:gd name="connsiteY0" fmla="*/ 323038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1825460 w 4644764"/>
                  <a:gd name="connsiteY8" fmla="*/ 323038 h 4792382"/>
                  <a:gd name="connsiteX0" fmla="*/ 1825460 w 4644764"/>
                  <a:gd name="connsiteY0" fmla="*/ 323038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1825460 w 4644764"/>
                  <a:gd name="connsiteY8" fmla="*/ 323038 h 4792382"/>
                  <a:gd name="connsiteX0" fmla="*/ 2391866 w 4644764"/>
                  <a:gd name="connsiteY0" fmla="*/ 258266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5089999"/>
                  <a:gd name="connsiteY0" fmla="*/ 258266 h 4792382"/>
                  <a:gd name="connsiteX1" fmla="*/ 2908455 w 5089999"/>
                  <a:gd name="connsiteY1" fmla="*/ 32551 h 4792382"/>
                  <a:gd name="connsiteX2" fmla="*/ 4468708 w 5089999"/>
                  <a:gd name="connsiteY2" fmla="*/ 0 h 4792382"/>
                  <a:gd name="connsiteX3" fmla="*/ 5071845 w 5089999"/>
                  <a:gd name="connsiteY3" fmla="*/ 419124 h 4792382"/>
                  <a:gd name="connsiteX4" fmla="*/ 2758128 w 5089999"/>
                  <a:gd name="connsiteY4" fmla="*/ 4507329 h 4792382"/>
                  <a:gd name="connsiteX5" fmla="*/ 2377249 w 5089999"/>
                  <a:gd name="connsiteY5" fmla="*/ 4788646 h 4792382"/>
                  <a:gd name="connsiteX6" fmla="*/ 194660 w 5089999"/>
                  <a:gd name="connsiteY6" fmla="*/ 4792382 h 4792382"/>
                  <a:gd name="connsiteX7" fmla="*/ 19035 w 5089999"/>
                  <a:gd name="connsiteY7" fmla="*/ 4450327 h 4792382"/>
                  <a:gd name="connsiteX8" fmla="*/ 2391866 w 5089999"/>
                  <a:gd name="connsiteY8" fmla="*/ 258266 h 4792382"/>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54747"/>
                  <a:gd name="connsiteY0" fmla="*/ 271460 h 4805576"/>
                  <a:gd name="connsiteX1" fmla="*/ 2908455 w 5154747"/>
                  <a:gd name="connsiteY1" fmla="*/ 45745 h 4805576"/>
                  <a:gd name="connsiteX2" fmla="*/ 4938073 w 5154747"/>
                  <a:gd name="connsiteY2" fmla="*/ 0 h 4805576"/>
                  <a:gd name="connsiteX3" fmla="*/ 5071845 w 5154747"/>
                  <a:gd name="connsiteY3" fmla="*/ 432318 h 4805576"/>
                  <a:gd name="connsiteX4" fmla="*/ 2758128 w 5154747"/>
                  <a:gd name="connsiteY4" fmla="*/ 4520523 h 4805576"/>
                  <a:gd name="connsiteX5" fmla="*/ 2377249 w 5154747"/>
                  <a:gd name="connsiteY5" fmla="*/ 4801840 h 4805576"/>
                  <a:gd name="connsiteX6" fmla="*/ 194660 w 5154747"/>
                  <a:gd name="connsiteY6" fmla="*/ 4805576 h 4805576"/>
                  <a:gd name="connsiteX7" fmla="*/ 19035 w 5154747"/>
                  <a:gd name="connsiteY7" fmla="*/ 4463521 h 4805576"/>
                  <a:gd name="connsiteX8" fmla="*/ 2391866 w 5154747"/>
                  <a:gd name="connsiteY8" fmla="*/ 271460 h 4805576"/>
                  <a:gd name="connsiteX0" fmla="*/ 2391866 w 5132079"/>
                  <a:gd name="connsiteY0" fmla="*/ 271460 h 4805576"/>
                  <a:gd name="connsiteX1" fmla="*/ 2908455 w 5132079"/>
                  <a:gd name="connsiteY1" fmla="*/ 45745 h 4805576"/>
                  <a:gd name="connsiteX2" fmla="*/ 4938073 w 5132079"/>
                  <a:gd name="connsiteY2" fmla="*/ 0 h 4805576"/>
                  <a:gd name="connsiteX3" fmla="*/ 5033145 w 5132079"/>
                  <a:gd name="connsiteY3" fmla="*/ 427230 h 4805576"/>
                  <a:gd name="connsiteX4" fmla="*/ 2758128 w 5132079"/>
                  <a:gd name="connsiteY4" fmla="*/ 4520523 h 4805576"/>
                  <a:gd name="connsiteX5" fmla="*/ 2377249 w 5132079"/>
                  <a:gd name="connsiteY5" fmla="*/ 4801840 h 4805576"/>
                  <a:gd name="connsiteX6" fmla="*/ 194660 w 5132079"/>
                  <a:gd name="connsiteY6" fmla="*/ 4805576 h 4805576"/>
                  <a:gd name="connsiteX7" fmla="*/ 19035 w 5132079"/>
                  <a:gd name="connsiteY7" fmla="*/ 4463521 h 4805576"/>
                  <a:gd name="connsiteX8" fmla="*/ 2391866 w 5132079"/>
                  <a:gd name="connsiteY8" fmla="*/ 271460 h 4805576"/>
                  <a:gd name="connsiteX0" fmla="*/ 2391866 w 5110475"/>
                  <a:gd name="connsiteY0" fmla="*/ 271460 h 4805576"/>
                  <a:gd name="connsiteX1" fmla="*/ 2908455 w 5110475"/>
                  <a:gd name="connsiteY1" fmla="*/ 45745 h 4805576"/>
                  <a:gd name="connsiteX2" fmla="*/ 4938073 w 5110475"/>
                  <a:gd name="connsiteY2" fmla="*/ 0 h 4805576"/>
                  <a:gd name="connsiteX3" fmla="*/ 5033145 w 5110475"/>
                  <a:gd name="connsiteY3" fmla="*/ 427230 h 4805576"/>
                  <a:gd name="connsiteX4" fmla="*/ 2758128 w 5110475"/>
                  <a:gd name="connsiteY4" fmla="*/ 4520523 h 4805576"/>
                  <a:gd name="connsiteX5" fmla="*/ 2377249 w 5110475"/>
                  <a:gd name="connsiteY5" fmla="*/ 4801840 h 4805576"/>
                  <a:gd name="connsiteX6" fmla="*/ 194660 w 5110475"/>
                  <a:gd name="connsiteY6" fmla="*/ 4805576 h 4805576"/>
                  <a:gd name="connsiteX7" fmla="*/ 19035 w 5110475"/>
                  <a:gd name="connsiteY7" fmla="*/ 4463521 h 4805576"/>
                  <a:gd name="connsiteX8" fmla="*/ 2391866 w 5110475"/>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758128 w 5129707"/>
                  <a:gd name="connsiteY4" fmla="*/ 4520523 h 4805576"/>
                  <a:gd name="connsiteX5" fmla="*/ 2377249 w 5129707"/>
                  <a:gd name="connsiteY5" fmla="*/ 4801840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758128 w 5129707"/>
                  <a:gd name="connsiteY4" fmla="*/ 4520523 h 4805576"/>
                  <a:gd name="connsiteX5" fmla="*/ 1948254 w 5129707"/>
                  <a:gd name="connsiteY5" fmla="*/ 4803388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413844 w 5129707"/>
                  <a:gd name="connsiteY4" fmla="*/ 4519964 h 4805576"/>
                  <a:gd name="connsiteX5" fmla="*/ 1948254 w 5129707"/>
                  <a:gd name="connsiteY5" fmla="*/ 4803388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4429708"/>
                  <a:gd name="connsiteY0" fmla="*/ 225715 h 4759831"/>
                  <a:gd name="connsiteX1" fmla="*/ 2908455 w 4429708"/>
                  <a:gd name="connsiteY1" fmla="*/ 0 h 4759831"/>
                  <a:gd name="connsiteX2" fmla="*/ 4120819 w 4429708"/>
                  <a:gd name="connsiteY2" fmla="*/ 755722 h 4759831"/>
                  <a:gd name="connsiteX3" fmla="*/ 4400527 w 4429708"/>
                  <a:gd name="connsiteY3" fmla="*/ 899290 h 4759831"/>
                  <a:gd name="connsiteX4" fmla="*/ 2413844 w 4429708"/>
                  <a:gd name="connsiteY4" fmla="*/ 4474219 h 4759831"/>
                  <a:gd name="connsiteX5" fmla="*/ 1948254 w 4429708"/>
                  <a:gd name="connsiteY5" fmla="*/ 4757643 h 4759831"/>
                  <a:gd name="connsiteX6" fmla="*/ 194660 w 4429708"/>
                  <a:gd name="connsiteY6" fmla="*/ 4759831 h 4759831"/>
                  <a:gd name="connsiteX7" fmla="*/ 19035 w 4429708"/>
                  <a:gd name="connsiteY7" fmla="*/ 4417776 h 4759831"/>
                  <a:gd name="connsiteX8" fmla="*/ 2391866 w 4429708"/>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17759"/>
                  <a:gd name="connsiteY0" fmla="*/ 225715 h 4759831"/>
                  <a:gd name="connsiteX1" fmla="*/ 2908455 w 4317759"/>
                  <a:gd name="connsiteY1" fmla="*/ 0 h 4759831"/>
                  <a:gd name="connsiteX2" fmla="*/ 4120819 w 4317759"/>
                  <a:gd name="connsiteY2" fmla="*/ 755722 h 4759831"/>
                  <a:gd name="connsiteX3" fmla="*/ 4237430 w 4317759"/>
                  <a:gd name="connsiteY3" fmla="*/ 1157639 h 4759831"/>
                  <a:gd name="connsiteX4" fmla="*/ 2413844 w 4317759"/>
                  <a:gd name="connsiteY4" fmla="*/ 4474219 h 4759831"/>
                  <a:gd name="connsiteX5" fmla="*/ 1948254 w 4317759"/>
                  <a:gd name="connsiteY5" fmla="*/ 4757643 h 4759831"/>
                  <a:gd name="connsiteX6" fmla="*/ 194660 w 4317759"/>
                  <a:gd name="connsiteY6" fmla="*/ 4759831 h 4759831"/>
                  <a:gd name="connsiteX7" fmla="*/ 19035 w 4317759"/>
                  <a:gd name="connsiteY7" fmla="*/ 4417776 h 4759831"/>
                  <a:gd name="connsiteX8" fmla="*/ 2391866 w 4317759"/>
                  <a:gd name="connsiteY8" fmla="*/ 225715 h 4759831"/>
                  <a:gd name="connsiteX0" fmla="*/ 2391866 w 4269981"/>
                  <a:gd name="connsiteY0" fmla="*/ 225715 h 4759831"/>
                  <a:gd name="connsiteX1" fmla="*/ 2908455 w 4269981"/>
                  <a:gd name="connsiteY1" fmla="*/ 0 h 4759831"/>
                  <a:gd name="connsiteX2" fmla="*/ 4120819 w 4269981"/>
                  <a:gd name="connsiteY2" fmla="*/ 755722 h 4759831"/>
                  <a:gd name="connsiteX3" fmla="*/ 4237430 w 4269981"/>
                  <a:gd name="connsiteY3" fmla="*/ 1157639 h 4759831"/>
                  <a:gd name="connsiteX4" fmla="*/ 2413844 w 4269981"/>
                  <a:gd name="connsiteY4" fmla="*/ 4474219 h 4759831"/>
                  <a:gd name="connsiteX5" fmla="*/ 1948254 w 4269981"/>
                  <a:gd name="connsiteY5" fmla="*/ 4757643 h 4759831"/>
                  <a:gd name="connsiteX6" fmla="*/ 194660 w 4269981"/>
                  <a:gd name="connsiteY6" fmla="*/ 4759831 h 4759831"/>
                  <a:gd name="connsiteX7" fmla="*/ 19035 w 4269981"/>
                  <a:gd name="connsiteY7" fmla="*/ 4417776 h 4759831"/>
                  <a:gd name="connsiteX8" fmla="*/ 2391866 w 4269981"/>
                  <a:gd name="connsiteY8" fmla="*/ 225715 h 4759831"/>
                  <a:gd name="connsiteX0" fmla="*/ 1874152 w 4269981"/>
                  <a:gd name="connsiteY0" fmla="*/ 1116226 h 4759831"/>
                  <a:gd name="connsiteX1" fmla="*/ 2908455 w 4269981"/>
                  <a:gd name="connsiteY1" fmla="*/ 0 h 4759831"/>
                  <a:gd name="connsiteX2" fmla="*/ 4120819 w 4269981"/>
                  <a:gd name="connsiteY2" fmla="*/ 755722 h 4759831"/>
                  <a:gd name="connsiteX3" fmla="*/ 4237430 w 4269981"/>
                  <a:gd name="connsiteY3" fmla="*/ 1157639 h 4759831"/>
                  <a:gd name="connsiteX4" fmla="*/ 2413844 w 4269981"/>
                  <a:gd name="connsiteY4" fmla="*/ 4474219 h 4759831"/>
                  <a:gd name="connsiteX5" fmla="*/ 1948254 w 4269981"/>
                  <a:gd name="connsiteY5" fmla="*/ 4757643 h 4759831"/>
                  <a:gd name="connsiteX6" fmla="*/ 194660 w 4269981"/>
                  <a:gd name="connsiteY6" fmla="*/ 4759831 h 4759831"/>
                  <a:gd name="connsiteX7" fmla="*/ 19035 w 4269981"/>
                  <a:gd name="connsiteY7" fmla="*/ 4417776 h 4759831"/>
                  <a:gd name="connsiteX8" fmla="*/ 1874152 w 4269981"/>
                  <a:gd name="connsiteY8" fmla="*/ 1116226 h 4759831"/>
                  <a:gd name="connsiteX0" fmla="*/ 1874152 w 4269981"/>
                  <a:gd name="connsiteY0" fmla="*/ 360504 h 4004109"/>
                  <a:gd name="connsiteX1" fmla="*/ 2269616 w 4269981"/>
                  <a:gd name="connsiteY1" fmla="*/ 36088 h 4004109"/>
                  <a:gd name="connsiteX2" fmla="*/ 4120819 w 4269981"/>
                  <a:gd name="connsiteY2" fmla="*/ 0 h 4004109"/>
                  <a:gd name="connsiteX3" fmla="*/ 4237430 w 4269981"/>
                  <a:gd name="connsiteY3" fmla="*/ 401917 h 4004109"/>
                  <a:gd name="connsiteX4" fmla="*/ 2413844 w 4269981"/>
                  <a:gd name="connsiteY4" fmla="*/ 3718497 h 4004109"/>
                  <a:gd name="connsiteX5" fmla="*/ 1948254 w 4269981"/>
                  <a:gd name="connsiteY5" fmla="*/ 4001921 h 4004109"/>
                  <a:gd name="connsiteX6" fmla="*/ 194660 w 4269981"/>
                  <a:gd name="connsiteY6" fmla="*/ 4004109 h 4004109"/>
                  <a:gd name="connsiteX7" fmla="*/ 19035 w 4269981"/>
                  <a:gd name="connsiteY7" fmla="*/ 3662054 h 4004109"/>
                  <a:gd name="connsiteX8" fmla="*/ 1874152 w 4269981"/>
                  <a:gd name="connsiteY8" fmla="*/ 360504 h 4004109"/>
                  <a:gd name="connsiteX0" fmla="*/ 1874152 w 4269981"/>
                  <a:gd name="connsiteY0" fmla="*/ 360504 h 4004109"/>
                  <a:gd name="connsiteX1" fmla="*/ 2269616 w 4269981"/>
                  <a:gd name="connsiteY1" fmla="*/ 36088 h 4004109"/>
                  <a:gd name="connsiteX2" fmla="*/ 4120819 w 4269981"/>
                  <a:gd name="connsiteY2" fmla="*/ 0 h 4004109"/>
                  <a:gd name="connsiteX3" fmla="*/ 4237430 w 4269981"/>
                  <a:gd name="connsiteY3" fmla="*/ 401917 h 4004109"/>
                  <a:gd name="connsiteX4" fmla="*/ 2413844 w 4269981"/>
                  <a:gd name="connsiteY4" fmla="*/ 3718497 h 4004109"/>
                  <a:gd name="connsiteX5" fmla="*/ 1948254 w 4269981"/>
                  <a:gd name="connsiteY5" fmla="*/ 4001921 h 4004109"/>
                  <a:gd name="connsiteX6" fmla="*/ 194660 w 4269981"/>
                  <a:gd name="connsiteY6" fmla="*/ 4004109 h 4004109"/>
                  <a:gd name="connsiteX7" fmla="*/ 19035 w 4269981"/>
                  <a:gd name="connsiteY7" fmla="*/ 3662054 h 4004109"/>
                  <a:gd name="connsiteX8" fmla="*/ 1874152 w 4269981"/>
                  <a:gd name="connsiteY8" fmla="*/ 360504 h 4004109"/>
                  <a:gd name="connsiteX0" fmla="*/ 1874152 w 4299433"/>
                  <a:gd name="connsiteY0" fmla="*/ 360504 h 4004109"/>
                  <a:gd name="connsiteX1" fmla="*/ 2269616 w 4299433"/>
                  <a:gd name="connsiteY1" fmla="*/ 36088 h 4004109"/>
                  <a:gd name="connsiteX2" fmla="*/ 4120819 w 4299433"/>
                  <a:gd name="connsiteY2" fmla="*/ 0 h 4004109"/>
                  <a:gd name="connsiteX3" fmla="*/ 4237430 w 4299433"/>
                  <a:gd name="connsiteY3" fmla="*/ 401917 h 4004109"/>
                  <a:gd name="connsiteX4" fmla="*/ 2413844 w 4299433"/>
                  <a:gd name="connsiteY4" fmla="*/ 3718497 h 4004109"/>
                  <a:gd name="connsiteX5" fmla="*/ 1948254 w 4299433"/>
                  <a:gd name="connsiteY5" fmla="*/ 4001921 h 4004109"/>
                  <a:gd name="connsiteX6" fmla="*/ 194660 w 4299433"/>
                  <a:gd name="connsiteY6" fmla="*/ 4004109 h 4004109"/>
                  <a:gd name="connsiteX7" fmla="*/ 19035 w 4299433"/>
                  <a:gd name="connsiteY7" fmla="*/ 3662054 h 4004109"/>
                  <a:gd name="connsiteX8" fmla="*/ 1874152 w 4299433"/>
                  <a:gd name="connsiteY8" fmla="*/ 360504 h 4004109"/>
                  <a:gd name="connsiteX0" fmla="*/ 1874152 w 4299433"/>
                  <a:gd name="connsiteY0" fmla="*/ 360504 h 4004109"/>
                  <a:gd name="connsiteX1" fmla="*/ 2269616 w 4299433"/>
                  <a:gd name="connsiteY1" fmla="*/ 36088 h 4004109"/>
                  <a:gd name="connsiteX2" fmla="*/ 4120819 w 4299433"/>
                  <a:gd name="connsiteY2" fmla="*/ 0 h 4004109"/>
                  <a:gd name="connsiteX3" fmla="*/ 4237430 w 4299433"/>
                  <a:gd name="connsiteY3" fmla="*/ 401917 h 4004109"/>
                  <a:gd name="connsiteX4" fmla="*/ 2413844 w 4299433"/>
                  <a:gd name="connsiteY4" fmla="*/ 3718497 h 4004109"/>
                  <a:gd name="connsiteX5" fmla="*/ 1948254 w 4299433"/>
                  <a:gd name="connsiteY5" fmla="*/ 4001921 h 4004109"/>
                  <a:gd name="connsiteX6" fmla="*/ 194660 w 4299433"/>
                  <a:gd name="connsiteY6" fmla="*/ 4004109 h 4004109"/>
                  <a:gd name="connsiteX7" fmla="*/ 19035 w 4299433"/>
                  <a:gd name="connsiteY7" fmla="*/ 3662054 h 4004109"/>
                  <a:gd name="connsiteX8" fmla="*/ 1874152 w 4299433"/>
                  <a:gd name="connsiteY8" fmla="*/ 360504 h 4004109"/>
                  <a:gd name="connsiteX0" fmla="*/ 1874152 w 4292151"/>
                  <a:gd name="connsiteY0" fmla="*/ 360504 h 4004109"/>
                  <a:gd name="connsiteX1" fmla="*/ 2269616 w 4292151"/>
                  <a:gd name="connsiteY1" fmla="*/ 36088 h 4004109"/>
                  <a:gd name="connsiteX2" fmla="*/ 4120819 w 4292151"/>
                  <a:gd name="connsiteY2" fmla="*/ 0 h 4004109"/>
                  <a:gd name="connsiteX3" fmla="*/ 4237430 w 4292151"/>
                  <a:gd name="connsiteY3" fmla="*/ 401917 h 4004109"/>
                  <a:gd name="connsiteX4" fmla="*/ 2413844 w 4292151"/>
                  <a:gd name="connsiteY4" fmla="*/ 3718497 h 4004109"/>
                  <a:gd name="connsiteX5" fmla="*/ 1948254 w 4292151"/>
                  <a:gd name="connsiteY5" fmla="*/ 4001921 h 4004109"/>
                  <a:gd name="connsiteX6" fmla="*/ 194660 w 4292151"/>
                  <a:gd name="connsiteY6" fmla="*/ 4004109 h 4004109"/>
                  <a:gd name="connsiteX7" fmla="*/ 19035 w 4292151"/>
                  <a:gd name="connsiteY7" fmla="*/ 3662054 h 4004109"/>
                  <a:gd name="connsiteX8" fmla="*/ 1874152 w 4292151"/>
                  <a:gd name="connsiteY8" fmla="*/ 360504 h 4004109"/>
                  <a:gd name="connsiteX0" fmla="*/ 1874152 w 4321770"/>
                  <a:gd name="connsiteY0" fmla="*/ 360504 h 4004109"/>
                  <a:gd name="connsiteX1" fmla="*/ 2269616 w 4321770"/>
                  <a:gd name="connsiteY1" fmla="*/ 36088 h 4004109"/>
                  <a:gd name="connsiteX2" fmla="*/ 4120819 w 4321770"/>
                  <a:gd name="connsiteY2" fmla="*/ 0 h 4004109"/>
                  <a:gd name="connsiteX3" fmla="*/ 4237430 w 4321770"/>
                  <a:gd name="connsiteY3" fmla="*/ 401917 h 4004109"/>
                  <a:gd name="connsiteX4" fmla="*/ 2413844 w 4321770"/>
                  <a:gd name="connsiteY4" fmla="*/ 3718497 h 4004109"/>
                  <a:gd name="connsiteX5" fmla="*/ 1948254 w 4321770"/>
                  <a:gd name="connsiteY5" fmla="*/ 4001921 h 4004109"/>
                  <a:gd name="connsiteX6" fmla="*/ 194660 w 4321770"/>
                  <a:gd name="connsiteY6" fmla="*/ 4004109 h 4004109"/>
                  <a:gd name="connsiteX7" fmla="*/ 19035 w 4321770"/>
                  <a:gd name="connsiteY7" fmla="*/ 3662054 h 4004109"/>
                  <a:gd name="connsiteX8" fmla="*/ 1874152 w 4321770"/>
                  <a:gd name="connsiteY8" fmla="*/ 360504 h 4004109"/>
                  <a:gd name="connsiteX0" fmla="*/ 1874152 w 4305701"/>
                  <a:gd name="connsiteY0" fmla="*/ 360504 h 4004109"/>
                  <a:gd name="connsiteX1" fmla="*/ 2269616 w 4305701"/>
                  <a:gd name="connsiteY1" fmla="*/ 36088 h 4004109"/>
                  <a:gd name="connsiteX2" fmla="*/ 4120819 w 4305701"/>
                  <a:gd name="connsiteY2" fmla="*/ 0 h 4004109"/>
                  <a:gd name="connsiteX3" fmla="*/ 4237430 w 4305701"/>
                  <a:gd name="connsiteY3" fmla="*/ 401917 h 4004109"/>
                  <a:gd name="connsiteX4" fmla="*/ 2413844 w 4305701"/>
                  <a:gd name="connsiteY4" fmla="*/ 3718497 h 4004109"/>
                  <a:gd name="connsiteX5" fmla="*/ 1948254 w 4305701"/>
                  <a:gd name="connsiteY5" fmla="*/ 4001921 h 4004109"/>
                  <a:gd name="connsiteX6" fmla="*/ 194660 w 4305701"/>
                  <a:gd name="connsiteY6" fmla="*/ 4004109 h 4004109"/>
                  <a:gd name="connsiteX7" fmla="*/ 19035 w 4305701"/>
                  <a:gd name="connsiteY7" fmla="*/ 3662054 h 4004109"/>
                  <a:gd name="connsiteX8" fmla="*/ 1874152 w 4305701"/>
                  <a:gd name="connsiteY8" fmla="*/ 360504 h 4004109"/>
                  <a:gd name="connsiteX0" fmla="*/ 1874152 w 4305701"/>
                  <a:gd name="connsiteY0" fmla="*/ 360504 h 4004109"/>
                  <a:gd name="connsiteX1" fmla="*/ 2269616 w 4305701"/>
                  <a:gd name="connsiteY1" fmla="*/ 36088 h 4004109"/>
                  <a:gd name="connsiteX2" fmla="*/ 4120819 w 4305701"/>
                  <a:gd name="connsiteY2" fmla="*/ 0 h 4004109"/>
                  <a:gd name="connsiteX3" fmla="*/ 4237430 w 4305701"/>
                  <a:gd name="connsiteY3" fmla="*/ 401917 h 4004109"/>
                  <a:gd name="connsiteX4" fmla="*/ 2413844 w 4305701"/>
                  <a:gd name="connsiteY4" fmla="*/ 3718497 h 4004109"/>
                  <a:gd name="connsiteX5" fmla="*/ 1948254 w 4305701"/>
                  <a:gd name="connsiteY5" fmla="*/ 4001921 h 4004109"/>
                  <a:gd name="connsiteX6" fmla="*/ 194660 w 4305701"/>
                  <a:gd name="connsiteY6" fmla="*/ 4004109 h 4004109"/>
                  <a:gd name="connsiteX7" fmla="*/ 19035 w 4305701"/>
                  <a:gd name="connsiteY7" fmla="*/ 3662054 h 4004109"/>
                  <a:gd name="connsiteX8" fmla="*/ 1874152 w 4305701"/>
                  <a:gd name="connsiteY8" fmla="*/ 360504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701" h="4004109">
                    <a:moveTo>
                      <a:pt x="1874152" y="360504"/>
                    </a:moveTo>
                    <a:cubicBezTo>
                      <a:pt x="2032072" y="167529"/>
                      <a:pt x="2042333" y="110140"/>
                      <a:pt x="2269616" y="36088"/>
                    </a:cubicBezTo>
                    <a:lnTo>
                      <a:pt x="4120819" y="0"/>
                    </a:lnTo>
                    <a:cubicBezTo>
                      <a:pt x="4260771" y="31351"/>
                      <a:pt x="4388851" y="80083"/>
                      <a:pt x="4237430" y="401917"/>
                    </a:cubicBezTo>
                    <a:cubicBezTo>
                      <a:pt x="4037642" y="780217"/>
                      <a:pt x="3208883" y="2277736"/>
                      <a:pt x="2413844" y="3718497"/>
                    </a:cubicBezTo>
                    <a:cubicBezTo>
                      <a:pt x="2260882" y="3960032"/>
                      <a:pt x="2134346" y="4001921"/>
                      <a:pt x="1948254" y="4001921"/>
                    </a:cubicBezTo>
                    <a:lnTo>
                      <a:pt x="194660" y="4004109"/>
                    </a:lnTo>
                    <a:cubicBezTo>
                      <a:pt x="53706" y="3976804"/>
                      <a:pt x="-42728" y="3864955"/>
                      <a:pt x="19035" y="3662054"/>
                    </a:cubicBezTo>
                    <a:cubicBezTo>
                      <a:pt x="953389" y="1928589"/>
                      <a:pt x="1092095" y="1709734"/>
                      <a:pt x="1874152" y="360504"/>
                    </a:cubicBezTo>
                    <a:close/>
                  </a:path>
                </a:pathLst>
              </a:custGeom>
              <a:noFill/>
              <a:ln w="15875" cap="rnd">
                <a:solidFill>
                  <a:srgbClr val="426E9B"/>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4" name="Gerade Verbindung mit Pfeil 13">
                <a:extLst>
                  <a:ext uri="{FF2B5EF4-FFF2-40B4-BE49-F238E27FC236}">
                    <a16:creationId xmlns:a16="http://schemas.microsoft.com/office/drawing/2014/main" id="{1AFD19EA-E17E-5C4D-8295-3D2BB5FA4AC3}"/>
                  </a:ext>
                </a:extLst>
              </p:cNvPr>
              <p:cNvCxnSpPr>
                <a:cxnSpLocks/>
              </p:cNvCxnSpPr>
              <p:nvPr/>
            </p:nvCxnSpPr>
            <p:spPr>
              <a:xfrm flipH="1" flipV="1">
                <a:off x="3625329" y="4117034"/>
                <a:ext cx="151267" cy="94176"/>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97D01814-F606-3646-B0F5-2873F974816B}"/>
                  </a:ext>
                </a:extLst>
              </p:cNvPr>
              <p:cNvCxnSpPr>
                <a:cxnSpLocks/>
              </p:cNvCxnSpPr>
              <p:nvPr/>
            </p:nvCxnSpPr>
            <p:spPr>
              <a:xfrm flipH="1">
                <a:off x="5568431" y="4871311"/>
                <a:ext cx="165619" cy="93448"/>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3E71AFF4-BEFC-144B-A56E-640DD913BF90}"/>
                  </a:ext>
                </a:extLst>
              </p:cNvPr>
              <p:cNvCxnSpPr>
                <a:cxnSpLocks/>
              </p:cNvCxnSpPr>
              <p:nvPr/>
            </p:nvCxnSpPr>
            <p:spPr>
              <a:xfrm>
                <a:off x="8400421" y="2339975"/>
                <a:ext cx="235579" cy="139700"/>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D98A565C-9C6E-364D-8CF3-55477051D83E}"/>
                  </a:ext>
                </a:extLst>
              </p:cNvPr>
              <p:cNvCxnSpPr>
                <a:cxnSpLocks/>
              </p:cNvCxnSpPr>
              <p:nvPr/>
            </p:nvCxnSpPr>
            <p:spPr>
              <a:xfrm flipV="1">
                <a:off x="6589643" y="1804948"/>
                <a:ext cx="276856" cy="149749"/>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grpSp>
        <p:grpSp>
          <p:nvGrpSpPr>
            <p:cNvPr id="68" name="Gruppieren 67">
              <a:extLst>
                <a:ext uri="{FF2B5EF4-FFF2-40B4-BE49-F238E27FC236}">
                  <a16:creationId xmlns:a16="http://schemas.microsoft.com/office/drawing/2014/main" id="{DBD47406-C06A-114E-B76C-121B17A55CF4}"/>
                </a:ext>
              </a:extLst>
            </p:cNvPr>
            <p:cNvGrpSpPr/>
            <p:nvPr/>
          </p:nvGrpSpPr>
          <p:grpSpPr>
            <a:xfrm>
              <a:off x="6247677" y="1948402"/>
              <a:ext cx="2015584" cy="1539964"/>
              <a:chOff x="6384837" y="1879822"/>
              <a:chExt cx="2015584" cy="1539964"/>
            </a:xfrm>
          </p:grpSpPr>
          <p:cxnSp>
            <p:nvCxnSpPr>
              <p:cNvPr id="65" name="Gerade Verbindung mit Pfeil 64">
                <a:extLst>
                  <a:ext uri="{FF2B5EF4-FFF2-40B4-BE49-F238E27FC236}">
                    <a16:creationId xmlns:a16="http://schemas.microsoft.com/office/drawing/2014/main" id="{4AF39A6D-84DB-5C47-9134-D1A6640E16C6}"/>
                  </a:ext>
                </a:extLst>
              </p:cNvPr>
              <p:cNvCxnSpPr>
                <a:cxnSpLocks/>
              </p:cNvCxnSpPr>
              <p:nvPr/>
            </p:nvCxnSpPr>
            <p:spPr>
              <a:xfrm flipV="1">
                <a:off x="6384837" y="1879822"/>
                <a:ext cx="1246352" cy="701764"/>
              </a:xfrm>
              <a:prstGeom prst="straightConnector1">
                <a:avLst/>
              </a:prstGeom>
              <a:ln w="15875" cap="rnd">
                <a:solidFill>
                  <a:srgbClr val="EC756F"/>
                </a:solidFill>
                <a:prstDash val="dash"/>
                <a:round/>
                <a:tailEnd type="oval"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A07CD790-6669-1F43-8C1B-0BA58949C1C1}"/>
                  </a:ext>
                </a:extLst>
              </p:cNvPr>
              <p:cNvCxnSpPr>
                <a:cxnSpLocks/>
              </p:cNvCxnSpPr>
              <p:nvPr/>
            </p:nvCxnSpPr>
            <p:spPr>
              <a:xfrm flipV="1">
                <a:off x="7361583" y="2822322"/>
                <a:ext cx="1038838" cy="597464"/>
              </a:xfrm>
              <a:prstGeom prst="straightConnector1">
                <a:avLst/>
              </a:prstGeom>
              <a:ln w="15875" cap="rnd">
                <a:solidFill>
                  <a:srgbClr val="EC756F"/>
                </a:solidFill>
                <a:prstDash val="dash"/>
                <a:round/>
                <a:tailEnd type="arrow" w="lg" len="lg"/>
              </a:ln>
            </p:spPr>
            <p:style>
              <a:lnRef idx="1">
                <a:schemeClr val="accent1"/>
              </a:lnRef>
              <a:fillRef idx="0">
                <a:schemeClr val="accent1"/>
              </a:fillRef>
              <a:effectRef idx="0">
                <a:schemeClr val="accent1"/>
              </a:effectRef>
              <a:fontRef idx="minor">
                <a:schemeClr val="tx1"/>
              </a:fontRef>
            </p:style>
          </p:cxnSp>
        </p:grpSp>
        <p:sp>
          <p:nvSpPr>
            <p:cNvPr id="9" name="Bogen 8">
              <a:extLst>
                <a:ext uri="{FF2B5EF4-FFF2-40B4-BE49-F238E27FC236}">
                  <a16:creationId xmlns:a16="http://schemas.microsoft.com/office/drawing/2014/main" id="{7FC16EF5-69C0-A44B-9646-E842CF970DEC}"/>
                </a:ext>
              </a:extLst>
            </p:cNvPr>
            <p:cNvSpPr/>
            <p:nvPr/>
          </p:nvSpPr>
          <p:spPr>
            <a:xfrm rot="19063391">
              <a:off x="8272985" y="1387905"/>
              <a:ext cx="1239403" cy="864137"/>
            </a:xfrm>
            <a:prstGeom prst="arc">
              <a:avLst/>
            </a:prstGeom>
            <a:ln w="15875" cap="rnd">
              <a:prstDash val="dash"/>
              <a:round/>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pic>
          <p:nvPicPr>
            <p:cNvPr id="32" name="Grafik 31">
              <a:extLst>
                <a:ext uri="{FF2B5EF4-FFF2-40B4-BE49-F238E27FC236}">
                  <a16:creationId xmlns:a16="http://schemas.microsoft.com/office/drawing/2014/main" id="{35C6BE0E-232D-C247-8372-9EFF30F82F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68740" y="298293"/>
              <a:ext cx="7128256" cy="5080000"/>
            </a:xfrm>
            <a:prstGeom prst="rect">
              <a:avLst/>
            </a:prstGeom>
          </p:spPr>
        </p:pic>
      </p:grpSp>
    </p:spTree>
    <p:extLst>
      <p:ext uri="{BB962C8B-B14F-4D97-AF65-F5344CB8AC3E}">
        <p14:creationId xmlns:p14="http://schemas.microsoft.com/office/powerpoint/2010/main" val="23064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EISSCHNELLLAUF</a:t>
            </a:r>
            <a:endParaRPr lang="de-DE" dirty="0">
              <a:effectLst/>
            </a:endParaRPr>
          </a:p>
        </p:txBody>
      </p:sp>
      <p:sp>
        <p:nvSpPr>
          <p:cNvPr id="4" name="Textfeld 3">
            <a:extLst>
              <a:ext uri="{FF2B5EF4-FFF2-40B4-BE49-F238E27FC236}">
                <a16:creationId xmlns:a16="http://schemas.microsoft.com/office/drawing/2014/main" id="{8ECE20E1-E203-EE4B-BE98-B923F4269802}"/>
              </a:ext>
            </a:extLst>
          </p:cNvPr>
          <p:cNvSpPr txBox="1"/>
          <p:nvPr/>
        </p:nvSpPr>
        <p:spPr>
          <a:xfrm>
            <a:off x="6260053" y="5641071"/>
            <a:ext cx="3529256" cy="902363"/>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Das Startsignal ertönt und los geht es! Bei dieser Sportart ist neben Schnelligkeit auch Geschick auf den Schlittschuhen gefragt. Nur wer wagemutig in die Kurven fährt hat eine Chance auf die beste Zeit.</a:t>
            </a:r>
          </a:p>
        </p:txBody>
      </p:sp>
      <p:sp>
        <p:nvSpPr>
          <p:cNvPr id="6" name="Textfeld 5">
            <a:extLst>
              <a:ext uri="{FF2B5EF4-FFF2-40B4-BE49-F238E27FC236}">
                <a16:creationId xmlns:a16="http://schemas.microsoft.com/office/drawing/2014/main" id="{9FA02488-130C-F54D-B08F-81251A8A81DC}"/>
              </a:ext>
            </a:extLst>
          </p:cNvPr>
          <p:cNvSpPr txBox="1"/>
          <p:nvPr/>
        </p:nvSpPr>
        <p:spPr>
          <a:xfrm>
            <a:off x="515828" y="1495972"/>
            <a:ext cx="2632889" cy="2390334"/>
          </a:xfrm>
          <a:prstGeom prst="rect">
            <a:avLst/>
          </a:prstGeom>
          <a:noFill/>
        </p:spPr>
        <p:txBody>
          <a:bodyPr wrap="square" rtlCol="0">
            <a:spAutoFit/>
          </a:bodyPr>
          <a:lstStyle/>
          <a:p>
            <a:pPr algn="just">
              <a:lnSpc>
                <a:spcPts val="1780"/>
              </a:lnSpc>
            </a:pPr>
            <a:r>
              <a:rPr lang="de-DE" sz="1400" b="1" dirty="0">
                <a:solidFill>
                  <a:srgbClr val="37ADA8"/>
                </a:solidFill>
              </a:rPr>
              <a:t>DEINE AUFGABE: </a:t>
            </a:r>
            <a:endParaRPr lang="de-DE" sz="1400" dirty="0">
              <a:solidFill>
                <a:srgbClr val="37ADA8"/>
              </a:solidFill>
            </a:endParaRPr>
          </a:p>
          <a:p>
            <a:pPr algn="just">
              <a:lnSpc>
                <a:spcPts val="1780"/>
              </a:lnSpc>
            </a:pPr>
            <a:r>
              <a:rPr lang="de-DE" sz="1400" dirty="0"/>
              <a:t>Stelle dich mit jedem Fuß auf eine Teppichfliese an die Startlinie. Nach einer gelaufenen Runde wechselt ihr.</a:t>
            </a:r>
          </a:p>
          <a:p>
            <a:pPr algn="just">
              <a:lnSpc>
                <a:spcPts val="1780"/>
              </a:lnSpc>
            </a:pPr>
            <a:endParaRPr lang="de-DE" sz="1400" dirty="0"/>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Lauft möglichst viele Runden.</a:t>
            </a:r>
          </a:p>
          <a:p>
            <a:pPr algn="just">
              <a:lnSpc>
                <a:spcPts val="1780"/>
              </a:lnSpc>
            </a:pPr>
            <a:endParaRPr lang="de-DE" sz="1400" dirty="0"/>
          </a:p>
        </p:txBody>
      </p:sp>
      <p:sp>
        <p:nvSpPr>
          <p:cNvPr id="7" name="Rechteck 6">
            <a:extLst>
              <a:ext uri="{FF2B5EF4-FFF2-40B4-BE49-F238E27FC236}">
                <a16:creationId xmlns:a16="http://schemas.microsoft.com/office/drawing/2014/main" id="{AF856F52-918E-764A-A63A-CB54E5E0E76B}"/>
              </a:ext>
            </a:extLst>
          </p:cNvPr>
          <p:cNvSpPr/>
          <p:nvPr/>
        </p:nvSpPr>
        <p:spPr>
          <a:xfrm>
            <a:off x="515827" y="5890480"/>
            <a:ext cx="3805525" cy="566117"/>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1 Start-/Ziellinie | 2 Teppichfliesen pro Person |</a:t>
            </a:r>
            <a:br>
              <a:rPr lang="de-DE" sz="1400" dirty="0">
                <a:solidFill>
                  <a:schemeClr val="tx1">
                    <a:lumMod val="75000"/>
                    <a:lumOff val="25000"/>
                  </a:schemeClr>
                </a:solidFill>
              </a:rPr>
            </a:br>
            <a:r>
              <a:rPr lang="de-DE" sz="1400" dirty="0">
                <a:solidFill>
                  <a:schemeClr val="tx1">
                    <a:lumMod val="75000"/>
                    <a:lumOff val="25000"/>
                  </a:schemeClr>
                </a:solidFill>
              </a:rPr>
              <a:t>4 Hütchen (als Eckmarkierung)</a:t>
            </a:r>
          </a:p>
        </p:txBody>
      </p:sp>
      <p:grpSp>
        <p:nvGrpSpPr>
          <p:cNvPr id="14" name="Gruppieren 13">
            <a:extLst>
              <a:ext uri="{FF2B5EF4-FFF2-40B4-BE49-F238E27FC236}">
                <a16:creationId xmlns:a16="http://schemas.microsoft.com/office/drawing/2014/main" id="{1017FFCD-820B-C24E-A420-9B0C255A1D84}"/>
              </a:ext>
            </a:extLst>
          </p:cNvPr>
          <p:cNvGrpSpPr/>
          <p:nvPr/>
        </p:nvGrpSpPr>
        <p:grpSpPr>
          <a:xfrm>
            <a:off x="2507731" y="46662"/>
            <a:ext cx="7796530" cy="5556250"/>
            <a:chOff x="2507731" y="46662"/>
            <a:chExt cx="7796530" cy="5556250"/>
          </a:xfrm>
        </p:grpSpPr>
        <p:sp>
          <p:nvSpPr>
            <p:cNvPr id="39" name="Rechteck 38">
              <a:extLst>
                <a:ext uri="{FF2B5EF4-FFF2-40B4-BE49-F238E27FC236}">
                  <a16:creationId xmlns:a16="http://schemas.microsoft.com/office/drawing/2014/main" id="{73EFF95E-D2DA-BA4E-A9AB-CC27D90CAAA9}"/>
                </a:ext>
              </a:extLst>
            </p:cNvPr>
            <p:cNvSpPr/>
            <p:nvPr/>
          </p:nvSpPr>
          <p:spPr>
            <a:xfrm rot="1818092">
              <a:off x="6251108" y="2688465"/>
              <a:ext cx="1716200" cy="22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59A1D975-720D-B64C-BF16-96EE2B48FE5F}"/>
                </a:ext>
              </a:extLst>
            </p:cNvPr>
            <p:cNvSpPr txBox="1"/>
            <p:nvPr/>
          </p:nvSpPr>
          <p:spPr>
            <a:xfrm>
              <a:off x="3292436" y="4517793"/>
              <a:ext cx="1215851" cy="338554"/>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1600" b="1" dirty="0">
                  <a:solidFill>
                    <a:srgbClr val="426E9B"/>
                  </a:solidFill>
                </a:rPr>
                <a:t>START/ZIEL</a:t>
              </a:r>
            </a:p>
          </p:txBody>
        </p:sp>
        <p:sp>
          <p:nvSpPr>
            <p:cNvPr id="43" name="Rechteck 42">
              <a:extLst>
                <a:ext uri="{FF2B5EF4-FFF2-40B4-BE49-F238E27FC236}">
                  <a16:creationId xmlns:a16="http://schemas.microsoft.com/office/drawing/2014/main" id="{21AC781C-3A33-1646-BB88-980996FCE61F}"/>
                </a:ext>
              </a:extLst>
            </p:cNvPr>
            <p:cNvSpPr/>
            <p:nvPr/>
          </p:nvSpPr>
          <p:spPr>
            <a:xfrm>
              <a:off x="3067352" y="4545727"/>
              <a:ext cx="1222049" cy="103757"/>
            </a:xfrm>
            <a:prstGeom prst="rect">
              <a:avLst/>
            </a:prstGeom>
            <a:solidFill>
              <a:srgbClr val="EC756F"/>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0E9C7D6A-62C1-C34F-9E1A-06508A1F7BDD}"/>
                </a:ext>
              </a:extLst>
            </p:cNvPr>
            <p:cNvGrpSpPr/>
            <p:nvPr/>
          </p:nvGrpSpPr>
          <p:grpSpPr>
            <a:xfrm>
              <a:off x="3411617" y="669612"/>
              <a:ext cx="5768871" cy="4556202"/>
              <a:chOff x="3625329" y="1357919"/>
              <a:chExt cx="5069831" cy="4004109"/>
            </a:xfrm>
          </p:grpSpPr>
          <p:sp>
            <p:nvSpPr>
              <p:cNvPr id="50" name="Parallelogramm 4">
                <a:extLst>
                  <a:ext uri="{FF2B5EF4-FFF2-40B4-BE49-F238E27FC236}">
                    <a16:creationId xmlns:a16="http://schemas.microsoft.com/office/drawing/2014/main" id="{18D5FFF4-2A8A-2C40-A7FD-8C85621C1318}"/>
                  </a:ext>
                </a:extLst>
              </p:cNvPr>
              <p:cNvSpPr/>
              <p:nvPr/>
            </p:nvSpPr>
            <p:spPr>
              <a:xfrm rot="1870234">
                <a:off x="4088313" y="1357919"/>
                <a:ext cx="4305701" cy="4004109"/>
              </a:xfrm>
              <a:custGeom>
                <a:avLst/>
                <a:gdLst>
                  <a:gd name="connsiteX0" fmla="*/ 0 w 4328191"/>
                  <a:gd name="connsiteY0" fmla="*/ 336950 h 4797684"/>
                  <a:gd name="connsiteX1" fmla="*/ 336950 w 4328191"/>
                  <a:gd name="connsiteY1" fmla="*/ 0 h 4797684"/>
                  <a:gd name="connsiteX2" fmla="*/ 3991241 w 4328191"/>
                  <a:gd name="connsiteY2" fmla="*/ 0 h 4797684"/>
                  <a:gd name="connsiteX3" fmla="*/ 4328191 w 4328191"/>
                  <a:gd name="connsiteY3" fmla="*/ 336950 h 4797684"/>
                  <a:gd name="connsiteX4" fmla="*/ 4328191 w 4328191"/>
                  <a:gd name="connsiteY4" fmla="*/ 4460734 h 4797684"/>
                  <a:gd name="connsiteX5" fmla="*/ 3991241 w 4328191"/>
                  <a:gd name="connsiteY5" fmla="*/ 4797684 h 4797684"/>
                  <a:gd name="connsiteX6" fmla="*/ 336950 w 4328191"/>
                  <a:gd name="connsiteY6" fmla="*/ 4797684 h 4797684"/>
                  <a:gd name="connsiteX7" fmla="*/ 0 w 4328191"/>
                  <a:gd name="connsiteY7" fmla="*/ 4460734 h 4797684"/>
                  <a:gd name="connsiteX8" fmla="*/ 0 w 4328191"/>
                  <a:gd name="connsiteY8" fmla="*/ 336950 h 4797684"/>
                  <a:gd name="connsiteX0" fmla="*/ 78878 w 4407069"/>
                  <a:gd name="connsiteY0" fmla="*/ 336950 h 4797684"/>
                  <a:gd name="connsiteX1" fmla="*/ 415828 w 4407069"/>
                  <a:gd name="connsiteY1" fmla="*/ 0 h 4797684"/>
                  <a:gd name="connsiteX2" fmla="*/ 4070119 w 4407069"/>
                  <a:gd name="connsiteY2" fmla="*/ 0 h 4797684"/>
                  <a:gd name="connsiteX3" fmla="*/ 4407069 w 4407069"/>
                  <a:gd name="connsiteY3" fmla="*/ 336950 h 4797684"/>
                  <a:gd name="connsiteX4" fmla="*/ 4407069 w 4407069"/>
                  <a:gd name="connsiteY4" fmla="*/ 4460734 h 4797684"/>
                  <a:gd name="connsiteX5" fmla="*/ 4070119 w 4407069"/>
                  <a:gd name="connsiteY5" fmla="*/ 4797684 h 4797684"/>
                  <a:gd name="connsiteX6" fmla="*/ 84077 w 4407069"/>
                  <a:gd name="connsiteY6" fmla="*/ 4792850 h 4797684"/>
                  <a:gd name="connsiteX7" fmla="*/ 78878 w 4407069"/>
                  <a:gd name="connsiteY7" fmla="*/ 4460734 h 4797684"/>
                  <a:gd name="connsiteX8" fmla="*/ 78878 w 4407069"/>
                  <a:gd name="connsiteY8" fmla="*/ 336950 h 4797684"/>
                  <a:gd name="connsiteX0" fmla="*/ 170533 w 4498724"/>
                  <a:gd name="connsiteY0" fmla="*/ 336950 h 4797684"/>
                  <a:gd name="connsiteX1" fmla="*/ 507483 w 4498724"/>
                  <a:gd name="connsiteY1" fmla="*/ 0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70533 w 4498724"/>
                  <a:gd name="connsiteY8" fmla="*/ 336950 h 4797684"/>
                  <a:gd name="connsiteX0" fmla="*/ 170533 w 4498724"/>
                  <a:gd name="connsiteY0" fmla="*/ 336950 h 4797684"/>
                  <a:gd name="connsiteX1" fmla="*/ 2223633 w 4498724"/>
                  <a:gd name="connsiteY1" fmla="*/ 51105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70533 w 4498724"/>
                  <a:gd name="connsiteY8" fmla="*/ 336950 h 4797684"/>
                  <a:gd name="connsiteX0" fmla="*/ 1806532 w 4498724"/>
                  <a:gd name="connsiteY0" fmla="*/ 323506 h 4797684"/>
                  <a:gd name="connsiteX1" fmla="*/ 2223633 w 4498724"/>
                  <a:gd name="connsiteY1" fmla="*/ 51105 h 4797684"/>
                  <a:gd name="connsiteX2" fmla="*/ 4161774 w 4498724"/>
                  <a:gd name="connsiteY2" fmla="*/ 0 h 4797684"/>
                  <a:gd name="connsiteX3" fmla="*/ 4498724 w 4498724"/>
                  <a:gd name="connsiteY3" fmla="*/ 336950 h 4797684"/>
                  <a:gd name="connsiteX4" fmla="*/ 4498724 w 4498724"/>
                  <a:gd name="connsiteY4" fmla="*/ 4460734 h 4797684"/>
                  <a:gd name="connsiteX5" fmla="*/ 4161774 w 4498724"/>
                  <a:gd name="connsiteY5" fmla="*/ 4797684 h 4797684"/>
                  <a:gd name="connsiteX6" fmla="*/ 175732 w 4498724"/>
                  <a:gd name="connsiteY6" fmla="*/ 4792850 h 4797684"/>
                  <a:gd name="connsiteX7" fmla="*/ 107 w 4498724"/>
                  <a:gd name="connsiteY7" fmla="*/ 4450795 h 4797684"/>
                  <a:gd name="connsiteX8" fmla="*/ 1806532 w 4498724"/>
                  <a:gd name="connsiteY8" fmla="*/ 323506 h 4797684"/>
                  <a:gd name="connsiteX0" fmla="*/ 1806532 w 4547407"/>
                  <a:gd name="connsiteY0" fmla="*/ 323038 h 4797216"/>
                  <a:gd name="connsiteX1" fmla="*/ 2223633 w 4547407"/>
                  <a:gd name="connsiteY1" fmla="*/ 50637 h 4797216"/>
                  <a:gd name="connsiteX2" fmla="*/ 4449780 w 4547407"/>
                  <a:gd name="connsiteY2" fmla="*/ 0 h 4797216"/>
                  <a:gd name="connsiteX3" fmla="*/ 4498724 w 4547407"/>
                  <a:gd name="connsiteY3" fmla="*/ 336482 h 4797216"/>
                  <a:gd name="connsiteX4" fmla="*/ 4498724 w 4547407"/>
                  <a:gd name="connsiteY4" fmla="*/ 4460266 h 4797216"/>
                  <a:gd name="connsiteX5" fmla="*/ 4161774 w 4547407"/>
                  <a:gd name="connsiteY5" fmla="*/ 4797216 h 4797216"/>
                  <a:gd name="connsiteX6" fmla="*/ 175732 w 4547407"/>
                  <a:gd name="connsiteY6" fmla="*/ 4792382 h 4797216"/>
                  <a:gd name="connsiteX7" fmla="*/ 107 w 4547407"/>
                  <a:gd name="connsiteY7" fmla="*/ 4450327 h 4797216"/>
                  <a:gd name="connsiteX8" fmla="*/ 1806532 w 4547407"/>
                  <a:gd name="connsiteY8" fmla="*/ 323038 h 4797216"/>
                  <a:gd name="connsiteX0" fmla="*/ 1806532 w 4573108"/>
                  <a:gd name="connsiteY0" fmla="*/ 323038 h 4797216"/>
                  <a:gd name="connsiteX1" fmla="*/ 2223633 w 4573108"/>
                  <a:gd name="connsiteY1" fmla="*/ 50637 h 4797216"/>
                  <a:gd name="connsiteX2" fmla="*/ 4449780 w 4573108"/>
                  <a:gd name="connsiteY2" fmla="*/ 0 h 4797216"/>
                  <a:gd name="connsiteX3" fmla="*/ 4556121 w 4573108"/>
                  <a:gd name="connsiteY3" fmla="*/ 363417 h 4797216"/>
                  <a:gd name="connsiteX4" fmla="*/ 4498724 w 4573108"/>
                  <a:gd name="connsiteY4" fmla="*/ 4460266 h 4797216"/>
                  <a:gd name="connsiteX5" fmla="*/ 4161774 w 4573108"/>
                  <a:gd name="connsiteY5" fmla="*/ 4797216 h 4797216"/>
                  <a:gd name="connsiteX6" fmla="*/ 175732 w 4573108"/>
                  <a:gd name="connsiteY6" fmla="*/ 4792382 h 4797216"/>
                  <a:gd name="connsiteX7" fmla="*/ 107 w 4573108"/>
                  <a:gd name="connsiteY7" fmla="*/ 4450327 h 4797216"/>
                  <a:gd name="connsiteX8" fmla="*/ 1806532 w 4573108"/>
                  <a:gd name="connsiteY8" fmla="*/ 323038 h 4797216"/>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4498724 w 4573108"/>
                  <a:gd name="connsiteY4" fmla="*/ 4460266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2739200 w 4573108"/>
                  <a:gd name="connsiteY4" fmla="*/ 4507329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06532 w 4573108"/>
                  <a:gd name="connsiteY0" fmla="*/ 323038 h 4792382"/>
                  <a:gd name="connsiteX1" fmla="*/ 2223633 w 4573108"/>
                  <a:gd name="connsiteY1" fmla="*/ 50637 h 4792382"/>
                  <a:gd name="connsiteX2" fmla="*/ 4449780 w 4573108"/>
                  <a:gd name="connsiteY2" fmla="*/ 0 h 4792382"/>
                  <a:gd name="connsiteX3" fmla="*/ 4556121 w 4573108"/>
                  <a:gd name="connsiteY3" fmla="*/ 363417 h 4792382"/>
                  <a:gd name="connsiteX4" fmla="*/ 2739200 w 4573108"/>
                  <a:gd name="connsiteY4" fmla="*/ 4507329 h 4792382"/>
                  <a:gd name="connsiteX5" fmla="*/ 2358321 w 4573108"/>
                  <a:gd name="connsiteY5" fmla="*/ 4788646 h 4792382"/>
                  <a:gd name="connsiteX6" fmla="*/ 175732 w 4573108"/>
                  <a:gd name="connsiteY6" fmla="*/ 4792382 h 4792382"/>
                  <a:gd name="connsiteX7" fmla="*/ 107 w 4573108"/>
                  <a:gd name="connsiteY7" fmla="*/ 4450327 h 4792382"/>
                  <a:gd name="connsiteX8" fmla="*/ 1806532 w 4573108"/>
                  <a:gd name="connsiteY8" fmla="*/ 323038 h 4792382"/>
                  <a:gd name="connsiteX0" fmla="*/ 1831303 w 4597879"/>
                  <a:gd name="connsiteY0" fmla="*/ 323038 h 4792382"/>
                  <a:gd name="connsiteX1" fmla="*/ 2248404 w 4597879"/>
                  <a:gd name="connsiteY1" fmla="*/ 50637 h 4792382"/>
                  <a:gd name="connsiteX2" fmla="*/ 4474551 w 4597879"/>
                  <a:gd name="connsiteY2" fmla="*/ 0 h 4792382"/>
                  <a:gd name="connsiteX3" fmla="*/ 4580892 w 4597879"/>
                  <a:gd name="connsiteY3" fmla="*/ 363417 h 4792382"/>
                  <a:gd name="connsiteX4" fmla="*/ 2763971 w 4597879"/>
                  <a:gd name="connsiteY4" fmla="*/ 4507329 h 4792382"/>
                  <a:gd name="connsiteX5" fmla="*/ 2383092 w 4597879"/>
                  <a:gd name="connsiteY5" fmla="*/ 4788646 h 4792382"/>
                  <a:gd name="connsiteX6" fmla="*/ 200503 w 4597879"/>
                  <a:gd name="connsiteY6" fmla="*/ 4792382 h 4792382"/>
                  <a:gd name="connsiteX7" fmla="*/ 24878 w 4597879"/>
                  <a:gd name="connsiteY7" fmla="*/ 4450327 h 4792382"/>
                  <a:gd name="connsiteX8" fmla="*/ 1831303 w 4597879"/>
                  <a:gd name="connsiteY8" fmla="*/ 323038 h 4792382"/>
                  <a:gd name="connsiteX0" fmla="*/ 1826482 w 4593058"/>
                  <a:gd name="connsiteY0" fmla="*/ 323038 h 4792382"/>
                  <a:gd name="connsiteX1" fmla="*/ 2243583 w 4593058"/>
                  <a:gd name="connsiteY1" fmla="*/ 50637 h 4792382"/>
                  <a:gd name="connsiteX2" fmla="*/ 4469730 w 4593058"/>
                  <a:gd name="connsiteY2" fmla="*/ 0 h 4792382"/>
                  <a:gd name="connsiteX3" fmla="*/ 4576071 w 4593058"/>
                  <a:gd name="connsiteY3" fmla="*/ 363417 h 4792382"/>
                  <a:gd name="connsiteX4" fmla="*/ 2759150 w 4593058"/>
                  <a:gd name="connsiteY4" fmla="*/ 4507329 h 4792382"/>
                  <a:gd name="connsiteX5" fmla="*/ 2378271 w 4593058"/>
                  <a:gd name="connsiteY5" fmla="*/ 4788646 h 4792382"/>
                  <a:gd name="connsiteX6" fmla="*/ 195682 w 4593058"/>
                  <a:gd name="connsiteY6" fmla="*/ 4792382 h 4792382"/>
                  <a:gd name="connsiteX7" fmla="*/ 20057 w 4593058"/>
                  <a:gd name="connsiteY7" fmla="*/ 4450327 h 4792382"/>
                  <a:gd name="connsiteX8" fmla="*/ 1826482 w 4593058"/>
                  <a:gd name="connsiteY8" fmla="*/ 323038 h 4792382"/>
                  <a:gd name="connsiteX0" fmla="*/ 1825460 w 4592036"/>
                  <a:gd name="connsiteY0" fmla="*/ 323038 h 4792382"/>
                  <a:gd name="connsiteX1" fmla="*/ 2242561 w 4592036"/>
                  <a:gd name="connsiteY1" fmla="*/ 50637 h 4792382"/>
                  <a:gd name="connsiteX2" fmla="*/ 4468708 w 4592036"/>
                  <a:gd name="connsiteY2" fmla="*/ 0 h 4792382"/>
                  <a:gd name="connsiteX3" fmla="*/ 4575049 w 4592036"/>
                  <a:gd name="connsiteY3" fmla="*/ 363417 h 4792382"/>
                  <a:gd name="connsiteX4" fmla="*/ 2758128 w 4592036"/>
                  <a:gd name="connsiteY4" fmla="*/ 4507329 h 4792382"/>
                  <a:gd name="connsiteX5" fmla="*/ 2377249 w 4592036"/>
                  <a:gd name="connsiteY5" fmla="*/ 4788646 h 4792382"/>
                  <a:gd name="connsiteX6" fmla="*/ 194660 w 4592036"/>
                  <a:gd name="connsiteY6" fmla="*/ 4792382 h 4792382"/>
                  <a:gd name="connsiteX7" fmla="*/ 19035 w 4592036"/>
                  <a:gd name="connsiteY7" fmla="*/ 4450327 h 4792382"/>
                  <a:gd name="connsiteX8" fmla="*/ 1825460 w 4592036"/>
                  <a:gd name="connsiteY8" fmla="*/ 323038 h 4792382"/>
                  <a:gd name="connsiteX0" fmla="*/ 1825460 w 4618501"/>
                  <a:gd name="connsiteY0" fmla="*/ 323038 h 4792382"/>
                  <a:gd name="connsiteX1" fmla="*/ 2242561 w 4618501"/>
                  <a:gd name="connsiteY1" fmla="*/ 50637 h 4792382"/>
                  <a:gd name="connsiteX2" fmla="*/ 4468708 w 4618501"/>
                  <a:gd name="connsiteY2" fmla="*/ 0 h 4792382"/>
                  <a:gd name="connsiteX3" fmla="*/ 4575049 w 4618501"/>
                  <a:gd name="connsiteY3" fmla="*/ 363417 h 4792382"/>
                  <a:gd name="connsiteX4" fmla="*/ 2758128 w 4618501"/>
                  <a:gd name="connsiteY4" fmla="*/ 4507329 h 4792382"/>
                  <a:gd name="connsiteX5" fmla="*/ 2377249 w 4618501"/>
                  <a:gd name="connsiteY5" fmla="*/ 4788646 h 4792382"/>
                  <a:gd name="connsiteX6" fmla="*/ 194660 w 4618501"/>
                  <a:gd name="connsiteY6" fmla="*/ 4792382 h 4792382"/>
                  <a:gd name="connsiteX7" fmla="*/ 19035 w 4618501"/>
                  <a:gd name="connsiteY7" fmla="*/ 4450327 h 4792382"/>
                  <a:gd name="connsiteX8" fmla="*/ 1825460 w 4618501"/>
                  <a:gd name="connsiteY8" fmla="*/ 323038 h 4792382"/>
                  <a:gd name="connsiteX0" fmla="*/ 1825460 w 4644764"/>
                  <a:gd name="connsiteY0" fmla="*/ 323038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1825460 w 4644764"/>
                  <a:gd name="connsiteY8" fmla="*/ 323038 h 4792382"/>
                  <a:gd name="connsiteX0" fmla="*/ 1825460 w 4644764"/>
                  <a:gd name="connsiteY0" fmla="*/ 323038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1825460 w 4644764"/>
                  <a:gd name="connsiteY8" fmla="*/ 323038 h 4792382"/>
                  <a:gd name="connsiteX0" fmla="*/ 2391866 w 4644764"/>
                  <a:gd name="connsiteY0" fmla="*/ 258266 h 4792382"/>
                  <a:gd name="connsiteX1" fmla="*/ 2242561 w 4644764"/>
                  <a:gd name="connsiteY1" fmla="*/ 50637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4644764"/>
                  <a:gd name="connsiteY0" fmla="*/ 258266 h 4792382"/>
                  <a:gd name="connsiteX1" fmla="*/ 2908455 w 4644764"/>
                  <a:gd name="connsiteY1" fmla="*/ 32551 h 4792382"/>
                  <a:gd name="connsiteX2" fmla="*/ 4468708 w 4644764"/>
                  <a:gd name="connsiteY2" fmla="*/ 0 h 4792382"/>
                  <a:gd name="connsiteX3" fmla="*/ 4575049 w 4644764"/>
                  <a:gd name="connsiteY3" fmla="*/ 363417 h 4792382"/>
                  <a:gd name="connsiteX4" fmla="*/ 2758128 w 4644764"/>
                  <a:gd name="connsiteY4" fmla="*/ 4507329 h 4792382"/>
                  <a:gd name="connsiteX5" fmla="*/ 2377249 w 4644764"/>
                  <a:gd name="connsiteY5" fmla="*/ 4788646 h 4792382"/>
                  <a:gd name="connsiteX6" fmla="*/ 194660 w 4644764"/>
                  <a:gd name="connsiteY6" fmla="*/ 4792382 h 4792382"/>
                  <a:gd name="connsiteX7" fmla="*/ 19035 w 4644764"/>
                  <a:gd name="connsiteY7" fmla="*/ 4450327 h 4792382"/>
                  <a:gd name="connsiteX8" fmla="*/ 2391866 w 4644764"/>
                  <a:gd name="connsiteY8" fmla="*/ 258266 h 4792382"/>
                  <a:gd name="connsiteX0" fmla="*/ 2391866 w 5089999"/>
                  <a:gd name="connsiteY0" fmla="*/ 258266 h 4792382"/>
                  <a:gd name="connsiteX1" fmla="*/ 2908455 w 5089999"/>
                  <a:gd name="connsiteY1" fmla="*/ 32551 h 4792382"/>
                  <a:gd name="connsiteX2" fmla="*/ 4468708 w 5089999"/>
                  <a:gd name="connsiteY2" fmla="*/ 0 h 4792382"/>
                  <a:gd name="connsiteX3" fmla="*/ 5071845 w 5089999"/>
                  <a:gd name="connsiteY3" fmla="*/ 419124 h 4792382"/>
                  <a:gd name="connsiteX4" fmla="*/ 2758128 w 5089999"/>
                  <a:gd name="connsiteY4" fmla="*/ 4507329 h 4792382"/>
                  <a:gd name="connsiteX5" fmla="*/ 2377249 w 5089999"/>
                  <a:gd name="connsiteY5" fmla="*/ 4788646 h 4792382"/>
                  <a:gd name="connsiteX6" fmla="*/ 194660 w 5089999"/>
                  <a:gd name="connsiteY6" fmla="*/ 4792382 h 4792382"/>
                  <a:gd name="connsiteX7" fmla="*/ 19035 w 5089999"/>
                  <a:gd name="connsiteY7" fmla="*/ 4450327 h 4792382"/>
                  <a:gd name="connsiteX8" fmla="*/ 2391866 w 5089999"/>
                  <a:gd name="connsiteY8" fmla="*/ 258266 h 4792382"/>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33447"/>
                  <a:gd name="connsiteY0" fmla="*/ 271460 h 4805576"/>
                  <a:gd name="connsiteX1" fmla="*/ 2908455 w 5133447"/>
                  <a:gd name="connsiteY1" fmla="*/ 45745 h 4805576"/>
                  <a:gd name="connsiteX2" fmla="*/ 4938073 w 5133447"/>
                  <a:gd name="connsiteY2" fmla="*/ 0 h 4805576"/>
                  <a:gd name="connsiteX3" fmla="*/ 5071845 w 5133447"/>
                  <a:gd name="connsiteY3" fmla="*/ 432318 h 4805576"/>
                  <a:gd name="connsiteX4" fmla="*/ 2758128 w 5133447"/>
                  <a:gd name="connsiteY4" fmla="*/ 4520523 h 4805576"/>
                  <a:gd name="connsiteX5" fmla="*/ 2377249 w 5133447"/>
                  <a:gd name="connsiteY5" fmla="*/ 4801840 h 4805576"/>
                  <a:gd name="connsiteX6" fmla="*/ 194660 w 5133447"/>
                  <a:gd name="connsiteY6" fmla="*/ 4805576 h 4805576"/>
                  <a:gd name="connsiteX7" fmla="*/ 19035 w 5133447"/>
                  <a:gd name="connsiteY7" fmla="*/ 4463521 h 4805576"/>
                  <a:gd name="connsiteX8" fmla="*/ 2391866 w 5133447"/>
                  <a:gd name="connsiteY8" fmla="*/ 271460 h 4805576"/>
                  <a:gd name="connsiteX0" fmla="*/ 2391866 w 5154747"/>
                  <a:gd name="connsiteY0" fmla="*/ 271460 h 4805576"/>
                  <a:gd name="connsiteX1" fmla="*/ 2908455 w 5154747"/>
                  <a:gd name="connsiteY1" fmla="*/ 45745 h 4805576"/>
                  <a:gd name="connsiteX2" fmla="*/ 4938073 w 5154747"/>
                  <a:gd name="connsiteY2" fmla="*/ 0 h 4805576"/>
                  <a:gd name="connsiteX3" fmla="*/ 5071845 w 5154747"/>
                  <a:gd name="connsiteY3" fmla="*/ 432318 h 4805576"/>
                  <a:gd name="connsiteX4" fmla="*/ 2758128 w 5154747"/>
                  <a:gd name="connsiteY4" fmla="*/ 4520523 h 4805576"/>
                  <a:gd name="connsiteX5" fmla="*/ 2377249 w 5154747"/>
                  <a:gd name="connsiteY5" fmla="*/ 4801840 h 4805576"/>
                  <a:gd name="connsiteX6" fmla="*/ 194660 w 5154747"/>
                  <a:gd name="connsiteY6" fmla="*/ 4805576 h 4805576"/>
                  <a:gd name="connsiteX7" fmla="*/ 19035 w 5154747"/>
                  <a:gd name="connsiteY7" fmla="*/ 4463521 h 4805576"/>
                  <a:gd name="connsiteX8" fmla="*/ 2391866 w 5154747"/>
                  <a:gd name="connsiteY8" fmla="*/ 271460 h 4805576"/>
                  <a:gd name="connsiteX0" fmla="*/ 2391866 w 5132079"/>
                  <a:gd name="connsiteY0" fmla="*/ 271460 h 4805576"/>
                  <a:gd name="connsiteX1" fmla="*/ 2908455 w 5132079"/>
                  <a:gd name="connsiteY1" fmla="*/ 45745 h 4805576"/>
                  <a:gd name="connsiteX2" fmla="*/ 4938073 w 5132079"/>
                  <a:gd name="connsiteY2" fmla="*/ 0 h 4805576"/>
                  <a:gd name="connsiteX3" fmla="*/ 5033145 w 5132079"/>
                  <a:gd name="connsiteY3" fmla="*/ 427230 h 4805576"/>
                  <a:gd name="connsiteX4" fmla="*/ 2758128 w 5132079"/>
                  <a:gd name="connsiteY4" fmla="*/ 4520523 h 4805576"/>
                  <a:gd name="connsiteX5" fmla="*/ 2377249 w 5132079"/>
                  <a:gd name="connsiteY5" fmla="*/ 4801840 h 4805576"/>
                  <a:gd name="connsiteX6" fmla="*/ 194660 w 5132079"/>
                  <a:gd name="connsiteY6" fmla="*/ 4805576 h 4805576"/>
                  <a:gd name="connsiteX7" fmla="*/ 19035 w 5132079"/>
                  <a:gd name="connsiteY7" fmla="*/ 4463521 h 4805576"/>
                  <a:gd name="connsiteX8" fmla="*/ 2391866 w 5132079"/>
                  <a:gd name="connsiteY8" fmla="*/ 271460 h 4805576"/>
                  <a:gd name="connsiteX0" fmla="*/ 2391866 w 5110475"/>
                  <a:gd name="connsiteY0" fmla="*/ 271460 h 4805576"/>
                  <a:gd name="connsiteX1" fmla="*/ 2908455 w 5110475"/>
                  <a:gd name="connsiteY1" fmla="*/ 45745 h 4805576"/>
                  <a:gd name="connsiteX2" fmla="*/ 4938073 w 5110475"/>
                  <a:gd name="connsiteY2" fmla="*/ 0 h 4805576"/>
                  <a:gd name="connsiteX3" fmla="*/ 5033145 w 5110475"/>
                  <a:gd name="connsiteY3" fmla="*/ 427230 h 4805576"/>
                  <a:gd name="connsiteX4" fmla="*/ 2758128 w 5110475"/>
                  <a:gd name="connsiteY4" fmla="*/ 4520523 h 4805576"/>
                  <a:gd name="connsiteX5" fmla="*/ 2377249 w 5110475"/>
                  <a:gd name="connsiteY5" fmla="*/ 4801840 h 4805576"/>
                  <a:gd name="connsiteX6" fmla="*/ 194660 w 5110475"/>
                  <a:gd name="connsiteY6" fmla="*/ 4805576 h 4805576"/>
                  <a:gd name="connsiteX7" fmla="*/ 19035 w 5110475"/>
                  <a:gd name="connsiteY7" fmla="*/ 4463521 h 4805576"/>
                  <a:gd name="connsiteX8" fmla="*/ 2391866 w 5110475"/>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758128 w 5129707"/>
                  <a:gd name="connsiteY4" fmla="*/ 4520523 h 4805576"/>
                  <a:gd name="connsiteX5" fmla="*/ 2377249 w 5129707"/>
                  <a:gd name="connsiteY5" fmla="*/ 4801840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758128 w 5129707"/>
                  <a:gd name="connsiteY4" fmla="*/ 4520523 h 4805576"/>
                  <a:gd name="connsiteX5" fmla="*/ 1948254 w 5129707"/>
                  <a:gd name="connsiteY5" fmla="*/ 4803388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129707"/>
                  <a:gd name="connsiteY0" fmla="*/ 271460 h 4805576"/>
                  <a:gd name="connsiteX1" fmla="*/ 2908455 w 5129707"/>
                  <a:gd name="connsiteY1" fmla="*/ 45745 h 4805576"/>
                  <a:gd name="connsiteX2" fmla="*/ 4938073 w 5129707"/>
                  <a:gd name="connsiteY2" fmla="*/ 0 h 4805576"/>
                  <a:gd name="connsiteX3" fmla="*/ 5033145 w 5129707"/>
                  <a:gd name="connsiteY3" fmla="*/ 427230 h 4805576"/>
                  <a:gd name="connsiteX4" fmla="*/ 2413844 w 5129707"/>
                  <a:gd name="connsiteY4" fmla="*/ 4519964 h 4805576"/>
                  <a:gd name="connsiteX5" fmla="*/ 1948254 w 5129707"/>
                  <a:gd name="connsiteY5" fmla="*/ 4803388 h 4805576"/>
                  <a:gd name="connsiteX6" fmla="*/ 194660 w 5129707"/>
                  <a:gd name="connsiteY6" fmla="*/ 4805576 h 4805576"/>
                  <a:gd name="connsiteX7" fmla="*/ 19035 w 5129707"/>
                  <a:gd name="connsiteY7" fmla="*/ 4463521 h 4805576"/>
                  <a:gd name="connsiteX8" fmla="*/ 2391866 w 5129707"/>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5012245"/>
                  <a:gd name="connsiteY0" fmla="*/ 271460 h 4805576"/>
                  <a:gd name="connsiteX1" fmla="*/ 2908455 w 5012245"/>
                  <a:gd name="connsiteY1" fmla="*/ 45745 h 4805576"/>
                  <a:gd name="connsiteX2" fmla="*/ 4938073 w 5012245"/>
                  <a:gd name="connsiteY2" fmla="*/ 0 h 4805576"/>
                  <a:gd name="connsiteX3" fmla="*/ 4400527 w 5012245"/>
                  <a:gd name="connsiteY3" fmla="*/ 945035 h 4805576"/>
                  <a:gd name="connsiteX4" fmla="*/ 2413844 w 5012245"/>
                  <a:gd name="connsiteY4" fmla="*/ 4519964 h 4805576"/>
                  <a:gd name="connsiteX5" fmla="*/ 1948254 w 5012245"/>
                  <a:gd name="connsiteY5" fmla="*/ 4803388 h 4805576"/>
                  <a:gd name="connsiteX6" fmla="*/ 194660 w 5012245"/>
                  <a:gd name="connsiteY6" fmla="*/ 4805576 h 4805576"/>
                  <a:gd name="connsiteX7" fmla="*/ 19035 w 5012245"/>
                  <a:gd name="connsiteY7" fmla="*/ 4463521 h 4805576"/>
                  <a:gd name="connsiteX8" fmla="*/ 2391866 w 5012245"/>
                  <a:gd name="connsiteY8" fmla="*/ 271460 h 4805576"/>
                  <a:gd name="connsiteX0" fmla="*/ 2391866 w 4429708"/>
                  <a:gd name="connsiteY0" fmla="*/ 225715 h 4759831"/>
                  <a:gd name="connsiteX1" fmla="*/ 2908455 w 4429708"/>
                  <a:gd name="connsiteY1" fmla="*/ 0 h 4759831"/>
                  <a:gd name="connsiteX2" fmla="*/ 4120819 w 4429708"/>
                  <a:gd name="connsiteY2" fmla="*/ 755722 h 4759831"/>
                  <a:gd name="connsiteX3" fmla="*/ 4400527 w 4429708"/>
                  <a:gd name="connsiteY3" fmla="*/ 899290 h 4759831"/>
                  <a:gd name="connsiteX4" fmla="*/ 2413844 w 4429708"/>
                  <a:gd name="connsiteY4" fmla="*/ 4474219 h 4759831"/>
                  <a:gd name="connsiteX5" fmla="*/ 1948254 w 4429708"/>
                  <a:gd name="connsiteY5" fmla="*/ 4757643 h 4759831"/>
                  <a:gd name="connsiteX6" fmla="*/ 194660 w 4429708"/>
                  <a:gd name="connsiteY6" fmla="*/ 4759831 h 4759831"/>
                  <a:gd name="connsiteX7" fmla="*/ 19035 w 4429708"/>
                  <a:gd name="connsiteY7" fmla="*/ 4417776 h 4759831"/>
                  <a:gd name="connsiteX8" fmla="*/ 2391866 w 4429708"/>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22494"/>
                  <a:gd name="connsiteY0" fmla="*/ 225715 h 4759831"/>
                  <a:gd name="connsiteX1" fmla="*/ 2908455 w 4322494"/>
                  <a:gd name="connsiteY1" fmla="*/ 0 h 4759831"/>
                  <a:gd name="connsiteX2" fmla="*/ 4120819 w 4322494"/>
                  <a:gd name="connsiteY2" fmla="*/ 755722 h 4759831"/>
                  <a:gd name="connsiteX3" fmla="*/ 4237430 w 4322494"/>
                  <a:gd name="connsiteY3" fmla="*/ 1157639 h 4759831"/>
                  <a:gd name="connsiteX4" fmla="*/ 2413844 w 4322494"/>
                  <a:gd name="connsiteY4" fmla="*/ 4474219 h 4759831"/>
                  <a:gd name="connsiteX5" fmla="*/ 1948254 w 4322494"/>
                  <a:gd name="connsiteY5" fmla="*/ 4757643 h 4759831"/>
                  <a:gd name="connsiteX6" fmla="*/ 194660 w 4322494"/>
                  <a:gd name="connsiteY6" fmla="*/ 4759831 h 4759831"/>
                  <a:gd name="connsiteX7" fmla="*/ 19035 w 4322494"/>
                  <a:gd name="connsiteY7" fmla="*/ 4417776 h 4759831"/>
                  <a:gd name="connsiteX8" fmla="*/ 2391866 w 4322494"/>
                  <a:gd name="connsiteY8" fmla="*/ 225715 h 4759831"/>
                  <a:gd name="connsiteX0" fmla="*/ 2391866 w 4317759"/>
                  <a:gd name="connsiteY0" fmla="*/ 225715 h 4759831"/>
                  <a:gd name="connsiteX1" fmla="*/ 2908455 w 4317759"/>
                  <a:gd name="connsiteY1" fmla="*/ 0 h 4759831"/>
                  <a:gd name="connsiteX2" fmla="*/ 4120819 w 4317759"/>
                  <a:gd name="connsiteY2" fmla="*/ 755722 h 4759831"/>
                  <a:gd name="connsiteX3" fmla="*/ 4237430 w 4317759"/>
                  <a:gd name="connsiteY3" fmla="*/ 1157639 h 4759831"/>
                  <a:gd name="connsiteX4" fmla="*/ 2413844 w 4317759"/>
                  <a:gd name="connsiteY4" fmla="*/ 4474219 h 4759831"/>
                  <a:gd name="connsiteX5" fmla="*/ 1948254 w 4317759"/>
                  <a:gd name="connsiteY5" fmla="*/ 4757643 h 4759831"/>
                  <a:gd name="connsiteX6" fmla="*/ 194660 w 4317759"/>
                  <a:gd name="connsiteY6" fmla="*/ 4759831 h 4759831"/>
                  <a:gd name="connsiteX7" fmla="*/ 19035 w 4317759"/>
                  <a:gd name="connsiteY7" fmla="*/ 4417776 h 4759831"/>
                  <a:gd name="connsiteX8" fmla="*/ 2391866 w 4317759"/>
                  <a:gd name="connsiteY8" fmla="*/ 225715 h 4759831"/>
                  <a:gd name="connsiteX0" fmla="*/ 2391866 w 4269981"/>
                  <a:gd name="connsiteY0" fmla="*/ 225715 h 4759831"/>
                  <a:gd name="connsiteX1" fmla="*/ 2908455 w 4269981"/>
                  <a:gd name="connsiteY1" fmla="*/ 0 h 4759831"/>
                  <a:gd name="connsiteX2" fmla="*/ 4120819 w 4269981"/>
                  <a:gd name="connsiteY2" fmla="*/ 755722 h 4759831"/>
                  <a:gd name="connsiteX3" fmla="*/ 4237430 w 4269981"/>
                  <a:gd name="connsiteY3" fmla="*/ 1157639 h 4759831"/>
                  <a:gd name="connsiteX4" fmla="*/ 2413844 w 4269981"/>
                  <a:gd name="connsiteY4" fmla="*/ 4474219 h 4759831"/>
                  <a:gd name="connsiteX5" fmla="*/ 1948254 w 4269981"/>
                  <a:gd name="connsiteY5" fmla="*/ 4757643 h 4759831"/>
                  <a:gd name="connsiteX6" fmla="*/ 194660 w 4269981"/>
                  <a:gd name="connsiteY6" fmla="*/ 4759831 h 4759831"/>
                  <a:gd name="connsiteX7" fmla="*/ 19035 w 4269981"/>
                  <a:gd name="connsiteY7" fmla="*/ 4417776 h 4759831"/>
                  <a:gd name="connsiteX8" fmla="*/ 2391866 w 4269981"/>
                  <a:gd name="connsiteY8" fmla="*/ 225715 h 4759831"/>
                  <a:gd name="connsiteX0" fmla="*/ 1874152 w 4269981"/>
                  <a:gd name="connsiteY0" fmla="*/ 1116226 h 4759831"/>
                  <a:gd name="connsiteX1" fmla="*/ 2908455 w 4269981"/>
                  <a:gd name="connsiteY1" fmla="*/ 0 h 4759831"/>
                  <a:gd name="connsiteX2" fmla="*/ 4120819 w 4269981"/>
                  <a:gd name="connsiteY2" fmla="*/ 755722 h 4759831"/>
                  <a:gd name="connsiteX3" fmla="*/ 4237430 w 4269981"/>
                  <a:gd name="connsiteY3" fmla="*/ 1157639 h 4759831"/>
                  <a:gd name="connsiteX4" fmla="*/ 2413844 w 4269981"/>
                  <a:gd name="connsiteY4" fmla="*/ 4474219 h 4759831"/>
                  <a:gd name="connsiteX5" fmla="*/ 1948254 w 4269981"/>
                  <a:gd name="connsiteY5" fmla="*/ 4757643 h 4759831"/>
                  <a:gd name="connsiteX6" fmla="*/ 194660 w 4269981"/>
                  <a:gd name="connsiteY6" fmla="*/ 4759831 h 4759831"/>
                  <a:gd name="connsiteX7" fmla="*/ 19035 w 4269981"/>
                  <a:gd name="connsiteY7" fmla="*/ 4417776 h 4759831"/>
                  <a:gd name="connsiteX8" fmla="*/ 1874152 w 4269981"/>
                  <a:gd name="connsiteY8" fmla="*/ 1116226 h 4759831"/>
                  <a:gd name="connsiteX0" fmla="*/ 1874152 w 4269981"/>
                  <a:gd name="connsiteY0" fmla="*/ 360504 h 4004109"/>
                  <a:gd name="connsiteX1" fmla="*/ 2269616 w 4269981"/>
                  <a:gd name="connsiteY1" fmla="*/ 36088 h 4004109"/>
                  <a:gd name="connsiteX2" fmla="*/ 4120819 w 4269981"/>
                  <a:gd name="connsiteY2" fmla="*/ 0 h 4004109"/>
                  <a:gd name="connsiteX3" fmla="*/ 4237430 w 4269981"/>
                  <a:gd name="connsiteY3" fmla="*/ 401917 h 4004109"/>
                  <a:gd name="connsiteX4" fmla="*/ 2413844 w 4269981"/>
                  <a:gd name="connsiteY4" fmla="*/ 3718497 h 4004109"/>
                  <a:gd name="connsiteX5" fmla="*/ 1948254 w 4269981"/>
                  <a:gd name="connsiteY5" fmla="*/ 4001921 h 4004109"/>
                  <a:gd name="connsiteX6" fmla="*/ 194660 w 4269981"/>
                  <a:gd name="connsiteY6" fmla="*/ 4004109 h 4004109"/>
                  <a:gd name="connsiteX7" fmla="*/ 19035 w 4269981"/>
                  <a:gd name="connsiteY7" fmla="*/ 3662054 h 4004109"/>
                  <a:gd name="connsiteX8" fmla="*/ 1874152 w 4269981"/>
                  <a:gd name="connsiteY8" fmla="*/ 360504 h 4004109"/>
                  <a:gd name="connsiteX0" fmla="*/ 1874152 w 4269981"/>
                  <a:gd name="connsiteY0" fmla="*/ 360504 h 4004109"/>
                  <a:gd name="connsiteX1" fmla="*/ 2269616 w 4269981"/>
                  <a:gd name="connsiteY1" fmla="*/ 36088 h 4004109"/>
                  <a:gd name="connsiteX2" fmla="*/ 4120819 w 4269981"/>
                  <a:gd name="connsiteY2" fmla="*/ 0 h 4004109"/>
                  <a:gd name="connsiteX3" fmla="*/ 4237430 w 4269981"/>
                  <a:gd name="connsiteY3" fmla="*/ 401917 h 4004109"/>
                  <a:gd name="connsiteX4" fmla="*/ 2413844 w 4269981"/>
                  <a:gd name="connsiteY4" fmla="*/ 3718497 h 4004109"/>
                  <a:gd name="connsiteX5" fmla="*/ 1948254 w 4269981"/>
                  <a:gd name="connsiteY5" fmla="*/ 4001921 h 4004109"/>
                  <a:gd name="connsiteX6" fmla="*/ 194660 w 4269981"/>
                  <a:gd name="connsiteY6" fmla="*/ 4004109 h 4004109"/>
                  <a:gd name="connsiteX7" fmla="*/ 19035 w 4269981"/>
                  <a:gd name="connsiteY7" fmla="*/ 3662054 h 4004109"/>
                  <a:gd name="connsiteX8" fmla="*/ 1874152 w 4269981"/>
                  <a:gd name="connsiteY8" fmla="*/ 360504 h 4004109"/>
                  <a:gd name="connsiteX0" fmla="*/ 1874152 w 4299433"/>
                  <a:gd name="connsiteY0" fmla="*/ 360504 h 4004109"/>
                  <a:gd name="connsiteX1" fmla="*/ 2269616 w 4299433"/>
                  <a:gd name="connsiteY1" fmla="*/ 36088 h 4004109"/>
                  <a:gd name="connsiteX2" fmla="*/ 4120819 w 4299433"/>
                  <a:gd name="connsiteY2" fmla="*/ 0 h 4004109"/>
                  <a:gd name="connsiteX3" fmla="*/ 4237430 w 4299433"/>
                  <a:gd name="connsiteY3" fmla="*/ 401917 h 4004109"/>
                  <a:gd name="connsiteX4" fmla="*/ 2413844 w 4299433"/>
                  <a:gd name="connsiteY4" fmla="*/ 3718497 h 4004109"/>
                  <a:gd name="connsiteX5" fmla="*/ 1948254 w 4299433"/>
                  <a:gd name="connsiteY5" fmla="*/ 4001921 h 4004109"/>
                  <a:gd name="connsiteX6" fmla="*/ 194660 w 4299433"/>
                  <a:gd name="connsiteY6" fmla="*/ 4004109 h 4004109"/>
                  <a:gd name="connsiteX7" fmla="*/ 19035 w 4299433"/>
                  <a:gd name="connsiteY7" fmla="*/ 3662054 h 4004109"/>
                  <a:gd name="connsiteX8" fmla="*/ 1874152 w 4299433"/>
                  <a:gd name="connsiteY8" fmla="*/ 360504 h 4004109"/>
                  <a:gd name="connsiteX0" fmla="*/ 1874152 w 4299433"/>
                  <a:gd name="connsiteY0" fmla="*/ 360504 h 4004109"/>
                  <a:gd name="connsiteX1" fmla="*/ 2269616 w 4299433"/>
                  <a:gd name="connsiteY1" fmla="*/ 36088 h 4004109"/>
                  <a:gd name="connsiteX2" fmla="*/ 4120819 w 4299433"/>
                  <a:gd name="connsiteY2" fmla="*/ 0 h 4004109"/>
                  <a:gd name="connsiteX3" fmla="*/ 4237430 w 4299433"/>
                  <a:gd name="connsiteY3" fmla="*/ 401917 h 4004109"/>
                  <a:gd name="connsiteX4" fmla="*/ 2413844 w 4299433"/>
                  <a:gd name="connsiteY4" fmla="*/ 3718497 h 4004109"/>
                  <a:gd name="connsiteX5" fmla="*/ 1948254 w 4299433"/>
                  <a:gd name="connsiteY5" fmla="*/ 4001921 h 4004109"/>
                  <a:gd name="connsiteX6" fmla="*/ 194660 w 4299433"/>
                  <a:gd name="connsiteY6" fmla="*/ 4004109 h 4004109"/>
                  <a:gd name="connsiteX7" fmla="*/ 19035 w 4299433"/>
                  <a:gd name="connsiteY7" fmla="*/ 3662054 h 4004109"/>
                  <a:gd name="connsiteX8" fmla="*/ 1874152 w 4299433"/>
                  <a:gd name="connsiteY8" fmla="*/ 360504 h 4004109"/>
                  <a:gd name="connsiteX0" fmla="*/ 1874152 w 4292151"/>
                  <a:gd name="connsiteY0" fmla="*/ 360504 h 4004109"/>
                  <a:gd name="connsiteX1" fmla="*/ 2269616 w 4292151"/>
                  <a:gd name="connsiteY1" fmla="*/ 36088 h 4004109"/>
                  <a:gd name="connsiteX2" fmla="*/ 4120819 w 4292151"/>
                  <a:gd name="connsiteY2" fmla="*/ 0 h 4004109"/>
                  <a:gd name="connsiteX3" fmla="*/ 4237430 w 4292151"/>
                  <a:gd name="connsiteY3" fmla="*/ 401917 h 4004109"/>
                  <a:gd name="connsiteX4" fmla="*/ 2413844 w 4292151"/>
                  <a:gd name="connsiteY4" fmla="*/ 3718497 h 4004109"/>
                  <a:gd name="connsiteX5" fmla="*/ 1948254 w 4292151"/>
                  <a:gd name="connsiteY5" fmla="*/ 4001921 h 4004109"/>
                  <a:gd name="connsiteX6" fmla="*/ 194660 w 4292151"/>
                  <a:gd name="connsiteY6" fmla="*/ 4004109 h 4004109"/>
                  <a:gd name="connsiteX7" fmla="*/ 19035 w 4292151"/>
                  <a:gd name="connsiteY7" fmla="*/ 3662054 h 4004109"/>
                  <a:gd name="connsiteX8" fmla="*/ 1874152 w 4292151"/>
                  <a:gd name="connsiteY8" fmla="*/ 360504 h 4004109"/>
                  <a:gd name="connsiteX0" fmla="*/ 1874152 w 4321770"/>
                  <a:gd name="connsiteY0" fmla="*/ 360504 h 4004109"/>
                  <a:gd name="connsiteX1" fmla="*/ 2269616 w 4321770"/>
                  <a:gd name="connsiteY1" fmla="*/ 36088 h 4004109"/>
                  <a:gd name="connsiteX2" fmla="*/ 4120819 w 4321770"/>
                  <a:gd name="connsiteY2" fmla="*/ 0 h 4004109"/>
                  <a:gd name="connsiteX3" fmla="*/ 4237430 w 4321770"/>
                  <a:gd name="connsiteY3" fmla="*/ 401917 h 4004109"/>
                  <a:gd name="connsiteX4" fmla="*/ 2413844 w 4321770"/>
                  <a:gd name="connsiteY4" fmla="*/ 3718497 h 4004109"/>
                  <a:gd name="connsiteX5" fmla="*/ 1948254 w 4321770"/>
                  <a:gd name="connsiteY5" fmla="*/ 4001921 h 4004109"/>
                  <a:gd name="connsiteX6" fmla="*/ 194660 w 4321770"/>
                  <a:gd name="connsiteY6" fmla="*/ 4004109 h 4004109"/>
                  <a:gd name="connsiteX7" fmla="*/ 19035 w 4321770"/>
                  <a:gd name="connsiteY7" fmla="*/ 3662054 h 4004109"/>
                  <a:gd name="connsiteX8" fmla="*/ 1874152 w 4321770"/>
                  <a:gd name="connsiteY8" fmla="*/ 360504 h 4004109"/>
                  <a:gd name="connsiteX0" fmla="*/ 1874152 w 4305701"/>
                  <a:gd name="connsiteY0" fmla="*/ 360504 h 4004109"/>
                  <a:gd name="connsiteX1" fmla="*/ 2269616 w 4305701"/>
                  <a:gd name="connsiteY1" fmla="*/ 36088 h 4004109"/>
                  <a:gd name="connsiteX2" fmla="*/ 4120819 w 4305701"/>
                  <a:gd name="connsiteY2" fmla="*/ 0 h 4004109"/>
                  <a:gd name="connsiteX3" fmla="*/ 4237430 w 4305701"/>
                  <a:gd name="connsiteY3" fmla="*/ 401917 h 4004109"/>
                  <a:gd name="connsiteX4" fmla="*/ 2413844 w 4305701"/>
                  <a:gd name="connsiteY4" fmla="*/ 3718497 h 4004109"/>
                  <a:gd name="connsiteX5" fmla="*/ 1948254 w 4305701"/>
                  <a:gd name="connsiteY5" fmla="*/ 4001921 h 4004109"/>
                  <a:gd name="connsiteX6" fmla="*/ 194660 w 4305701"/>
                  <a:gd name="connsiteY6" fmla="*/ 4004109 h 4004109"/>
                  <a:gd name="connsiteX7" fmla="*/ 19035 w 4305701"/>
                  <a:gd name="connsiteY7" fmla="*/ 3662054 h 4004109"/>
                  <a:gd name="connsiteX8" fmla="*/ 1874152 w 4305701"/>
                  <a:gd name="connsiteY8" fmla="*/ 360504 h 4004109"/>
                  <a:gd name="connsiteX0" fmla="*/ 1874152 w 4305701"/>
                  <a:gd name="connsiteY0" fmla="*/ 360504 h 4004109"/>
                  <a:gd name="connsiteX1" fmla="*/ 2269616 w 4305701"/>
                  <a:gd name="connsiteY1" fmla="*/ 36088 h 4004109"/>
                  <a:gd name="connsiteX2" fmla="*/ 4120819 w 4305701"/>
                  <a:gd name="connsiteY2" fmla="*/ 0 h 4004109"/>
                  <a:gd name="connsiteX3" fmla="*/ 4237430 w 4305701"/>
                  <a:gd name="connsiteY3" fmla="*/ 401917 h 4004109"/>
                  <a:gd name="connsiteX4" fmla="*/ 2413844 w 4305701"/>
                  <a:gd name="connsiteY4" fmla="*/ 3718497 h 4004109"/>
                  <a:gd name="connsiteX5" fmla="*/ 1948254 w 4305701"/>
                  <a:gd name="connsiteY5" fmla="*/ 4001921 h 4004109"/>
                  <a:gd name="connsiteX6" fmla="*/ 194660 w 4305701"/>
                  <a:gd name="connsiteY6" fmla="*/ 4004109 h 4004109"/>
                  <a:gd name="connsiteX7" fmla="*/ 19035 w 4305701"/>
                  <a:gd name="connsiteY7" fmla="*/ 3662054 h 4004109"/>
                  <a:gd name="connsiteX8" fmla="*/ 1874152 w 4305701"/>
                  <a:gd name="connsiteY8" fmla="*/ 360504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5701" h="4004109">
                    <a:moveTo>
                      <a:pt x="1874152" y="360504"/>
                    </a:moveTo>
                    <a:cubicBezTo>
                      <a:pt x="2032072" y="167529"/>
                      <a:pt x="2042333" y="110140"/>
                      <a:pt x="2269616" y="36088"/>
                    </a:cubicBezTo>
                    <a:lnTo>
                      <a:pt x="4120819" y="0"/>
                    </a:lnTo>
                    <a:cubicBezTo>
                      <a:pt x="4260771" y="31351"/>
                      <a:pt x="4388851" y="80083"/>
                      <a:pt x="4237430" y="401917"/>
                    </a:cubicBezTo>
                    <a:cubicBezTo>
                      <a:pt x="4037642" y="780217"/>
                      <a:pt x="3208883" y="2277736"/>
                      <a:pt x="2413844" y="3718497"/>
                    </a:cubicBezTo>
                    <a:cubicBezTo>
                      <a:pt x="2260882" y="3960032"/>
                      <a:pt x="2134346" y="4001921"/>
                      <a:pt x="1948254" y="4001921"/>
                    </a:cubicBezTo>
                    <a:lnTo>
                      <a:pt x="194660" y="4004109"/>
                    </a:lnTo>
                    <a:cubicBezTo>
                      <a:pt x="53706" y="3976804"/>
                      <a:pt x="-42728" y="3864955"/>
                      <a:pt x="19035" y="3662054"/>
                    </a:cubicBezTo>
                    <a:cubicBezTo>
                      <a:pt x="953389" y="1928589"/>
                      <a:pt x="1092095" y="1709734"/>
                      <a:pt x="1874152" y="360504"/>
                    </a:cubicBezTo>
                    <a:close/>
                  </a:path>
                </a:pathLst>
              </a:custGeom>
              <a:noFill/>
              <a:ln w="15875" cap="rnd">
                <a:solidFill>
                  <a:srgbClr val="426E9B"/>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1" name="Gerade Verbindung mit Pfeil 50">
                <a:extLst>
                  <a:ext uri="{FF2B5EF4-FFF2-40B4-BE49-F238E27FC236}">
                    <a16:creationId xmlns:a16="http://schemas.microsoft.com/office/drawing/2014/main" id="{EA94C777-FE7B-374B-A37D-9F858A95C58A}"/>
                  </a:ext>
                </a:extLst>
              </p:cNvPr>
              <p:cNvCxnSpPr>
                <a:cxnSpLocks/>
              </p:cNvCxnSpPr>
              <p:nvPr/>
            </p:nvCxnSpPr>
            <p:spPr>
              <a:xfrm flipH="1" flipV="1">
                <a:off x="3625329" y="4117034"/>
                <a:ext cx="151267" cy="94176"/>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782A162B-D64E-6644-AC63-1916EC099164}"/>
                  </a:ext>
                </a:extLst>
              </p:cNvPr>
              <p:cNvCxnSpPr>
                <a:cxnSpLocks/>
              </p:cNvCxnSpPr>
              <p:nvPr/>
            </p:nvCxnSpPr>
            <p:spPr>
              <a:xfrm flipH="1">
                <a:off x="5568431" y="4871311"/>
                <a:ext cx="165619" cy="93448"/>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86EC3FC5-C718-F54D-B2D8-86A312DFB84F}"/>
                  </a:ext>
                </a:extLst>
              </p:cNvPr>
              <p:cNvCxnSpPr>
                <a:cxnSpLocks/>
              </p:cNvCxnSpPr>
              <p:nvPr/>
            </p:nvCxnSpPr>
            <p:spPr>
              <a:xfrm>
                <a:off x="8459581" y="2374485"/>
                <a:ext cx="235579" cy="139700"/>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24476DA3-991B-0A4F-8407-9272036058F5}"/>
                  </a:ext>
                </a:extLst>
              </p:cNvPr>
              <p:cNvCxnSpPr>
                <a:cxnSpLocks/>
              </p:cNvCxnSpPr>
              <p:nvPr/>
            </p:nvCxnSpPr>
            <p:spPr>
              <a:xfrm flipV="1">
                <a:off x="6589643" y="1804948"/>
                <a:ext cx="276856" cy="149749"/>
              </a:xfrm>
              <a:prstGeom prst="straightConnector1">
                <a:avLst/>
              </a:prstGeom>
              <a:ln w="15875" cap="rnd">
                <a:solidFill>
                  <a:srgbClr val="426E9B"/>
                </a:solidFill>
                <a:prstDash val="dash"/>
                <a:round/>
                <a:tailEnd type="arrow" w="lg" len="lg"/>
              </a:ln>
            </p:spPr>
            <p:style>
              <a:lnRef idx="1">
                <a:schemeClr val="accent1"/>
              </a:lnRef>
              <a:fillRef idx="0">
                <a:schemeClr val="accent1"/>
              </a:fillRef>
              <a:effectRef idx="0">
                <a:schemeClr val="accent1"/>
              </a:effectRef>
              <a:fontRef idx="minor">
                <a:schemeClr val="tx1"/>
              </a:fontRef>
            </p:style>
          </p:cxnSp>
        </p:grpSp>
        <p:pic>
          <p:nvPicPr>
            <p:cNvPr id="13" name="Grafik 12">
              <a:extLst>
                <a:ext uri="{FF2B5EF4-FFF2-40B4-BE49-F238E27FC236}">
                  <a16:creationId xmlns:a16="http://schemas.microsoft.com/office/drawing/2014/main" id="{68A8D265-67E5-EB44-9D59-6BDE3DBF29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07731" y="46662"/>
              <a:ext cx="7796530" cy="5556250"/>
            </a:xfrm>
            <a:prstGeom prst="rect">
              <a:avLst/>
            </a:prstGeom>
          </p:spPr>
        </p:pic>
      </p:grpSp>
      <p:pic>
        <p:nvPicPr>
          <p:cNvPr id="16" name="Grafik 15">
            <a:extLst>
              <a:ext uri="{FF2B5EF4-FFF2-40B4-BE49-F238E27FC236}">
                <a16:creationId xmlns:a16="http://schemas.microsoft.com/office/drawing/2014/main" id="{0E457258-226A-6E4C-97B7-83A2C30595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38940" y="5641071"/>
            <a:ext cx="1053591" cy="1135028"/>
          </a:xfrm>
          <a:prstGeom prst="rect">
            <a:avLst/>
          </a:prstGeom>
        </p:spPr>
      </p:pic>
    </p:spTree>
    <p:extLst>
      <p:ext uri="{BB962C8B-B14F-4D97-AF65-F5344CB8AC3E}">
        <p14:creationId xmlns:p14="http://schemas.microsoft.com/office/powerpoint/2010/main" val="206933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effectLst/>
              </a:rPr>
              <a:t>SHORT TRACK</a:t>
            </a:r>
          </a:p>
        </p:txBody>
      </p:sp>
      <p:sp>
        <p:nvSpPr>
          <p:cNvPr id="4" name="Textfeld 3">
            <a:extLst>
              <a:ext uri="{FF2B5EF4-FFF2-40B4-BE49-F238E27FC236}">
                <a16:creationId xmlns:a16="http://schemas.microsoft.com/office/drawing/2014/main" id="{8ECE20E1-E203-EE4B-BE98-B923F4269802}"/>
              </a:ext>
            </a:extLst>
          </p:cNvPr>
          <p:cNvSpPr txBox="1"/>
          <p:nvPr/>
        </p:nvSpPr>
        <p:spPr>
          <a:xfrm>
            <a:off x="6260053" y="5641071"/>
            <a:ext cx="3529256" cy="902363"/>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Das Startsignal ertönt und los geht es! Bei dieser Sportart ist neben Schnelligkeit auch Geschick auf den Schlittschuhen gefragt. Nur wer wagemutig in die Kurven fährt hat eine Chance auf die beste Zeit.</a:t>
            </a:r>
          </a:p>
        </p:txBody>
      </p:sp>
      <p:sp>
        <p:nvSpPr>
          <p:cNvPr id="6" name="Textfeld 5">
            <a:extLst>
              <a:ext uri="{FF2B5EF4-FFF2-40B4-BE49-F238E27FC236}">
                <a16:creationId xmlns:a16="http://schemas.microsoft.com/office/drawing/2014/main" id="{9FA02488-130C-F54D-B08F-81251A8A81DC}"/>
              </a:ext>
            </a:extLst>
          </p:cNvPr>
          <p:cNvSpPr txBox="1"/>
          <p:nvPr/>
        </p:nvSpPr>
        <p:spPr>
          <a:xfrm>
            <a:off x="515828" y="1495972"/>
            <a:ext cx="2779165" cy="2851935"/>
          </a:xfrm>
          <a:prstGeom prst="rect">
            <a:avLst/>
          </a:prstGeom>
          <a:noFill/>
        </p:spPr>
        <p:txBody>
          <a:bodyPr wrap="square" rtlCol="0">
            <a:spAutoFit/>
          </a:bodyPr>
          <a:lstStyle/>
          <a:p>
            <a:pPr algn="just">
              <a:lnSpc>
                <a:spcPts val="1780"/>
              </a:lnSpc>
            </a:pPr>
            <a:r>
              <a:rPr lang="de-DE" sz="1400" b="1" dirty="0">
                <a:solidFill>
                  <a:srgbClr val="37ADA8"/>
                </a:solidFill>
              </a:rPr>
              <a:t>DEINE AUFGABE: </a:t>
            </a:r>
            <a:endParaRPr lang="de-DE" sz="1400" dirty="0">
              <a:solidFill>
                <a:srgbClr val="37ADA8"/>
              </a:solidFill>
            </a:endParaRPr>
          </a:p>
          <a:p>
            <a:pPr algn="just">
              <a:lnSpc>
                <a:spcPts val="1780"/>
              </a:lnSpc>
            </a:pPr>
            <a:r>
              <a:rPr lang="de-DE" sz="1400" dirty="0"/>
              <a:t>Starte an der Startmarkierung.</a:t>
            </a:r>
          </a:p>
          <a:p>
            <a:pPr algn="just">
              <a:lnSpc>
                <a:spcPts val="1780"/>
              </a:lnSpc>
            </a:pPr>
            <a:r>
              <a:rPr lang="de-DE" sz="1400" dirty="0"/>
              <a:t>Laufe möglichst eng um die Kegel herum 10 Runden.</a:t>
            </a:r>
          </a:p>
          <a:p>
            <a:pPr algn="just">
              <a:lnSpc>
                <a:spcPts val="1780"/>
              </a:lnSpc>
            </a:pPr>
            <a:r>
              <a:rPr lang="de-DE" sz="1400" dirty="0"/>
              <a:t>Für einen jeden umgeworfenen Kegel erhältst du 5 Strafsekunden.</a:t>
            </a:r>
          </a:p>
          <a:p>
            <a:pPr algn="just">
              <a:lnSpc>
                <a:spcPts val="1780"/>
              </a:lnSpc>
            </a:pPr>
            <a:endParaRPr lang="de-DE" sz="1400" dirty="0"/>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Verbessere deine Zeit für 10 Runden.</a:t>
            </a:r>
          </a:p>
          <a:p>
            <a:pPr algn="just">
              <a:lnSpc>
                <a:spcPts val="1780"/>
              </a:lnSpc>
            </a:pPr>
            <a:endParaRPr lang="de-DE" sz="1400" dirty="0"/>
          </a:p>
        </p:txBody>
      </p:sp>
      <p:sp>
        <p:nvSpPr>
          <p:cNvPr id="7" name="Rechteck 6">
            <a:extLst>
              <a:ext uri="{FF2B5EF4-FFF2-40B4-BE49-F238E27FC236}">
                <a16:creationId xmlns:a16="http://schemas.microsoft.com/office/drawing/2014/main" id="{AF856F52-918E-764A-A63A-CB54E5E0E76B}"/>
              </a:ext>
            </a:extLst>
          </p:cNvPr>
          <p:cNvSpPr/>
          <p:nvPr/>
        </p:nvSpPr>
        <p:spPr>
          <a:xfrm>
            <a:off x="515827" y="5890480"/>
            <a:ext cx="3805525" cy="566117"/>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1 Startmarkierung | 12 Gymnastikkegel|</a:t>
            </a:r>
            <a:br>
              <a:rPr lang="de-DE" sz="1400" dirty="0">
                <a:solidFill>
                  <a:schemeClr val="tx1">
                    <a:lumMod val="75000"/>
                    <a:lumOff val="25000"/>
                  </a:schemeClr>
                </a:solidFill>
              </a:rPr>
            </a:br>
            <a:r>
              <a:rPr lang="de-DE" sz="1200" b="1" dirty="0">
                <a:solidFill>
                  <a:schemeClr val="tx1">
                    <a:lumMod val="75000"/>
                    <a:lumOff val="25000"/>
                  </a:schemeClr>
                </a:solidFill>
              </a:rPr>
              <a:t>Alternativ: </a:t>
            </a:r>
            <a:r>
              <a:rPr lang="de-DE" sz="1200" dirty="0">
                <a:solidFill>
                  <a:schemeClr val="tx1">
                    <a:lumMod val="75000"/>
                    <a:lumOff val="25000"/>
                  </a:schemeClr>
                </a:solidFill>
              </a:rPr>
              <a:t>Hütchen</a:t>
            </a:r>
          </a:p>
        </p:txBody>
      </p:sp>
      <p:sp>
        <p:nvSpPr>
          <p:cNvPr id="16" name="Rechteck 15">
            <a:extLst>
              <a:ext uri="{FF2B5EF4-FFF2-40B4-BE49-F238E27FC236}">
                <a16:creationId xmlns:a16="http://schemas.microsoft.com/office/drawing/2014/main" id="{3BAEC33D-BEB0-494D-AE6D-96DF00C1B831}"/>
              </a:ext>
            </a:extLst>
          </p:cNvPr>
          <p:cNvSpPr/>
          <p:nvPr/>
        </p:nvSpPr>
        <p:spPr>
          <a:xfrm>
            <a:off x="3508922" y="4009353"/>
            <a:ext cx="1222049" cy="103757"/>
          </a:xfrm>
          <a:prstGeom prst="rect">
            <a:avLst/>
          </a:prstGeom>
          <a:solidFill>
            <a:srgbClr val="EC756F"/>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73647DFC-2F32-764F-AB9C-EF5709A56737}"/>
              </a:ext>
            </a:extLst>
          </p:cNvPr>
          <p:cNvGrpSpPr/>
          <p:nvPr/>
        </p:nvGrpSpPr>
        <p:grpSpPr>
          <a:xfrm>
            <a:off x="3715155" y="-229652"/>
            <a:ext cx="5791708" cy="5621428"/>
            <a:chOff x="3715155" y="-229652"/>
            <a:chExt cx="5791708" cy="5621428"/>
          </a:xfrm>
        </p:grpSpPr>
        <p:sp>
          <p:nvSpPr>
            <p:cNvPr id="3" name="Oval 2">
              <a:extLst>
                <a:ext uri="{FF2B5EF4-FFF2-40B4-BE49-F238E27FC236}">
                  <a16:creationId xmlns:a16="http://schemas.microsoft.com/office/drawing/2014/main" id="{B8FAFF8E-864D-AD45-8988-AB57847631D1}"/>
                </a:ext>
              </a:extLst>
            </p:cNvPr>
            <p:cNvSpPr/>
            <p:nvPr/>
          </p:nvSpPr>
          <p:spPr>
            <a:xfrm>
              <a:off x="3800295" y="-229652"/>
              <a:ext cx="5621428" cy="5621428"/>
            </a:xfrm>
            <a:prstGeom prst="ellipse">
              <a:avLst/>
            </a:prstGeom>
            <a:noFill/>
            <a:ln w="15875" cap="rnd">
              <a:solidFill>
                <a:srgbClr val="426E9B"/>
              </a:solidFill>
              <a:prstDash val="dash"/>
              <a:roun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23A2ACA7-3AB1-BF4E-BC0E-1CFB6CBE6F02}"/>
                </a:ext>
              </a:extLst>
            </p:cNvPr>
            <p:cNvSpPr txBox="1"/>
            <p:nvPr/>
          </p:nvSpPr>
          <p:spPr>
            <a:xfrm>
              <a:off x="3737149" y="4009353"/>
              <a:ext cx="1215851" cy="338554"/>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1600" b="1" dirty="0">
                  <a:solidFill>
                    <a:srgbClr val="426E9B"/>
                  </a:solidFill>
                </a:rPr>
                <a:t>START/ZIEL</a:t>
              </a:r>
            </a:p>
          </p:txBody>
        </p:sp>
        <p:pic>
          <p:nvPicPr>
            <p:cNvPr id="14" name="Grafik 13">
              <a:extLst>
                <a:ext uri="{FF2B5EF4-FFF2-40B4-BE49-F238E27FC236}">
                  <a16:creationId xmlns:a16="http://schemas.microsoft.com/office/drawing/2014/main" id="{93A3F9A2-1F8E-1448-A65A-B1699373A4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15155" y="517312"/>
              <a:ext cx="5791708" cy="4127500"/>
            </a:xfrm>
            <a:prstGeom prst="rect">
              <a:avLst/>
            </a:prstGeom>
          </p:spPr>
        </p:pic>
      </p:grpSp>
      <p:pic>
        <p:nvPicPr>
          <p:cNvPr id="11" name="Grafik 10">
            <a:extLst>
              <a:ext uri="{FF2B5EF4-FFF2-40B4-BE49-F238E27FC236}">
                <a16:creationId xmlns:a16="http://schemas.microsoft.com/office/drawing/2014/main" id="{AB186CA0-4BAF-E142-B1A1-EC198329AB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00149" y="5516628"/>
            <a:ext cx="1491669" cy="1235288"/>
          </a:xfrm>
          <a:prstGeom prst="rect">
            <a:avLst/>
          </a:prstGeom>
        </p:spPr>
      </p:pic>
    </p:spTree>
    <p:extLst>
      <p:ext uri="{BB962C8B-B14F-4D97-AF65-F5344CB8AC3E}">
        <p14:creationId xmlns:p14="http://schemas.microsoft.com/office/powerpoint/2010/main" val="112000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fik 70">
            <a:extLst>
              <a:ext uri="{FF2B5EF4-FFF2-40B4-BE49-F238E27FC236}">
                <a16:creationId xmlns:a16="http://schemas.microsoft.com/office/drawing/2014/main" id="{6756E23C-441E-C646-AA48-2E14A3B981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68128" y="3758883"/>
            <a:ext cx="1426831" cy="1016841"/>
          </a:xfrm>
          <a:prstGeom prst="rect">
            <a:avLst/>
          </a:prstGeom>
        </p:spPr>
      </p:pic>
      <p:pic>
        <p:nvPicPr>
          <p:cNvPr id="7" name="Grafik 6">
            <a:extLst>
              <a:ext uri="{FF2B5EF4-FFF2-40B4-BE49-F238E27FC236}">
                <a16:creationId xmlns:a16="http://schemas.microsoft.com/office/drawing/2014/main" id="{65A5B046-553D-DA44-B557-24B6EC91DE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8433" y="2409932"/>
            <a:ext cx="1347556" cy="960345"/>
          </a:xfrm>
          <a:prstGeom prst="rect">
            <a:avLst/>
          </a:prstGeom>
        </p:spPr>
      </p:pic>
      <p:pic>
        <p:nvPicPr>
          <p:cNvPr id="29" name="Grafik 28">
            <a:extLst>
              <a:ext uri="{FF2B5EF4-FFF2-40B4-BE49-F238E27FC236}">
                <a16:creationId xmlns:a16="http://schemas.microsoft.com/office/drawing/2014/main" id="{DF947851-4B90-DC45-9C85-BE5D5043A8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42954" y="2444225"/>
            <a:ext cx="1199707" cy="854979"/>
          </a:xfrm>
          <a:prstGeom prst="rect">
            <a:avLst/>
          </a:prstGeom>
        </p:spPr>
      </p:pic>
      <p:grpSp>
        <p:nvGrpSpPr>
          <p:cNvPr id="45" name="Gruppieren 44">
            <a:extLst>
              <a:ext uri="{FF2B5EF4-FFF2-40B4-BE49-F238E27FC236}">
                <a16:creationId xmlns:a16="http://schemas.microsoft.com/office/drawing/2014/main" id="{4FA0B812-9903-324C-A455-075D71317822}"/>
              </a:ext>
            </a:extLst>
          </p:cNvPr>
          <p:cNvGrpSpPr/>
          <p:nvPr/>
        </p:nvGrpSpPr>
        <p:grpSpPr>
          <a:xfrm>
            <a:off x="7594801" y="2225365"/>
            <a:ext cx="1460119" cy="1040564"/>
            <a:chOff x="2695926" y="367196"/>
            <a:chExt cx="7128256" cy="5080000"/>
          </a:xfrm>
        </p:grpSpPr>
        <p:pic>
          <p:nvPicPr>
            <p:cNvPr id="46" name="Grafik 45">
              <a:extLst>
                <a:ext uri="{FF2B5EF4-FFF2-40B4-BE49-F238E27FC236}">
                  <a16:creationId xmlns:a16="http://schemas.microsoft.com/office/drawing/2014/main" id="{B9B5200E-91F6-6240-9344-D329A6E8264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95926" y="367196"/>
              <a:ext cx="7128256" cy="5080000"/>
            </a:xfrm>
            <a:prstGeom prst="rect">
              <a:avLst/>
            </a:prstGeom>
          </p:spPr>
        </p:pic>
        <p:grpSp>
          <p:nvGrpSpPr>
            <p:cNvPr id="51" name="Gruppieren 50">
              <a:extLst>
                <a:ext uri="{FF2B5EF4-FFF2-40B4-BE49-F238E27FC236}">
                  <a16:creationId xmlns:a16="http://schemas.microsoft.com/office/drawing/2014/main" id="{FB0EDEA9-72F3-994B-896F-244600DD38A7}"/>
                </a:ext>
              </a:extLst>
            </p:cNvPr>
            <p:cNvGrpSpPr/>
            <p:nvPr/>
          </p:nvGrpSpPr>
          <p:grpSpPr>
            <a:xfrm>
              <a:off x="4896933" y="3933996"/>
              <a:ext cx="1221269" cy="714067"/>
              <a:chOff x="4896933" y="3933996"/>
              <a:chExt cx="1221269" cy="714067"/>
            </a:xfrm>
          </p:grpSpPr>
          <p:cxnSp>
            <p:nvCxnSpPr>
              <p:cNvPr id="53" name="Gerade Verbindung 52">
                <a:extLst>
                  <a:ext uri="{FF2B5EF4-FFF2-40B4-BE49-F238E27FC236}">
                    <a16:creationId xmlns:a16="http://schemas.microsoft.com/office/drawing/2014/main" id="{F5FFB60C-6FEB-944E-8A7A-DC29C1BAB01A}"/>
                  </a:ext>
                </a:extLst>
              </p:cNvPr>
              <p:cNvCxnSpPr>
                <a:cxnSpLocks/>
              </p:cNvCxnSpPr>
              <p:nvPr/>
            </p:nvCxnSpPr>
            <p:spPr>
              <a:xfrm>
                <a:off x="5385583" y="3933996"/>
                <a:ext cx="732619" cy="42378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Gerade Verbindung 53">
                <a:extLst>
                  <a:ext uri="{FF2B5EF4-FFF2-40B4-BE49-F238E27FC236}">
                    <a16:creationId xmlns:a16="http://schemas.microsoft.com/office/drawing/2014/main" id="{BDB70938-2C58-1949-9286-8CF86EDC8BFA}"/>
                  </a:ext>
                </a:extLst>
              </p:cNvPr>
              <p:cNvCxnSpPr>
                <a:cxnSpLocks/>
              </p:cNvCxnSpPr>
              <p:nvPr/>
            </p:nvCxnSpPr>
            <p:spPr>
              <a:xfrm>
                <a:off x="4896933" y="4224283"/>
                <a:ext cx="732619" cy="42378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8" name="Gruppieren 57">
            <a:extLst>
              <a:ext uri="{FF2B5EF4-FFF2-40B4-BE49-F238E27FC236}">
                <a16:creationId xmlns:a16="http://schemas.microsoft.com/office/drawing/2014/main" id="{03618CBB-EC2D-4C43-A191-55CCBC4B1CA3}"/>
              </a:ext>
            </a:extLst>
          </p:cNvPr>
          <p:cNvGrpSpPr/>
          <p:nvPr/>
        </p:nvGrpSpPr>
        <p:grpSpPr>
          <a:xfrm>
            <a:off x="771788" y="3930951"/>
            <a:ext cx="1180634" cy="841387"/>
            <a:chOff x="3198912" y="641434"/>
            <a:chExt cx="7128256" cy="5080000"/>
          </a:xfrm>
        </p:grpSpPr>
        <p:pic>
          <p:nvPicPr>
            <p:cNvPr id="59" name="Grafik 58">
              <a:extLst>
                <a:ext uri="{FF2B5EF4-FFF2-40B4-BE49-F238E27FC236}">
                  <a16:creationId xmlns:a16="http://schemas.microsoft.com/office/drawing/2014/main" id="{D9C11783-51BE-7747-9655-4C510DED53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98912" y="641434"/>
              <a:ext cx="7128256" cy="5080000"/>
            </a:xfrm>
            <a:prstGeom prst="rect">
              <a:avLst/>
            </a:prstGeom>
          </p:spPr>
        </p:pic>
        <p:cxnSp>
          <p:nvCxnSpPr>
            <p:cNvPr id="63" name="Gerade Verbindung 62">
              <a:extLst>
                <a:ext uri="{FF2B5EF4-FFF2-40B4-BE49-F238E27FC236}">
                  <a16:creationId xmlns:a16="http://schemas.microsoft.com/office/drawing/2014/main" id="{F62B4022-3337-8943-B93A-E13B8B7A29A9}"/>
                </a:ext>
              </a:extLst>
            </p:cNvPr>
            <p:cNvCxnSpPr>
              <a:cxnSpLocks/>
            </p:cNvCxnSpPr>
            <p:nvPr/>
          </p:nvCxnSpPr>
          <p:spPr>
            <a:xfrm>
              <a:off x="6152795" y="2652011"/>
              <a:ext cx="1541126" cy="89016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feld 63">
              <a:extLst>
                <a:ext uri="{FF2B5EF4-FFF2-40B4-BE49-F238E27FC236}">
                  <a16:creationId xmlns:a16="http://schemas.microsoft.com/office/drawing/2014/main" id="{F19BBF73-6AE4-AF4E-837C-5BE05D6CFCF1}"/>
                </a:ext>
              </a:extLst>
            </p:cNvPr>
            <p:cNvSpPr txBox="1"/>
            <p:nvPr/>
          </p:nvSpPr>
          <p:spPr>
            <a:xfrm>
              <a:off x="7835895" y="2935953"/>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1</a:t>
              </a:r>
            </a:p>
          </p:txBody>
        </p:sp>
        <p:sp>
          <p:nvSpPr>
            <p:cNvPr id="65" name="Textfeld 64">
              <a:extLst>
                <a:ext uri="{FF2B5EF4-FFF2-40B4-BE49-F238E27FC236}">
                  <a16:creationId xmlns:a16="http://schemas.microsoft.com/office/drawing/2014/main" id="{4E678B86-1C63-084C-8071-2AD754FE25BE}"/>
                </a:ext>
              </a:extLst>
            </p:cNvPr>
            <p:cNvSpPr txBox="1"/>
            <p:nvPr/>
          </p:nvSpPr>
          <p:spPr>
            <a:xfrm>
              <a:off x="6938457" y="3463575"/>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2</a:t>
              </a:r>
            </a:p>
          </p:txBody>
        </p:sp>
        <p:sp>
          <p:nvSpPr>
            <p:cNvPr id="66" name="Textfeld 65">
              <a:extLst>
                <a:ext uri="{FF2B5EF4-FFF2-40B4-BE49-F238E27FC236}">
                  <a16:creationId xmlns:a16="http://schemas.microsoft.com/office/drawing/2014/main" id="{38CCDBC1-22E1-484A-AD60-1E0480814288}"/>
                </a:ext>
              </a:extLst>
            </p:cNvPr>
            <p:cNvSpPr txBox="1"/>
            <p:nvPr/>
          </p:nvSpPr>
          <p:spPr>
            <a:xfrm>
              <a:off x="6033483" y="3976998"/>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3</a:t>
              </a:r>
            </a:p>
          </p:txBody>
        </p:sp>
        <p:cxnSp>
          <p:nvCxnSpPr>
            <p:cNvPr id="67" name="Gerade Verbindung 66">
              <a:extLst>
                <a:ext uri="{FF2B5EF4-FFF2-40B4-BE49-F238E27FC236}">
                  <a16:creationId xmlns:a16="http://schemas.microsoft.com/office/drawing/2014/main" id="{B931BFF2-4115-CF49-909B-2A5CA0BA9542}"/>
                </a:ext>
              </a:extLst>
            </p:cNvPr>
            <p:cNvCxnSpPr>
              <a:cxnSpLocks/>
            </p:cNvCxnSpPr>
            <p:nvPr/>
          </p:nvCxnSpPr>
          <p:spPr>
            <a:xfrm>
              <a:off x="5251648" y="3175472"/>
              <a:ext cx="1541126" cy="89016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Gruppieren 83">
            <a:extLst>
              <a:ext uri="{FF2B5EF4-FFF2-40B4-BE49-F238E27FC236}">
                <a16:creationId xmlns:a16="http://schemas.microsoft.com/office/drawing/2014/main" id="{75036F28-FD1C-1342-8403-4864636EE3EC}"/>
              </a:ext>
            </a:extLst>
          </p:cNvPr>
          <p:cNvGrpSpPr/>
          <p:nvPr/>
        </p:nvGrpSpPr>
        <p:grpSpPr>
          <a:xfrm>
            <a:off x="7429071" y="3808937"/>
            <a:ext cx="1516246" cy="1080562"/>
            <a:chOff x="2656563" y="314566"/>
            <a:chExt cx="7140461" cy="5088697"/>
          </a:xfrm>
        </p:grpSpPr>
        <p:pic>
          <p:nvPicPr>
            <p:cNvPr id="85" name="Grafik 84">
              <a:extLst>
                <a:ext uri="{FF2B5EF4-FFF2-40B4-BE49-F238E27FC236}">
                  <a16:creationId xmlns:a16="http://schemas.microsoft.com/office/drawing/2014/main" id="{EB086F44-71AE-494A-9F5F-6377F9D2E35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56563" y="314566"/>
              <a:ext cx="7140461" cy="5088697"/>
            </a:xfrm>
            <a:prstGeom prst="rect">
              <a:avLst/>
            </a:prstGeom>
          </p:spPr>
        </p:pic>
        <p:grpSp>
          <p:nvGrpSpPr>
            <p:cNvPr id="88" name="Gruppieren 87">
              <a:extLst>
                <a:ext uri="{FF2B5EF4-FFF2-40B4-BE49-F238E27FC236}">
                  <a16:creationId xmlns:a16="http://schemas.microsoft.com/office/drawing/2014/main" id="{ED326AEA-1A66-AA47-A733-EA1088B56841}"/>
                </a:ext>
              </a:extLst>
            </p:cNvPr>
            <p:cNvGrpSpPr/>
            <p:nvPr/>
          </p:nvGrpSpPr>
          <p:grpSpPr>
            <a:xfrm>
              <a:off x="6755912" y="995448"/>
              <a:ext cx="1759126" cy="1250775"/>
              <a:chOff x="6517938" y="1173296"/>
              <a:chExt cx="1759126" cy="1250775"/>
            </a:xfrm>
          </p:grpSpPr>
          <p:cxnSp>
            <p:nvCxnSpPr>
              <p:cNvPr id="100" name="Gerade Verbindung 99">
                <a:extLst>
                  <a:ext uri="{FF2B5EF4-FFF2-40B4-BE49-F238E27FC236}">
                    <a16:creationId xmlns:a16="http://schemas.microsoft.com/office/drawing/2014/main" id="{E6A284C0-D283-8148-B1C9-E8800C6A4D14}"/>
                  </a:ext>
                </a:extLst>
              </p:cNvPr>
              <p:cNvCxnSpPr>
                <a:cxnSpLocks/>
              </p:cNvCxnSpPr>
              <p:nvPr/>
            </p:nvCxnSpPr>
            <p:spPr>
              <a:xfrm>
                <a:off x="6517938" y="1173296"/>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a:extLst>
                  <a:ext uri="{FF2B5EF4-FFF2-40B4-BE49-F238E27FC236}">
                    <a16:creationId xmlns:a16="http://schemas.microsoft.com/office/drawing/2014/main" id="{27E9129D-E562-F34A-8E9F-13D6BE87E09D}"/>
                  </a:ext>
                </a:extLst>
              </p:cNvPr>
              <p:cNvCxnSpPr>
                <a:cxnSpLocks/>
              </p:cNvCxnSpPr>
              <p:nvPr/>
            </p:nvCxnSpPr>
            <p:spPr>
              <a:xfrm>
                <a:off x="7068444" y="1491928"/>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a:extLst>
                  <a:ext uri="{FF2B5EF4-FFF2-40B4-BE49-F238E27FC236}">
                    <a16:creationId xmlns:a16="http://schemas.microsoft.com/office/drawing/2014/main" id="{1A9873FB-25D4-4A40-8C1E-AC86BA276F36}"/>
                  </a:ext>
                </a:extLst>
              </p:cNvPr>
              <p:cNvCxnSpPr>
                <a:cxnSpLocks/>
              </p:cNvCxnSpPr>
              <p:nvPr/>
            </p:nvCxnSpPr>
            <p:spPr>
              <a:xfrm>
                <a:off x="7703231" y="1861384"/>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a:extLst>
                  <a:ext uri="{FF2B5EF4-FFF2-40B4-BE49-F238E27FC236}">
                    <a16:creationId xmlns:a16="http://schemas.microsoft.com/office/drawing/2014/main" id="{C881106F-AD54-0744-A564-49DE894F89BA}"/>
                  </a:ext>
                </a:extLst>
              </p:cNvPr>
              <p:cNvCxnSpPr>
                <a:cxnSpLocks/>
              </p:cNvCxnSpPr>
              <p:nvPr/>
            </p:nvCxnSpPr>
            <p:spPr>
              <a:xfrm>
                <a:off x="8277064" y="2191228"/>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5" name="Gruppieren 144">
            <a:extLst>
              <a:ext uri="{FF2B5EF4-FFF2-40B4-BE49-F238E27FC236}">
                <a16:creationId xmlns:a16="http://schemas.microsoft.com/office/drawing/2014/main" id="{A7C09985-9A6B-AC4D-ADDB-AAF6CFA6FA31}"/>
              </a:ext>
            </a:extLst>
          </p:cNvPr>
          <p:cNvGrpSpPr/>
          <p:nvPr/>
        </p:nvGrpSpPr>
        <p:grpSpPr>
          <a:xfrm>
            <a:off x="4027107" y="5143408"/>
            <a:ext cx="1551906" cy="1105977"/>
            <a:chOff x="2507731" y="46662"/>
            <a:chExt cx="7796530" cy="5556250"/>
          </a:xfrm>
        </p:grpSpPr>
        <p:pic>
          <p:nvPicPr>
            <p:cNvPr id="150" name="Grafik 149">
              <a:extLst>
                <a:ext uri="{FF2B5EF4-FFF2-40B4-BE49-F238E27FC236}">
                  <a16:creationId xmlns:a16="http://schemas.microsoft.com/office/drawing/2014/main" id="{087E695D-57F9-F545-9F8E-B9E49DF48F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507731" y="46662"/>
              <a:ext cx="7796530" cy="5556250"/>
            </a:xfrm>
            <a:prstGeom prst="rect">
              <a:avLst/>
            </a:prstGeom>
          </p:spPr>
        </p:pic>
        <p:sp>
          <p:nvSpPr>
            <p:cNvPr id="148" name="Rechteck 147">
              <a:extLst>
                <a:ext uri="{FF2B5EF4-FFF2-40B4-BE49-F238E27FC236}">
                  <a16:creationId xmlns:a16="http://schemas.microsoft.com/office/drawing/2014/main" id="{08425892-4632-E748-94FD-E96CAC988F52}"/>
                </a:ext>
              </a:extLst>
            </p:cNvPr>
            <p:cNvSpPr/>
            <p:nvPr/>
          </p:nvSpPr>
          <p:spPr>
            <a:xfrm>
              <a:off x="3067352" y="4545727"/>
              <a:ext cx="1222049" cy="103757"/>
            </a:xfrm>
            <a:prstGeom prst="rect">
              <a:avLst/>
            </a:prstGeom>
            <a:solidFill>
              <a:srgbClr val="EC756F"/>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59" name="Grafik 158">
            <a:extLst>
              <a:ext uri="{FF2B5EF4-FFF2-40B4-BE49-F238E27FC236}">
                <a16:creationId xmlns:a16="http://schemas.microsoft.com/office/drawing/2014/main" id="{7F35CB8B-0E6A-C64E-8310-9D0CF2B74CB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70931" y="5305240"/>
            <a:ext cx="1274505" cy="908285"/>
          </a:xfrm>
          <a:prstGeom prst="rect">
            <a:avLst/>
          </a:prstGeom>
        </p:spPr>
      </p:pic>
      <p:sp>
        <p:nvSpPr>
          <p:cNvPr id="161" name="Textfeld 160">
            <a:extLst>
              <a:ext uri="{FF2B5EF4-FFF2-40B4-BE49-F238E27FC236}">
                <a16:creationId xmlns:a16="http://schemas.microsoft.com/office/drawing/2014/main" id="{2D9DCF21-0543-4C4F-B5F6-8137D56B4DAA}"/>
              </a:ext>
            </a:extLst>
          </p:cNvPr>
          <p:cNvSpPr txBox="1"/>
          <p:nvPr/>
        </p:nvSpPr>
        <p:spPr>
          <a:xfrm>
            <a:off x="7526741" y="5073767"/>
            <a:ext cx="1395632" cy="230832"/>
          </a:xfrm>
          <a:prstGeom prst="rect">
            <a:avLst/>
          </a:prstGeom>
          <a:noFill/>
        </p:spPr>
        <p:txBody>
          <a:bodyPr wrap="square" rtlCol="0">
            <a:spAutoFit/>
          </a:bodyPr>
          <a:lstStyle/>
          <a:p>
            <a:pPr algn="ctr"/>
            <a:r>
              <a:rPr lang="de-DE" sz="900" b="1" dirty="0">
                <a:solidFill>
                  <a:srgbClr val="EC756F"/>
                </a:solidFill>
              </a:rPr>
              <a:t>„EIGENE STATION“</a:t>
            </a:r>
          </a:p>
        </p:txBody>
      </p:sp>
      <p:pic>
        <p:nvPicPr>
          <p:cNvPr id="60" name="Grafik 59" descr="Ein Bild, das Spielzeug enthält.&#10;&#10;Automatisch generierte Beschreibung">
            <a:extLst>
              <a:ext uri="{FF2B5EF4-FFF2-40B4-BE49-F238E27FC236}">
                <a16:creationId xmlns:a16="http://schemas.microsoft.com/office/drawing/2014/main" id="{A650BAB3-62B1-D647-9106-1C13AFC7179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36251" y="2409931"/>
            <a:ext cx="1347557" cy="960345"/>
          </a:xfrm>
          <a:prstGeom prst="rect">
            <a:avLst/>
          </a:prstGeom>
        </p:spPr>
      </p:pic>
      <p:grpSp>
        <p:nvGrpSpPr>
          <p:cNvPr id="2" name="Gruppieren 1">
            <a:extLst>
              <a:ext uri="{FF2B5EF4-FFF2-40B4-BE49-F238E27FC236}">
                <a16:creationId xmlns:a16="http://schemas.microsoft.com/office/drawing/2014/main" id="{FD878A5F-6287-2B47-8341-7066C0260C3C}"/>
              </a:ext>
            </a:extLst>
          </p:cNvPr>
          <p:cNvGrpSpPr/>
          <p:nvPr/>
        </p:nvGrpSpPr>
        <p:grpSpPr>
          <a:xfrm>
            <a:off x="402844" y="5092237"/>
            <a:ext cx="1751599" cy="1248289"/>
            <a:chOff x="4260125" y="5143408"/>
            <a:chExt cx="6682740" cy="4762500"/>
          </a:xfrm>
        </p:grpSpPr>
        <p:grpSp>
          <p:nvGrpSpPr>
            <p:cNvPr id="94" name="Gruppieren 93">
              <a:extLst>
                <a:ext uri="{FF2B5EF4-FFF2-40B4-BE49-F238E27FC236}">
                  <a16:creationId xmlns:a16="http://schemas.microsoft.com/office/drawing/2014/main" id="{72501C45-8BD3-FE47-A45A-BBA3B4AB9BA2}"/>
                </a:ext>
              </a:extLst>
            </p:cNvPr>
            <p:cNvGrpSpPr/>
            <p:nvPr/>
          </p:nvGrpSpPr>
          <p:grpSpPr>
            <a:xfrm>
              <a:off x="8328190" y="5616130"/>
              <a:ext cx="1670858" cy="1670858"/>
              <a:chOff x="6260053" y="1097280"/>
              <a:chExt cx="1670858" cy="1670858"/>
            </a:xfrm>
            <a:scene3d>
              <a:camera prst="isometricTopUp"/>
              <a:lightRig rig="threePt" dir="t"/>
            </a:scene3d>
          </p:grpSpPr>
          <p:sp>
            <p:nvSpPr>
              <p:cNvPr id="97" name="Oval 96">
                <a:extLst>
                  <a:ext uri="{FF2B5EF4-FFF2-40B4-BE49-F238E27FC236}">
                    <a16:creationId xmlns:a16="http://schemas.microsoft.com/office/drawing/2014/main" id="{E30452AE-C6DE-0B48-92A4-70B35234EB29}"/>
                  </a:ext>
                </a:extLst>
              </p:cNvPr>
              <p:cNvSpPr/>
              <p:nvPr/>
            </p:nvSpPr>
            <p:spPr>
              <a:xfrm>
                <a:off x="6260053" y="1097280"/>
                <a:ext cx="1670858" cy="1670858"/>
              </a:xfrm>
              <a:prstGeom prst="ellipse">
                <a:avLst/>
              </a:prstGeom>
              <a:noFill/>
              <a:ln w="57150">
                <a:solidFill>
                  <a:srgbClr val="42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Oval 97">
                <a:extLst>
                  <a:ext uri="{FF2B5EF4-FFF2-40B4-BE49-F238E27FC236}">
                    <a16:creationId xmlns:a16="http://schemas.microsoft.com/office/drawing/2014/main" id="{E3C237B0-9ED8-7C46-B7DA-2189BA2A5848}"/>
                  </a:ext>
                </a:extLst>
              </p:cNvPr>
              <p:cNvSpPr/>
              <p:nvPr/>
            </p:nvSpPr>
            <p:spPr>
              <a:xfrm>
                <a:off x="6816876" y="1654103"/>
                <a:ext cx="557211" cy="557211"/>
              </a:xfrm>
              <a:prstGeom prst="ellipse">
                <a:avLst/>
              </a:prstGeom>
              <a:noFill/>
              <a:ln w="57150">
                <a:solidFill>
                  <a:srgbClr val="EC7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1" name="Rechteck 90">
              <a:extLst>
                <a:ext uri="{FF2B5EF4-FFF2-40B4-BE49-F238E27FC236}">
                  <a16:creationId xmlns:a16="http://schemas.microsoft.com/office/drawing/2014/main" id="{BF979369-7F63-6147-AB82-E45267BF7F65}"/>
                </a:ext>
              </a:extLst>
            </p:cNvPr>
            <p:cNvSpPr/>
            <p:nvPr/>
          </p:nvSpPr>
          <p:spPr>
            <a:xfrm>
              <a:off x="5359834" y="8892791"/>
              <a:ext cx="1222049" cy="103757"/>
            </a:xfrm>
            <a:prstGeom prst="rect">
              <a:avLst/>
            </a:prstGeom>
            <a:solidFill>
              <a:srgbClr val="EC756F"/>
            </a:solidFill>
            <a:ln>
              <a:noFill/>
            </a:ln>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3" name="Grafik 92">
              <a:extLst>
                <a:ext uri="{FF2B5EF4-FFF2-40B4-BE49-F238E27FC236}">
                  <a16:creationId xmlns:a16="http://schemas.microsoft.com/office/drawing/2014/main" id="{1C9BCFCD-C9C8-FA4C-8F8D-385F4EB64F4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60125" y="5143408"/>
              <a:ext cx="6682740" cy="4762500"/>
            </a:xfrm>
            <a:prstGeom prst="rect">
              <a:avLst/>
            </a:prstGeom>
          </p:spPr>
        </p:pic>
      </p:grpSp>
      <p:pic>
        <p:nvPicPr>
          <p:cNvPr id="99" name="Grafik 98">
            <a:extLst>
              <a:ext uri="{FF2B5EF4-FFF2-40B4-BE49-F238E27FC236}">
                <a16:creationId xmlns:a16="http://schemas.microsoft.com/office/drawing/2014/main" id="{44C5D6FC-72CE-7B48-B7C3-E8635F2C26C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376861" y="5177218"/>
            <a:ext cx="1407246" cy="1002883"/>
          </a:xfrm>
          <a:prstGeom prst="rect">
            <a:avLst/>
          </a:prstGeom>
        </p:spPr>
      </p:pic>
      <p:pic>
        <p:nvPicPr>
          <p:cNvPr id="40" name="Grafik 39">
            <a:extLst>
              <a:ext uri="{FF2B5EF4-FFF2-40B4-BE49-F238E27FC236}">
                <a16:creationId xmlns:a16="http://schemas.microsoft.com/office/drawing/2014/main" id="{2E7FCB89-3771-2E42-9464-69A8BE685EA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65099" y="2387978"/>
            <a:ext cx="1391866" cy="991923"/>
          </a:xfrm>
          <a:prstGeom prst="rect">
            <a:avLst/>
          </a:prstGeom>
        </p:spPr>
      </p:pic>
      <p:pic>
        <p:nvPicPr>
          <p:cNvPr id="42" name="Grafik 41">
            <a:extLst>
              <a:ext uri="{FF2B5EF4-FFF2-40B4-BE49-F238E27FC236}">
                <a16:creationId xmlns:a16="http://schemas.microsoft.com/office/drawing/2014/main" id="{49D3EA4C-9A7B-8443-8C04-BA6B957046C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318433" y="3769455"/>
            <a:ext cx="1407246" cy="1002883"/>
          </a:xfrm>
          <a:prstGeom prst="rect">
            <a:avLst/>
          </a:prstGeom>
        </p:spPr>
      </p:pic>
      <p:pic>
        <p:nvPicPr>
          <p:cNvPr id="50" name="Grafik 49">
            <a:extLst>
              <a:ext uri="{FF2B5EF4-FFF2-40B4-BE49-F238E27FC236}">
                <a16:creationId xmlns:a16="http://schemas.microsoft.com/office/drawing/2014/main" id="{039F76CE-2E78-6D42-BD6A-886C776C7EB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077679" y="3751491"/>
            <a:ext cx="1426831" cy="1016841"/>
          </a:xfrm>
          <a:prstGeom prst="rect">
            <a:avLst/>
          </a:prstGeom>
        </p:spPr>
      </p:pic>
    </p:spTree>
    <p:extLst>
      <p:ext uri="{BB962C8B-B14F-4D97-AF65-F5344CB8AC3E}">
        <p14:creationId xmlns:p14="http://schemas.microsoft.com/office/powerpoint/2010/main" val="174265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318F6A32-9EF2-C04A-BA6C-EA7A9F22120C}"/>
              </a:ext>
            </a:extLst>
          </p:cNvPr>
          <p:cNvSpPr txBox="1"/>
          <p:nvPr/>
        </p:nvSpPr>
        <p:spPr>
          <a:xfrm>
            <a:off x="505039" y="1560526"/>
            <a:ext cx="4372212" cy="646331"/>
          </a:xfrm>
          <a:prstGeom prst="rect">
            <a:avLst/>
          </a:prstGeom>
          <a:noFill/>
        </p:spPr>
        <p:txBody>
          <a:bodyPr wrap="square" rtlCol="0">
            <a:spAutoFit/>
          </a:bodyPr>
          <a:lstStyle/>
          <a:p>
            <a:r>
              <a:rPr lang="de-DE" dirty="0"/>
              <a:t>Baut die Stationen in folgender</a:t>
            </a:r>
          </a:p>
          <a:p>
            <a:r>
              <a:rPr lang="de-DE" dirty="0"/>
              <a:t>Reihenfolge auf!</a:t>
            </a:r>
          </a:p>
        </p:txBody>
      </p:sp>
      <p:sp>
        <p:nvSpPr>
          <p:cNvPr id="20" name="Textfeld 19">
            <a:extLst>
              <a:ext uri="{FF2B5EF4-FFF2-40B4-BE49-F238E27FC236}">
                <a16:creationId xmlns:a16="http://schemas.microsoft.com/office/drawing/2014/main" id="{706A755F-5F92-BB46-AFB4-929BD9604967}"/>
              </a:ext>
            </a:extLst>
          </p:cNvPr>
          <p:cNvSpPr txBox="1"/>
          <p:nvPr/>
        </p:nvSpPr>
        <p:spPr>
          <a:xfrm>
            <a:off x="634862" y="4059644"/>
            <a:ext cx="830619" cy="276999"/>
          </a:xfrm>
          <a:prstGeom prst="rect">
            <a:avLst/>
          </a:prstGeom>
          <a:noFill/>
        </p:spPr>
        <p:txBody>
          <a:bodyPr wrap="square" rtlCol="0">
            <a:spAutoFit/>
          </a:bodyPr>
          <a:lstStyle/>
          <a:p>
            <a:r>
              <a:rPr lang="de-DE" sz="1200" b="1" dirty="0">
                <a:solidFill>
                  <a:srgbClr val="EC756F"/>
                </a:solidFill>
              </a:rPr>
              <a:t>STATION 1</a:t>
            </a:r>
          </a:p>
        </p:txBody>
      </p:sp>
      <p:sp>
        <p:nvSpPr>
          <p:cNvPr id="21" name="Textfeld 20">
            <a:extLst>
              <a:ext uri="{FF2B5EF4-FFF2-40B4-BE49-F238E27FC236}">
                <a16:creationId xmlns:a16="http://schemas.microsoft.com/office/drawing/2014/main" id="{79C17888-3C41-0D4B-9C98-BE7B942B3386}"/>
              </a:ext>
            </a:extLst>
          </p:cNvPr>
          <p:cNvSpPr txBox="1"/>
          <p:nvPr/>
        </p:nvSpPr>
        <p:spPr>
          <a:xfrm>
            <a:off x="1738096" y="3438597"/>
            <a:ext cx="830619" cy="276999"/>
          </a:xfrm>
          <a:prstGeom prst="rect">
            <a:avLst/>
          </a:prstGeom>
          <a:noFill/>
        </p:spPr>
        <p:txBody>
          <a:bodyPr wrap="square" rtlCol="0">
            <a:spAutoFit/>
          </a:bodyPr>
          <a:lstStyle/>
          <a:p>
            <a:r>
              <a:rPr lang="de-DE" sz="1200" b="1" dirty="0">
                <a:solidFill>
                  <a:srgbClr val="EC756F"/>
                </a:solidFill>
              </a:rPr>
              <a:t>STATION 2</a:t>
            </a:r>
          </a:p>
        </p:txBody>
      </p:sp>
      <p:sp>
        <p:nvSpPr>
          <p:cNvPr id="22" name="Textfeld 21">
            <a:extLst>
              <a:ext uri="{FF2B5EF4-FFF2-40B4-BE49-F238E27FC236}">
                <a16:creationId xmlns:a16="http://schemas.microsoft.com/office/drawing/2014/main" id="{3E9E2613-E3A7-0947-B6DA-623C9A4F5C60}"/>
              </a:ext>
            </a:extLst>
          </p:cNvPr>
          <p:cNvSpPr txBox="1"/>
          <p:nvPr/>
        </p:nvSpPr>
        <p:spPr>
          <a:xfrm>
            <a:off x="2786187" y="2823080"/>
            <a:ext cx="843840" cy="276999"/>
          </a:xfrm>
          <a:prstGeom prst="rect">
            <a:avLst/>
          </a:prstGeom>
          <a:noFill/>
        </p:spPr>
        <p:txBody>
          <a:bodyPr wrap="square" rtlCol="0">
            <a:spAutoFit/>
          </a:bodyPr>
          <a:lstStyle/>
          <a:p>
            <a:r>
              <a:rPr lang="de-DE" sz="1200" b="1" dirty="0">
                <a:solidFill>
                  <a:srgbClr val="EC756F"/>
                </a:solidFill>
              </a:rPr>
              <a:t>STATION 3</a:t>
            </a:r>
          </a:p>
        </p:txBody>
      </p:sp>
      <p:sp>
        <p:nvSpPr>
          <p:cNvPr id="23" name="Textfeld 22">
            <a:extLst>
              <a:ext uri="{FF2B5EF4-FFF2-40B4-BE49-F238E27FC236}">
                <a16:creationId xmlns:a16="http://schemas.microsoft.com/office/drawing/2014/main" id="{0A5B83B7-8BD3-B346-B24A-490459A792EF}"/>
              </a:ext>
            </a:extLst>
          </p:cNvPr>
          <p:cNvSpPr txBox="1"/>
          <p:nvPr/>
        </p:nvSpPr>
        <p:spPr>
          <a:xfrm>
            <a:off x="3868149" y="2194205"/>
            <a:ext cx="839681" cy="276999"/>
          </a:xfrm>
          <a:prstGeom prst="rect">
            <a:avLst/>
          </a:prstGeom>
          <a:noFill/>
        </p:spPr>
        <p:txBody>
          <a:bodyPr wrap="square" rtlCol="0">
            <a:spAutoFit/>
          </a:bodyPr>
          <a:lstStyle/>
          <a:p>
            <a:r>
              <a:rPr lang="de-DE" sz="1200" b="1" dirty="0">
                <a:solidFill>
                  <a:srgbClr val="EC756F"/>
                </a:solidFill>
              </a:rPr>
              <a:t>STATION 4</a:t>
            </a:r>
          </a:p>
        </p:txBody>
      </p:sp>
      <p:sp>
        <p:nvSpPr>
          <p:cNvPr id="24" name="Textfeld 23">
            <a:extLst>
              <a:ext uri="{FF2B5EF4-FFF2-40B4-BE49-F238E27FC236}">
                <a16:creationId xmlns:a16="http://schemas.microsoft.com/office/drawing/2014/main" id="{1B4AC468-1D57-1145-8765-55ED6EDC715C}"/>
              </a:ext>
            </a:extLst>
          </p:cNvPr>
          <p:cNvSpPr txBox="1"/>
          <p:nvPr/>
        </p:nvSpPr>
        <p:spPr>
          <a:xfrm>
            <a:off x="4822293" y="1644266"/>
            <a:ext cx="846862" cy="276999"/>
          </a:xfrm>
          <a:prstGeom prst="rect">
            <a:avLst/>
          </a:prstGeom>
          <a:noFill/>
        </p:spPr>
        <p:txBody>
          <a:bodyPr wrap="square" rtlCol="0">
            <a:spAutoFit/>
          </a:bodyPr>
          <a:lstStyle/>
          <a:p>
            <a:r>
              <a:rPr lang="de-DE" sz="1200" b="1" dirty="0">
                <a:solidFill>
                  <a:srgbClr val="EC756F"/>
                </a:solidFill>
              </a:rPr>
              <a:t>STATION 5</a:t>
            </a:r>
          </a:p>
        </p:txBody>
      </p:sp>
      <p:sp>
        <p:nvSpPr>
          <p:cNvPr id="25" name="Textfeld 24">
            <a:extLst>
              <a:ext uri="{FF2B5EF4-FFF2-40B4-BE49-F238E27FC236}">
                <a16:creationId xmlns:a16="http://schemas.microsoft.com/office/drawing/2014/main" id="{822E0454-F546-3643-85F3-A47EE56C5761}"/>
              </a:ext>
            </a:extLst>
          </p:cNvPr>
          <p:cNvSpPr txBox="1"/>
          <p:nvPr/>
        </p:nvSpPr>
        <p:spPr>
          <a:xfrm>
            <a:off x="6910363" y="1515848"/>
            <a:ext cx="846862" cy="276999"/>
          </a:xfrm>
          <a:prstGeom prst="rect">
            <a:avLst/>
          </a:prstGeom>
          <a:noFill/>
        </p:spPr>
        <p:txBody>
          <a:bodyPr wrap="square" rtlCol="0">
            <a:spAutoFit/>
          </a:bodyPr>
          <a:lstStyle/>
          <a:p>
            <a:r>
              <a:rPr lang="de-DE" sz="1200" b="1" dirty="0">
                <a:solidFill>
                  <a:srgbClr val="EC756F"/>
                </a:solidFill>
              </a:rPr>
              <a:t>STATION 6</a:t>
            </a:r>
          </a:p>
        </p:txBody>
      </p:sp>
      <p:sp>
        <p:nvSpPr>
          <p:cNvPr id="26" name="Textfeld 25">
            <a:extLst>
              <a:ext uri="{FF2B5EF4-FFF2-40B4-BE49-F238E27FC236}">
                <a16:creationId xmlns:a16="http://schemas.microsoft.com/office/drawing/2014/main" id="{2E918AA5-6BDD-EA4F-8E1E-7608A06B7FBA}"/>
              </a:ext>
            </a:extLst>
          </p:cNvPr>
          <p:cNvSpPr txBox="1"/>
          <p:nvPr/>
        </p:nvSpPr>
        <p:spPr>
          <a:xfrm>
            <a:off x="7834129" y="2050104"/>
            <a:ext cx="853278" cy="276999"/>
          </a:xfrm>
          <a:prstGeom prst="rect">
            <a:avLst/>
          </a:prstGeom>
          <a:noFill/>
        </p:spPr>
        <p:txBody>
          <a:bodyPr wrap="square" rtlCol="0">
            <a:spAutoFit/>
          </a:bodyPr>
          <a:lstStyle/>
          <a:p>
            <a:r>
              <a:rPr lang="de-DE" sz="1200" b="1" dirty="0">
                <a:solidFill>
                  <a:srgbClr val="EC756F"/>
                </a:solidFill>
              </a:rPr>
              <a:t>STATION 7</a:t>
            </a:r>
          </a:p>
        </p:txBody>
      </p:sp>
      <p:sp>
        <p:nvSpPr>
          <p:cNvPr id="27" name="Textfeld 26">
            <a:extLst>
              <a:ext uri="{FF2B5EF4-FFF2-40B4-BE49-F238E27FC236}">
                <a16:creationId xmlns:a16="http://schemas.microsoft.com/office/drawing/2014/main" id="{F1C11447-D4B5-D640-8FBD-0FF5A56D4EAC}"/>
              </a:ext>
            </a:extLst>
          </p:cNvPr>
          <p:cNvSpPr txBox="1"/>
          <p:nvPr/>
        </p:nvSpPr>
        <p:spPr>
          <a:xfrm>
            <a:off x="8804241" y="2678963"/>
            <a:ext cx="853278" cy="276999"/>
          </a:xfrm>
          <a:prstGeom prst="rect">
            <a:avLst/>
          </a:prstGeom>
          <a:noFill/>
        </p:spPr>
        <p:txBody>
          <a:bodyPr wrap="square" rtlCol="0">
            <a:spAutoFit/>
          </a:bodyPr>
          <a:lstStyle/>
          <a:p>
            <a:r>
              <a:rPr lang="de-DE" sz="1200" b="1" dirty="0">
                <a:solidFill>
                  <a:srgbClr val="EC756F"/>
                </a:solidFill>
              </a:rPr>
              <a:t>STATION 8</a:t>
            </a:r>
          </a:p>
        </p:txBody>
      </p:sp>
      <p:pic>
        <p:nvPicPr>
          <p:cNvPr id="18" name="Grafik 17">
            <a:extLst>
              <a:ext uri="{FF2B5EF4-FFF2-40B4-BE49-F238E27FC236}">
                <a16:creationId xmlns:a16="http://schemas.microsoft.com/office/drawing/2014/main" id="{4E56AF7C-1911-C642-B168-04515D6B25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1290748" y="4492404"/>
            <a:ext cx="1725314" cy="1229557"/>
          </a:xfrm>
          <a:prstGeom prst="rect">
            <a:avLst/>
          </a:prstGeom>
        </p:spPr>
      </p:pic>
      <p:grpSp>
        <p:nvGrpSpPr>
          <p:cNvPr id="30" name="Gruppieren 29">
            <a:extLst>
              <a:ext uri="{FF2B5EF4-FFF2-40B4-BE49-F238E27FC236}">
                <a16:creationId xmlns:a16="http://schemas.microsoft.com/office/drawing/2014/main" id="{CD86641D-D05B-044E-8EF1-194A13D7339B}"/>
              </a:ext>
            </a:extLst>
          </p:cNvPr>
          <p:cNvGrpSpPr/>
          <p:nvPr/>
        </p:nvGrpSpPr>
        <p:grpSpPr>
          <a:xfrm>
            <a:off x="5928251" y="1371539"/>
            <a:ext cx="1716719" cy="1223432"/>
            <a:chOff x="2695926" y="367196"/>
            <a:chExt cx="7128256" cy="5080000"/>
          </a:xfrm>
        </p:grpSpPr>
        <p:pic>
          <p:nvPicPr>
            <p:cNvPr id="31" name="Grafik 30">
              <a:extLst>
                <a:ext uri="{FF2B5EF4-FFF2-40B4-BE49-F238E27FC236}">
                  <a16:creationId xmlns:a16="http://schemas.microsoft.com/office/drawing/2014/main" id="{633C18E4-9E07-5C4C-9467-D0E8DEAE57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5926" y="367196"/>
              <a:ext cx="7128256" cy="5080000"/>
            </a:xfrm>
            <a:prstGeom prst="rect">
              <a:avLst/>
            </a:prstGeom>
          </p:spPr>
        </p:pic>
        <p:grpSp>
          <p:nvGrpSpPr>
            <p:cNvPr id="32" name="Gruppieren 31">
              <a:extLst>
                <a:ext uri="{FF2B5EF4-FFF2-40B4-BE49-F238E27FC236}">
                  <a16:creationId xmlns:a16="http://schemas.microsoft.com/office/drawing/2014/main" id="{309EA882-A495-C941-8C8F-36CC5160BC15}"/>
                </a:ext>
              </a:extLst>
            </p:cNvPr>
            <p:cNvGrpSpPr/>
            <p:nvPr/>
          </p:nvGrpSpPr>
          <p:grpSpPr>
            <a:xfrm>
              <a:off x="4896933" y="3933996"/>
              <a:ext cx="1221269" cy="714067"/>
              <a:chOff x="4896933" y="3933996"/>
              <a:chExt cx="1221269" cy="714067"/>
            </a:xfrm>
          </p:grpSpPr>
          <p:cxnSp>
            <p:nvCxnSpPr>
              <p:cNvPr id="33" name="Gerade Verbindung 32">
                <a:extLst>
                  <a:ext uri="{FF2B5EF4-FFF2-40B4-BE49-F238E27FC236}">
                    <a16:creationId xmlns:a16="http://schemas.microsoft.com/office/drawing/2014/main" id="{7750D77F-118B-404E-BBCF-8AA806B89BA2}"/>
                  </a:ext>
                </a:extLst>
              </p:cNvPr>
              <p:cNvCxnSpPr>
                <a:cxnSpLocks/>
              </p:cNvCxnSpPr>
              <p:nvPr/>
            </p:nvCxnSpPr>
            <p:spPr>
              <a:xfrm>
                <a:off x="5385583" y="3933996"/>
                <a:ext cx="732619" cy="42378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E3A2B697-11E0-C540-A07C-DB9F22800BDA}"/>
                  </a:ext>
                </a:extLst>
              </p:cNvPr>
              <p:cNvCxnSpPr>
                <a:cxnSpLocks/>
              </p:cNvCxnSpPr>
              <p:nvPr/>
            </p:nvCxnSpPr>
            <p:spPr>
              <a:xfrm>
                <a:off x="4896933" y="4224283"/>
                <a:ext cx="732619" cy="42378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5" name="Gruppieren 34">
            <a:extLst>
              <a:ext uri="{FF2B5EF4-FFF2-40B4-BE49-F238E27FC236}">
                <a16:creationId xmlns:a16="http://schemas.microsoft.com/office/drawing/2014/main" id="{BA1B4E33-8C69-4545-B74B-B47664942983}"/>
              </a:ext>
            </a:extLst>
          </p:cNvPr>
          <p:cNvGrpSpPr/>
          <p:nvPr/>
        </p:nvGrpSpPr>
        <p:grpSpPr>
          <a:xfrm flipH="1">
            <a:off x="3313691" y="3020215"/>
            <a:ext cx="1395634" cy="994608"/>
            <a:chOff x="3198912" y="641434"/>
            <a:chExt cx="7128256" cy="5080000"/>
          </a:xfrm>
        </p:grpSpPr>
        <p:pic>
          <p:nvPicPr>
            <p:cNvPr id="36" name="Grafik 35">
              <a:extLst>
                <a:ext uri="{FF2B5EF4-FFF2-40B4-BE49-F238E27FC236}">
                  <a16:creationId xmlns:a16="http://schemas.microsoft.com/office/drawing/2014/main" id="{7D0A2C13-D592-8042-BD1D-BDC92B2729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98912" y="641434"/>
              <a:ext cx="7128256" cy="5080000"/>
            </a:xfrm>
            <a:prstGeom prst="rect">
              <a:avLst/>
            </a:prstGeom>
          </p:spPr>
        </p:pic>
        <p:cxnSp>
          <p:nvCxnSpPr>
            <p:cNvPr id="37" name="Gerade Verbindung 36">
              <a:extLst>
                <a:ext uri="{FF2B5EF4-FFF2-40B4-BE49-F238E27FC236}">
                  <a16:creationId xmlns:a16="http://schemas.microsoft.com/office/drawing/2014/main" id="{B47EE902-E1F2-A342-861B-405F737F1E0C}"/>
                </a:ext>
              </a:extLst>
            </p:cNvPr>
            <p:cNvCxnSpPr>
              <a:cxnSpLocks/>
            </p:cNvCxnSpPr>
            <p:nvPr/>
          </p:nvCxnSpPr>
          <p:spPr>
            <a:xfrm>
              <a:off x="6152795" y="2652011"/>
              <a:ext cx="1541126" cy="89016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910E52D6-3DF5-364F-9AA4-721AE9287EBC}"/>
                </a:ext>
              </a:extLst>
            </p:cNvPr>
            <p:cNvCxnSpPr>
              <a:cxnSpLocks/>
            </p:cNvCxnSpPr>
            <p:nvPr/>
          </p:nvCxnSpPr>
          <p:spPr>
            <a:xfrm>
              <a:off x="5251648" y="3175472"/>
              <a:ext cx="1541126" cy="89016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EA182DEC-7996-CF4D-AD1C-BEA9CBA6BD4A}"/>
              </a:ext>
            </a:extLst>
          </p:cNvPr>
          <p:cNvGrpSpPr/>
          <p:nvPr/>
        </p:nvGrpSpPr>
        <p:grpSpPr>
          <a:xfrm>
            <a:off x="6816425" y="2172374"/>
            <a:ext cx="1516246" cy="1080562"/>
            <a:chOff x="2656563" y="314566"/>
            <a:chExt cx="7140461" cy="5088697"/>
          </a:xfrm>
        </p:grpSpPr>
        <p:pic>
          <p:nvPicPr>
            <p:cNvPr id="45" name="Grafik 44">
              <a:extLst>
                <a:ext uri="{FF2B5EF4-FFF2-40B4-BE49-F238E27FC236}">
                  <a16:creationId xmlns:a16="http://schemas.microsoft.com/office/drawing/2014/main" id="{D62EF061-E142-C14D-84A2-60FFCD82E7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56563" y="314566"/>
              <a:ext cx="7140461" cy="5088697"/>
            </a:xfrm>
            <a:prstGeom prst="rect">
              <a:avLst/>
            </a:prstGeom>
          </p:spPr>
        </p:pic>
        <p:grpSp>
          <p:nvGrpSpPr>
            <p:cNvPr id="46" name="Gruppieren 45">
              <a:extLst>
                <a:ext uri="{FF2B5EF4-FFF2-40B4-BE49-F238E27FC236}">
                  <a16:creationId xmlns:a16="http://schemas.microsoft.com/office/drawing/2014/main" id="{2F5990DF-9104-E249-8D3A-79AC10155908}"/>
                </a:ext>
              </a:extLst>
            </p:cNvPr>
            <p:cNvGrpSpPr/>
            <p:nvPr/>
          </p:nvGrpSpPr>
          <p:grpSpPr>
            <a:xfrm>
              <a:off x="6755912" y="995448"/>
              <a:ext cx="1759126" cy="1250775"/>
              <a:chOff x="6517938" y="1173296"/>
              <a:chExt cx="1759126" cy="1250775"/>
            </a:xfrm>
          </p:grpSpPr>
          <p:cxnSp>
            <p:nvCxnSpPr>
              <p:cNvPr id="47" name="Gerade Verbindung 46">
                <a:extLst>
                  <a:ext uri="{FF2B5EF4-FFF2-40B4-BE49-F238E27FC236}">
                    <a16:creationId xmlns:a16="http://schemas.microsoft.com/office/drawing/2014/main" id="{004C44CD-B1E4-8C46-9DFC-42D0798C3228}"/>
                  </a:ext>
                </a:extLst>
              </p:cNvPr>
              <p:cNvCxnSpPr>
                <a:cxnSpLocks/>
              </p:cNvCxnSpPr>
              <p:nvPr/>
            </p:nvCxnSpPr>
            <p:spPr>
              <a:xfrm>
                <a:off x="6517938" y="1173296"/>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Gerade Verbindung 47">
                <a:extLst>
                  <a:ext uri="{FF2B5EF4-FFF2-40B4-BE49-F238E27FC236}">
                    <a16:creationId xmlns:a16="http://schemas.microsoft.com/office/drawing/2014/main" id="{A9FFA484-68FF-DD40-B303-F283E8616481}"/>
                  </a:ext>
                </a:extLst>
              </p:cNvPr>
              <p:cNvCxnSpPr>
                <a:cxnSpLocks/>
              </p:cNvCxnSpPr>
              <p:nvPr/>
            </p:nvCxnSpPr>
            <p:spPr>
              <a:xfrm>
                <a:off x="7068444" y="1491928"/>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Gerade Verbindung 48">
                <a:extLst>
                  <a:ext uri="{FF2B5EF4-FFF2-40B4-BE49-F238E27FC236}">
                    <a16:creationId xmlns:a16="http://schemas.microsoft.com/office/drawing/2014/main" id="{6F703721-3181-2849-8E0C-54D024C55FE3}"/>
                  </a:ext>
                </a:extLst>
              </p:cNvPr>
              <p:cNvCxnSpPr>
                <a:cxnSpLocks/>
              </p:cNvCxnSpPr>
              <p:nvPr/>
            </p:nvCxnSpPr>
            <p:spPr>
              <a:xfrm>
                <a:off x="7703231" y="1861384"/>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Gerade Verbindung 49">
                <a:extLst>
                  <a:ext uri="{FF2B5EF4-FFF2-40B4-BE49-F238E27FC236}">
                    <a16:creationId xmlns:a16="http://schemas.microsoft.com/office/drawing/2014/main" id="{2FD719A1-65C8-1F42-AA0D-8FB16F116316}"/>
                  </a:ext>
                </a:extLst>
              </p:cNvPr>
              <p:cNvCxnSpPr>
                <a:cxnSpLocks/>
              </p:cNvCxnSpPr>
              <p:nvPr/>
            </p:nvCxnSpPr>
            <p:spPr>
              <a:xfrm>
                <a:off x="8277064" y="2191228"/>
                <a:ext cx="0" cy="232843"/>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3" name="Gruppieren 52">
            <a:extLst>
              <a:ext uri="{FF2B5EF4-FFF2-40B4-BE49-F238E27FC236}">
                <a16:creationId xmlns:a16="http://schemas.microsoft.com/office/drawing/2014/main" id="{2195FEE0-CFF4-C44F-952B-41833E0ED303}"/>
              </a:ext>
            </a:extLst>
          </p:cNvPr>
          <p:cNvGrpSpPr/>
          <p:nvPr/>
        </p:nvGrpSpPr>
        <p:grpSpPr>
          <a:xfrm flipH="1">
            <a:off x="4240296" y="2323777"/>
            <a:ext cx="1774165" cy="1264371"/>
            <a:chOff x="2507731" y="46662"/>
            <a:chExt cx="7796530" cy="5556250"/>
          </a:xfrm>
        </p:grpSpPr>
        <p:pic>
          <p:nvPicPr>
            <p:cNvPr id="54" name="Grafik 53">
              <a:extLst>
                <a:ext uri="{FF2B5EF4-FFF2-40B4-BE49-F238E27FC236}">
                  <a16:creationId xmlns:a16="http://schemas.microsoft.com/office/drawing/2014/main" id="{9A4CA1C1-B829-FC45-9EB5-8B74283C4E6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07731" y="46662"/>
              <a:ext cx="7796530" cy="5556250"/>
            </a:xfrm>
            <a:prstGeom prst="rect">
              <a:avLst/>
            </a:prstGeom>
          </p:spPr>
        </p:pic>
        <p:sp>
          <p:nvSpPr>
            <p:cNvPr id="55" name="Rechteck 54">
              <a:extLst>
                <a:ext uri="{FF2B5EF4-FFF2-40B4-BE49-F238E27FC236}">
                  <a16:creationId xmlns:a16="http://schemas.microsoft.com/office/drawing/2014/main" id="{319550A5-64CF-C944-9535-A0E523A2E4CD}"/>
                </a:ext>
              </a:extLst>
            </p:cNvPr>
            <p:cNvSpPr/>
            <p:nvPr/>
          </p:nvSpPr>
          <p:spPr>
            <a:xfrm>
              <a:off x="3067352" y="4545727"/>
              <a:ext cx="1222049" cy="103757"/>
            </a:xfrm>
            <a:prstGeom prst="rect">
              <a:avLst/>
            </a:prstGeom>
            <a:solidFill>
              <a:srgbClr val="EC756F"/>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6" name="Grafik 55">
            <a:extLst>
              <a:ext uri="{FF2B5EF4-FFF2-40B4-BE49-F238E27FC236}">
                <a16:creationId xmlns:a16="http://schemas.microsoft.com/office/drawing/2014/main" id="{C5629244-D31A-384C-BE7D-D98B434589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47327" y="3750887"/>
            <a:ext cx="912948" cy="650619"/>
          </a:xfrm>
          <a:prstGeom prst="rect">
            <a:avLst/>
          </a:prstGeom>
        </p:spPr>
      </p:pic>
      <p:pic>
        <p:nvPicPr>
          <p:cNvPr id="62" name="Grafik 61" descr="Ein Bild, das Spielzeug enthält.&#10;&#10;Automatisch generierte Beschreibung">
            <a:extLst>
              <a:ext uri="{FF2B5EF4-FFF2-40B4-BE49-F238E27FC236}">
                <a16:creationId xmlns:a16="http://schemas.microsoft.com/office/drawing/2014/main" id="{06B04D7E-D5AC-C341-925A-316216D14FD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25087" y="1620757"/>
            <a:ext cx="1516244" cy="1080561"/>
          </a:xfrm>
          <a:prstGeom prst="rect">
            <a:avLst/>
          </a:prstGeom>
        </p:spPr>
      </p:pic>
      <p:grpSp>
        <p:nvGrpSpPr>
          <p:cNvPr id="71" name="Gruppieren 70">
            <a:extLst>
              <a:ext uri="{FF2B5EF4-FFF2-40B4-BE49-F238E27FC236}">
                <a16:creationId xmlns:a16="http://schemas.microsoft.com/office/drawing/2014/main" id="{1DCD5596-CF71-3240-8AF2-33E9F37DF370}"/>
              </a:ext>
            </a:extLst>
          </p:cNvPr>
          <p:cNvGrpSpPr/>
          <p:nvPr/>
        </p:nvGrpSpPr>
        <p:grpSpPr>
          <a:xfrm>
            <a:off x="7579354" y="2874307"/>
            <a:ext cx="1656517" cy="1180528"/>
            <a:chOff x="4260125" y="5143408"/>
            <a:chExt cx="6682740" cy="4762500"/>
          </a:xfrm>
        </p:grpSpPr>
        <p:grpSp>
          <p:nvGrpSpPr>
            <p:cNvPr id="72" name="Gruppieren 71">
              <a:extLst>
                <a:ext uri="{FF2B5EF4-FFF2-40B4-BE49-F238E27FC236}">
                  <a16:creationId xmlns:a16="http://schemas.microsoft.com/office/drawing/2014/main" id="{C46DF74E-F061-8843-980E-6FC556589486}"/>
                </a:ext>
              </a:extLst>
            </p:cNvPr>
            <p:cNvGrpSpPr/>
            <p:nvPr/>
          </p:nvGrpSpPr>
          <p:grpSpPr>
            <a:xfrm>
              <a:off x="8328190" y="5616130"/>
              <a:ext cx="1670858" cy="1670858"/>
              <a:chOff x="6260053" y="1097280"/>
              <a:chExt cx="1670858" cy="1670858"/>
            </a:xfrm>
            <a:scene3d>
              <a:camera prst="isometricTopUp"/>
              <a:lightRig rig="threePt" dir="t"/>
            </a:scene3d>
          </p:grpSpPr>
          <p:sp>
            <p:nvSpPr>
              <p:cNvPr id="75" name="Oval 74">
                <a:extLst>
                  <a:ext uri="{FF2B5EF4-FFF2-40B4-BE49-F238E27FC236}">
                    <a16:creationId xmlns:a16="http://schemas.microsoft.com/office/drawing/2014/main" id="{8AE6A256-5E1B-5E4A-AF42-5C470F811AD7}"/>
                  </a:ext>
                </a:extLst>
              </p:cNvPr>
              <p:cNvSpPr/>
              <p:nvPr/>
            </p:nvSpPr>
            <p:spPr>
              <a:xfrm>
                <a:off x="6260053" y="1097280"/>
                <a:ext cx="1670858" cy="1670858"/>
              </a:xfrm>
              <a:prstGeom prst="ellipse">
                <a:avLst/>
              </a:prstGeom>
              <a:noFill/>
              <a:ln w="57150">
                <a:solidFill>
                  <a:srgbClr val="42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Oval 75">
                <a:extLst>
                  <a:ext uri="{FF2B5EF4-FFF2-40B4-BE49-F238E27FC236}">
                    <a16:creationId xmlns:a16="http://schemas.microsoft.com/office/drawing/2014/main" id="{18F9EDAC-9A17-9140-BD9D-246486B8D228}"/>
                  </a:ext>
                </a:extLst>
              </p:cNvPr>
              <p:cNvSpPr/>
              <p:nvPr/>
            </p:nvSpPr>
            <p:spPr>
              <a:xfrm>
                <a:off x="6816876" y="1654103"/>
                <a:ext cx="557211" cy="557211"/>
              </a:xfrm>
              <a:prstGeom prst="ellipse">
                <a:avLst/>
              </a:prstGeom>
              <a:noFill/>
              <a:ln w="57150">
                <a:solidFill>
                  <a:srgbClr val="EC7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3" name="Rechteck 72">
              <a:extLst>
                <a:ext uri="{FF2B5EF4-FFF2-40B4-BE49-F238E27FC236}">
                  <a16:creationId xmlns:a16="http://schemas.microsoft.com/office/drawing/2014/main" id="{8908DF55-51AE-0F4B-8BB5-79035EBDF2E4}"/>
                </a:ext>
              </a:extLst>
            </p:cNvPr>
            <p:cNvSpPr/>
            <p:nvPr/>
          </p:nvSpPr>
          <p:spPr>
            <a:xfrm>
              <a:off x="5359834" y="8892791"/>
              <a:ext cx="1222049" cy="103757"/>
            </a:xfrm>
            <a:prstGeom prst="rect">
              <a:avLst/>
            </a:prstGeom>
            <a:solidFill>
              <a:srgbClr val="EC756F"/>
            </a:solidFill>
            <a:ln>
              <a:noFill/>
            </a:ln>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4" name="Grafik 73">
              <a:extLst>
                <a:ext uri="{FF2B5EF4-FFF2-40B4-BE49-F238E27FC236}">
                  <a16:creationId xmlns:a16="http://schemas.microsoft.com/office/drawing/2014/main" id="{B00BC13B-2B44-3E42-AA09-14537E82F2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60125" y="5143408"/>
              <a:ext cx="6682740" cy="4762500"/>
            </a:xfrm>
            <a:prstGeom prst="rect">
              <a:avLst/>
            </a:prstGeom>
          </p:spPr>
        </p:pic>
      </p:grpSp>
      <p:pic>
        <p:nvPicPr>
          <p:cNvPr id="42" name="Grafik 41">
            <a:extLst>
              <a:ext uri="{FF2B5EF4-FFF2-40B4-BE49-F238E27FC236}">
                <a16:creationId xmlns:a16="http://schemas.microsoft.com/office/drawing/2014/main" id="{F2AEBCBA-B846-E94D-933B-D1B3638F428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flipH="1">
            <a:off x="2163389" y="3690636"/>
            <a:ext cx="1738833" cy="1239191"/>
          </a:xfrm>
          <a:prstGeom prst="rect">
            <a:avLst/>
          </a:prstGeom>
        </p:spPr>
      </p:pic>
    </p:spTree>
    <p:extLst>
      <p:ext uri="{BB962C8B-B14F-4D97-AF65-F5344CB8AC3E}">
        <p14:creationId xmlns:p14="http://schemas.microsoft.com/office/powerpoint/2010/main" val="107170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61FC72E-3029-EE43-B1EE-8791870D930F}"/>
              </a:ext>
            </a:extLst>
          </p:cNvPr>
          <p:cNvSpPr>
            <a:spLocks noGrp="1"/>
          </p:cNvSpPr>
          <p:nvPr>
            <p:ph sz="quarter" idx="13"/>
          </p:nvPr>
        </p:nvSpPr>
        <p:spPr/>
        <p:txBody>
          <a:bodyPr>
            <a:normAutofit lnSpcReduction="10000"/>
          </a:bodyPr>
          <a:lstStyle/>
          <a:p>
            <a:r>
              <a:rPr lang="de-DE" dirty="0"/>
              <a:t>STATIONSEINTEILUNG</a:t>
            </a:r>
          </a:p>
        </p:txBody>
      </p:sp>
      <p:graphicFrame>
        <p:nvGraphicFramePr>
          <p:cNvPr id="4" name="Tabelle 2">
            <a:extLst>
              <a:ext uri="{FF2B5EF4-FFF2-40B4-BE49-F238E27FC236}">
                <a16:creationId xmlns:a16="http://schemas.microsoft.com/office/drawing/2014/main" id="{06CFFE8B-314A-AA49-8C5C-1B4F564514C2}"/>
              </a:ext>
            </a:extLst>
          </p:cNvPr>
          <p:cNvGraphicFramePr>
            <a:graphicFrameLocks noGrp="1"/>
          </p:cNvGraphicFramePr>
          <p:nvPr>
            <p:extLst>
              <p:ext uri="{D42A27DB-BD31-4B8C-83A1-F6EECF244321}">
                <p14:modId xmlns:p14="http://schemas.microsoft.com/office/powerpoint/2010/main" val="1205455410"/>
              </p:ext>
            </p:extLst>
          </p:nvPr>
        </p:nvGraphicFramePr>
        <p:xfrm>
          <a:off x="500063" y="1422081"/>
          <a:ext cx="8928000" cy="5065198"/>
        </p:xfrm>
        <a:graphic>
          <a:graphicData uri="http://schemas.openxmlformats.org/drawingml/2006/table">
            <a:tbl>
              <a:tblPr firstRow="1" bandRow="1">
                <a:tableStyleId>{EB344D84-9AFB-497E-A393-DC336BA19D2E}</a:tableStyleId>
              </a:tblPr>
              <a:tblGrid>
                <a:gridCol w="2232000">
                  <a:extLst>
                    <a:ext uri="{9D8B030D-6E8A-4147-A177-3AD203B41FA5}">
                      <a16:colId xmlns:a16="http://schemas.microsoft.com/office/drawing/2014/main" val="4158158827"/>
                    </a:ext>
                  </a:extLst>
                </a:gridCol>
                <a:gridCol w="2232000">
                  <a:extLst>
                    <a:ext uri="{9D8B030D-6E8A-4147-A177-3AD203B41FA5}">
                      <a16:colId xmlns:a16="http://schemas.microsoft.com/office/drawing/2014/main" val="563853261"/>
                    </a:ext>
                  </a:extLst>
                </a:gridCol>
                <a:gridCol w="2232000">
                  <a:extLst>
                    <a:ext uri="{9D8B030D-6E8A-4147-A177-3AD203B41FA5}">
                      <a16:colId xmlns:a16="http://schemas.microsoft.com/office/drawing/2014/main" val="1656440920"/>
                    </a:ext>
                  </a:extLst>
                </a:gridCol>
                <a:gridCol w="2232000">
                  <a:extLst>
                    <a:ext uri="{9D8B030D-6E8A-4147-A177-3AD203B41FA5}">
                      <a16:colId xmlns:a16="http://schemas.microsoft.com/office/drawing/2014/main" val="1635098548"/>
                    </a:ext>
                  </a:extLst>
                </a:gridCol>
              </a:tblGrid>
              <a:tr h="335645">
                <a:tc>
                  <a:txBody>
                    <a:bodyPr/>
                    <a:lstStyle/>
                    <a:p>
                      <a:pPr algn="ctr"/>
                      <a:r>
                        <a:rPr lang="de-DE" sz="1600" dirty="0"/>
                        <a:t>STATION 1</a:t>
                      </a:r>
                    </a:p>
                  </a:txBody>
                  <a:tcPr>
                    <a:lnL>
                      <a:noFill/>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de-DE" sz="1600" dirty="0"/>
                        <a:t>STATION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de-DE" sz="1600" dirty="0"/>
                        <a:t>STATION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de-DE" sz="1600" dirty="0"/>
                        <a:t>STATION 4</a:t>
                      </a:r>
                    </a:p>
                  </a:txBody>
                  <a:tcPr>
                    <a:lnL w="12700" cap="flat" cmpd="sng" algn="ctr">
                      <a:solidFill>
                        <a:schemeClr val="tx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35034890"/>
                  </a:ext>
                </a:extLst>
              </a:tr>
              <a:tr h="366159">
                <a:tc>
                  <a:txBody>
                    <a:bodyPr/>
                    <a:lstStyle/>
                    <a:p>
                      <a:endParaRPr lang="de-DE" dirty="0"/>
                    </a:p>
                  </a:txBody>
                  <a:tcPr>
                    <a:lnR w="12700" cap="flat" cmpd="sng" algn="ctr">
                      <a:solidFill>
                        <a:schemeClr val="tx1"/>
                      </a:solidFill>
                      <a:prstDash val="solid"/>
                      <a:round/>
                      <a:headEnd type="none" w="med" len="med"/>
                      <a:tailEnd type="none" w="med" len="med"/>
                    </a:lnR>
                    <a:lnT w="25400" cmpd="sng">
                      <a:noFill/>
                    </a:lnT>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tcPr>
                </a:tc>
                <a:tc>
                  <a:txBody>
                    <a:bodyPr/>
                    <a:lstStyle/>
                    <a:p>
                      <a:endParaRPr lang="de-DE" dirty="0"/>
                    </a:p>
                  </a:txBody>
                  <a:tcPr>
                    <a:lnL w="12700" cap="flat" cmpd="sng" algn="ctr">
                      <a:solidFill>
                        <a:schemeClr val="tx1"/>
                      </a:solidFill>
                      <a:prstDash val="solid"/>
                      <a:round/>
                      <a:headEnd type="none" w="med" len="med"/>
                      <a:tailEnd type="none" w="med" len="med"/>
                    </a:lnL>
                    <a:lnT w="25400" cmpd="sng">
                      <a:noFill/>
                    </a:lnT>
                  </a:tcPr>
                </a:tc>
                <a:extLst>
                  <a:ext uri="{0D108BD9-81ED-4DB2-BD59-A6C34878D82A}">
                    <a16:rowId xmlns:a16="http://schemas.microsoft.com/office/drawing/2014/main" val="4247339033"/>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29677834"/>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1723310"/>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6917352"/>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6142512"/>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56226132"/>
                  </a:ext>
                </a:extLst>
              </a:tr>
              <a:tr h="335645">
                <a:tc>
                  <a:txBody>
                    <a:bodyPr/>
                    <a:lstStyle/>
                    <a:p>
                      <a:pPr algn="ctr"/>
                      <a:r>
                        <a:rPr lang="de-DE" sz="1600" b="1" dirty="0">
                          <a:solidFill>
                            <a:schemeClr val="bg1"/>
                          </a:solidFill>
                        </a:rPr>
                        <a:t>STATION 5</a:t>
                      </a:r>
                    </a:p>
                  </a:txBody>
                  <a:tcPr>
                    <a:lnR w="12700" cap="flat" cmpd="sng" algn="ctr">
                      <a:solidFill>
                        <a:schemeClr val="tx1"/>
                      </a:solidFill>
                      <a:prstDash val="solid"/>
                      <a:round/>
                      <a:headEnd type="none" w="med" len="med"/>
                      <a:tailEnd type="none" w="med" len="med"/>
                    </a:lnR>
                    <a:solidFill>
                      <a:srgbClr val="A5A5A5"/>
                    </a:solidFill>
                  </a:tcPr>
                </a:tc>
                <a:tc>
                  <a:txBody>
                    <a:bodyPr/>
                    <a:lstStyle/>
                    <a:p>
                      <a:pPr algn="ctr"/>
                      <a:r>
                        <a:rPr lang="de-DE" sz="1600" b="1" dirty="0">
                          <a:solidFill>
                            <a:schemeClr val="bg1"/>
                          </a:solidFill>
                        </a:rPr>
                        <a:t>STATION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a:txBody>
                    <a:bodyPr/>
                    <a:lstStyle/>
                    <a:p>
                      <a:pPr algn="ctr"/>
                      <a:r>
                        <a:rPr lang="de-DE" sz="1600" b="1" dirty="0">
                          <a:solidFill>
                            <a:schemeClr val="bg1"/>
                          </a:solidFill>
                        </a:rPr>
                        <a:t>STATION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a:txBody>
                    <a:bodyPr/>
                    <a:lstStyle/>
                    <a:p>
                      <a:pPr algn="ctr"/>
                      <a:r>
                        <a:rPr lang="de-DE" sz="1600" b="1" dirty="0">
                          <a:solidFill>
                            <a:schemeClr val="bg1"/>
                          </a:solidFill>
                        </a:rPr>
                        <a:t>STATION 8</a:t>
                      </a:r>
                    </a:p>
                  </a:txBody>
                  <a:tcPr>
                    <a:lnL w="12700" cap="flat" cmpd="sng" algn="ctr">
                      <a:solidFill>
                        <a:schemeClr val="tx1"/>
                      </a:solidFill>
                      <a:prstDash val="solid"/>
                      <a:round/>
                      <a:headEnd type="none" w="med" len="med"/>
                      <a:tailEnd type="none" w="med" len="med"/>
                    </a:lnL>
                    <a:solidFill>
                      <a:srgbClr val="A5A5A5"/>
                    </a:solidFill>
                  </a:tcPr>
                </a:tc>
                <a:extLst>
                  <a:ext uri="{0D108BD9-81ED-4DB2-BD59-A6C34878D82A}">
                    <a16:rowId xmlns:a16="http://schemas.microsoft.com/office/drawing/2014/main" val="1704351005"/>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4830095"/>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51190113"/>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71676700"/>
                  </a:ext>
                </a:extLst>
              </a:tr>
              <a:tr h="366159">
                <a:tc>
                  <a:txBody>
                    <a:bodyPr/>
                    <a:lstStyle/>
                    <a:p>
                      <a:endParaRPr lang="de-DE"/>
                    </a:p>
                  </a:txBody>
                  <a:tcPr>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76259207"/>
                  </a:ext>
                </a:extLst>
              </a:tr>
              <a:tr h="366159">
                <a:tc>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2529436"/>
                  </a:ext>
                </a:extLst>
              </a:tr>
              <a:tr h="366159">
                <a:tc>
                  <a:txBody>
                    <a:bodyPr/>
                    <a:lstStyle/>
                    <a:p>
                      <a:endParaRPr lang="de-DE" dirty="0"/>
                    </a:p>
                  </a:txBody>
                  <a:tcPr>
                    <a:lnR w="12700" cap="flat" cmpd="sng" algn="ctr">
                      <a:solidFill>
                        <a:schemeClr val="tx1"/>
                      </a:solidFill>
                      <a:prstDash val="solid"/>
                      <a:round/>
                      <a:headEnd type="none" w="med" len="med"/>
                      <a:tailEnd type="none" w="med" len="med"/>
                    </a:lnR>
                    <a:lnB>
                      <a:noFill/>
                    </a:lnB>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endParaRPr lang="de-DE" dirty="0"/>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93926745"/>
                  </a:ext>
                </a:extLst>
              </a:tr>
            </a:tbl>
          </a:graphicData>
        </a:graphic>
      </p:graphicFrame>
    </p:spTree>
    <p:extLst>
      <p:ext uri="{BB962C8B-B14F-4D97-AF65-F5344CB8AC3E}">
        <p14:creationId xmlns:p14="http://schemas.microsoft.com/office/powerpoint/2010/main" val="379982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3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71080F1-E6F0-B645-8D68-A5A2A0F3FDDB}"/>
              </a:ext>
            </a:extLst>
          </p:cNvPr>
          <p:cNvSpPr txBox="1"/>
          <p:nvPr/>
        </p:nvSpPr>
        <p:spPr>
          <a:xfrm>
            <a:off x="500063" y="1415356"/>
            <a:ext cx="8897071" cy="697179"/>
          </a:xfrm>
          <a:prstGeom prst="rect">
            <a:avLst/>
          </a:prstGeom>
          <a:noFill/>
        </p:spPr>
        <p:txBody>
          <a:bodyPr wrap="square" rtlCol="0">
            <a:spAutoFit/>
          </a:bodyPr>
          <a:lstStyle/>
          <a:p>
            <a:pPr>
              <a:lnSpc>
                <a:spcPts val="1640"/>
              </a:lnSpc>
            </a:pPr>
            <a:r>
              <a:rPr lang="de-DE" sz="1200" dirty="0"/>
              <a:t>Durchlauf mit je 1:30 Minuten und 40 Sekunden Wechselpause</a:t>
            </a:r>
          </a:p>
          <a:p>
            <a:pPr>
              <a:lnSpc>
                <a:spcPts val="1640"/>
              </a:lnSpc>
            </a:pPr>
            <a:r>
              <a:rPr lang="de-DE" sz="1200" dirty="0"/>
              <a:t>Schüler*innen notieren ihre erreichten Runden/ Treffer als Team in der Tabelle und zählen diese zusammen. Gewonnen hat das Team mit den meisten Punkten.</a:t>
            </a:r>
          </a:p>
        </p:txBody>
      </p:sp>
      <p:graphicFrame>
        <p:nvGraphicFramePr>
          <p:cNvPr id="10" name="Tabelle 2">
            <a:extLst>
              <a:ext uri="{FF2B5EF4-FFF2-40B4-BE49-F238E27FC236}">
                <a16:creationId xmlns:a16="http://schemas.microsoft.com/office/drawing/2014/main" id="{093DC016-1F84-5742-983F-6D46536184FA}"/>
              </a:ext>
            </a:extLst>
          </p:cNvPr>
          <p:cNvGraphicFramePr>
            <a:graphicFrameLocks noGrp="1"/>
          </p:cNvGraphicFramePr>
          <p:nvPr>
            <p:extLst>
              <p:ext uri="{D42A27DB-BD31-4B8C-83A1-F6EECF244321}">
                <p14:modId xmlns:p14="http://schemas.microsoft.com/office/powerpoint/2010/main" val="3638573308"/>
              </p:ext>
            </p:extLst>
          </p:nvPr>
        </p:nvGraphicFramePr>
        <p:xfrm>
          <a:off x="584997" y="2112535"/>
          <a:ext cx="8812137" cy="4577760"/>
        </p:xfrm>
        <a:graphic>
          <a:graphicData uri="http://schemas.openxmlformats.org/drawingml/2006/table">
            <a:tbl>
              <a:tblPr firstRow="1" bandRow="1">
                <a:tableStyleId>{EB344D84-9AFB-497E-A393-DC336BA19D2E}</a:tableStyleId>
              </a:tblPr>
              <a:tblGrid>
                <a:gridCol w="2287017">
                  <a:extLst>
                    <a:ext uri="{9D8B030D-6E8A-4147-A177-3AD203B41FA5}">
                      <a16:colId xmlns:a16="http://schemas.microsoft.com/office/drawing/2014/main" val="4158158827"/>
                    </a:ext>
                  </a:extLst>
                </a:gridCol>
                <a:gridCol w="2175040">
                  <a:extLst>
                    <a:ext uri="{9D8B030D-6E8A-4147-A177-3AD203B41FA5}">
                      <a16:colId xmlns:a16="http://schemas.microsoft.com/office/drawing/2014/main" val="563853261"/>
                    </a:ext>
                  </a:extLst>
                </a:gridCol>
                <a:gridCol w="2175040">
                  <a:extLst>
                    <a:ext uri="{9D8B030D-6E8A-4147-A177-3AD203B41FA5}">
                      <a16:colId xmlns:a16="http://schemas.microsoft.com/office/drawing/2014/main" val="1656440920"/>
                    </a:ext>
                  </a:extLst>
                </a:gridCol>
                <a:gridCol w="2175040">
                  <a:extLst>
                    <a:ext uri="{9D8B030D-6E8A-4147-A177-3AD203B41FA5}">
                      <a16:colId xmlns:a16="http://schemas.microsoft.com/office/drawing/2014/main" val="1635098548"/>
                    </a:ext>
                  </a:extLst>
                </a:gridCol>
              </a:tblGrid>
              <a:tr h="365760">
                <a:tc>
                  <a:txBody>
                    <a:bodyPr/>
                    <a:lstStyle/>
                    <a:p>
                      <a:pPr algn="ctr"/>
                      <a:r>
                        <a:rPr lang="de-DE" sz="1100" dirty="0">
                          <a:solidFill>
                            <a:schemeClr val="bg1"/>
                          </a:solidFill>
                        </a:rPr>
                        <a:t>STATION</a:t>
                      </a:r>
                    </a:p>
                  </a:txBody>
                  <a:tcPr anchor="ctr">
                    <a:lnL>
                      <a:noFill/>
                    </a:lnL>
                    <a:lnR w="1905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de-DE" sz="1000" dirty="0">
                          <a:solidFill>
                            <a:schemeClr val="tx1"/>
                          </a:solidFill>
                        </a:rPr>
                        <a:t>RUNDEN / TREFFER DURCHLAUF I</a:t>
                      </a:r>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de-DE" sz="1000" dirty="0">
                          <a:solidFill>
                            <a:schemeClr val="tx1"/>
                          </a:solidFill>
                        </a:rPr>
                        <a:t>RUNDEN / TREFFER DURCHLAUF II</a:t>
                      </a:r>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de-DE" sz="1000" dirty="0">
                          <a:solidFill>
                            <a:schemeClr val="tx1"/>
                          </a:solidFill>
                        </a:rPr>
                        <a:t>RUNDEN / TREFFER </a:t>
                      </a:r>
                      <a:r>
                        <a:rPr lang="de-DE" sz="1000" b="1" dirty="0">
                          <a:solidFill>
                            <a:schemeClr val="tx1"/>
                          </a:solidFill>
                        </a:rPr>
                        <a:t>GESAMT</a:t>
                      </a:r>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35034890"/>
                  </a:ext>
                </a:extLst>
              </a:tr>
              <a:tr h="324000">
                <a:tc>
                  <a:txBody>
                    <a:bodyPr/>
                    <a:lstStyle/>
                    <a:p>
                      <a:pPr algn="ctr">
                        <a:lnSpc>
                          <a:spcPct val="100000"/>
                        </a:lnSpc>
                      </a:pPr>
                      <a:r>
                        <a:rPr lang="de-DE" sz="1000" dirty="0"/>
                        <a:t>Ski Alpin (Abfahrt)</a:t>
                      </a:r>
                    </a:p>
                  </a:txBody>
                  <a:tcPr anchor="ctr">
                    <a:lnR w="19050" cap="flat" cmpd="sng" algn="ctr">
                      <a:solidFill>
                        <a:schemeClr val="bg2">
                          <a:lumMod val="90000"/>
                        </a:schemeClr>
                      </a:solidFill>
                      <a:prstDash val="solid"/>
                      <a:round/>
                      <a:headEnd type="none" w="med" len="med"/>
                      <a:tailEnd type="none" w="med" len="med"/>
                    </a:lnR>
                    <a:lnT w="25400" cmpd="sng">
                      <a:noFill/>
                    </a:lnT>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25400" cmpd="sng">
                      <a:noFill/>
                    </a:lnT>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25400" cmpd="sng">
                      <a:noFill/>
                    </a:lnT>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T w="25400" cmpd="sng">
                      <a:noFill/>
                    </a:lnT>
                  </a:tcPr>
                </a:tc>
                <a:extLst>
                  <a:ext uri="{0D108BD9-81ED-4DB2-BD59-A6C34878D82A}">
                    <a16:rowId xmlns:a16="http://schemas.microsoft.com/office/drawing/2014/main" val="4247339033"/>
                  </a:ext>
                </a:extLst>
              </a:tr>
              <a:tr h="324000">
                <a:tc>
                  <a:txBody>
                    <a:bodyPr/>
                    <a:lstStyle/>
                    <a:p>
                      <a:pPr algn="ctr">
                        <a:lnSpc>
                          <a:spcPct val="100000"/>
                        </a:lnSpc>
                      </a:pPr>
                      <a:r>
                        <a:rPr lang="de-DE" sz="1000" dirty="0"/>
                        <a:t>Ski Alpin (Slalom)</a:t>
                      </a:r>
                    </a:p>
                  </a:txBody>
                  <a:tcPr anchor="ctr">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3829677834"/>
                  </a:ext>
                </a:extLst>
              </a:tr>
              <a:tr h="324000">
                <a:tc>
                  <a:txBody>
                    <a:bodyPr/>
                    <a:lstStyle/>
                    <a:p>
                      <a:pPr algn="ctr">
                        <a:lnSpc>
                          <a:spcPct val="100000"/>
                        </a:lnSpc>
                      </a:pPr>
                      <a:r>
                        <a:rPr lang="de-DE" sz="1000" dirty="0"/>
                        <a:t>Ski Alpin (Buckelpiste)</a:t>
                      </a:r>
                    </a:p>
                  </a:txBody>
                  <a:tcPr anchor="ctr">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3331723310"/>
                  </a:ext>
                </a:extLst>
              </a:tr>
              <a:tr h="324000">
                <a:tc>
                  <a:txBody>
                    <a:bodyPr/>
                    <a:lstStyle/>
                    <a:p>
                      <a:pPr algn="ctr">
                        <a:lnSpc>
                          <a:spcPct val="100000"/>
                        </a:lnSpc>
                      </a:pPr>
                      <a:r>
                        <a:rPr lang="de-DE" sz="1000" dirty="0"/>
                        <a:t>Park </a:t>
                      </a:r>
                      <a:r>
                        <a:rPr lang="de-DE" sz="1000" dirty="0" err="1"/>
                        <a:t>and</a:t>
                      </a:r>
                      <a:r>
                        <a:rPr lang="de-DE" sz="1000" dirty="0"/>
                        <a:t> Pipe (Ski)</a:t>
                      </a:r>
                    </a:p>
                  </a:txBody>
                  <a:tcPr anchor="ctr">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1046917352"/>
                  </a:ext>
                </a:extLst>
              </a:tr>
              <a:tr h="324000">
                <a:tc>
                  <a:txBody>
                    <a:bodyPr/>
                    <a:lstStyle/>
                    <a:p>
                      <a:pPr algn="ctr">
                        <a:lnSpc>
                          <a:spcPct val="100000"/>
                        </a:lnSpc>
                      </a:pPr>
                      <a:r>
                        <a:rPr lang="de-DE" sz="1000" dirty="0"/>
                        <a:t>Skispringen</a:t>
                      </a:r>
                    </a:p>
                  </a:txBody>
                  <a:tcPr anchor="ctr">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181988358"/>
                  </a:ext>
                </a:extLst>
              </a:tr>
              <a:tr h="324000">
                <a:tc>
                  <a:txBody>
                    <a:bodyPr/>
                    <a:lstStyle/>
                    <a:p>
                      <a:pPr algn="ctr">
                        <a:lnSpc>
                          <a:spcPct val="100000"/>
                        </a:lnSpc>
                      </a:pPr>
                      <a:r>
                        <a:rPr lang="de-DE" sz="1000" dirty="0"/>
                        <a:t>Skifliegen &amp; Telemark</a:t>
                      </a:r>
                    </a:p>
                  </a:txBody>
                  <a:tcPr anchor="ctr">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1279633894"/>
                  </a:ext>
                </a:extLst>
              </a:tr>
              <a:tr h="324000">
                <a:tc>
                  <a:txBody>
                    <a:bodyPr/>
                    <a:lstStyle/>
                    <a:p>
                      <a:pPr algn="ctr">
                        <a:lnSpc>
                          <a:spcPct val="100000"/>
                        </a:lnSpc>
                      </a:pPr>
                      <a:r>
                        <a:rPr lang="de-DE" sz="1000" dirty="0"/>
                        <a:t>Bobfahren</a:t>
                      </a:r>
                    </a:p>
                  </a:txBody>
                  <a:tcPr anchor="ctr">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tcPr>
                </a:tc>
                <a:extLst>
                  <a:ext uri="{0D108BD9-81ED-4DB2-BD59-A6C34878D82A}">
                    <a16:rowId xmlns:a16="http://schemas.microsoft.com/office/drawing/2014/main" val="1974133906"/>
                  </a:ext>
                </a:extLst>
              </a:tr>
              <a:tr h="324000">
                <a:tc>
                  <a:txBody>
                    <a:bodyPr/>
                    <a:lstStyle/>
                    <a:p>
                      <a:pPr algn="ctr">
                        <a:lnSpc>
                          <a:spcPct val="100000"/>
                        </a:lnSpc>
                      </a:pPr>
                      <a:r>
                        <a:rPr lang="de-DE" sz="1000" dirty="0"/>
                        <a:t>Skeleton</a:t>
                      </a:r>
                    </a:p>
                  </a:txBody>
                  <a:tcPr anchor="ctr">
                    <a:lnR w="19050" cap="flat" cmpd="sng" algn="ctr">
                      <a:solidFill>
                        <a:schemeClr val="bg2">
                          <a:lumMod val="90000"/>
                        </a:schemeClr>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508145170"/>
                  </a:ext>
                </a:extLst>
              </a:tr>
              <a:tr h="324000">
                <a:tc>
                  <a:txBody>
                    <a:bodyPr/>
                    <a:lstStyle/>
                    <a:p>
                      <a:pPr algn="ctr">
                        <a:lnSpc>
                          <a:spcPct val="100000"/>
                        </a:lnSpc>
                      </a:pPr>
                      <a:r>
                        <a:rPr lang="de-DE" sz="1000" b="0"/>
                        <a:t>Eishockey</a:t>
                      </a:r>
                      <a:endParaRPr lang="de-DE" sz="1000" b="0" dirty="0"/>
                    </a:p>
                  </a:txBody>
                  <a:tcPr anchor="ctr">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b="1"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tcPr>
                </a:tc>
                <a:extLst>
                  <a:ext uri="{0D108BD9-81ED-4DB2-BD59-A6C34878D82A}">
                    <a16:rowId xmlns:a16="http://schemas.microsoft.com/office/drawing/2014/main" val="2316826487"/>
                  </a:ext>
                </a:extLst>
              </a:tr>
              <a:tr h="324000">
                <a:tc>
                  <a:txBody>
                    <a:bodyPr/>
                    <a:lstStyle/>
                    <a:p>
                      <a:pPr algn="ctr">
                        <a:lnSpc>
                          <a:spcPct val="100000"/>
                        </a:lnSpc>
                      </a:pPr>
                      <a:r>
                        <a:rPr lang="de-DE" sz="1000" b="0" dirty="0"/>
                        <a:t>Curling</a:t>
                      </a:r>
                    </a:p>
                  </a:txBody>
                  <a:tcPr anchor="ctr">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b="1"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tcPr>
                </a:tc>
                <a:extLst>
                  <a:ext uri="{0D108BD9-81ED-4DB2-BD59-A6C34878D82A}">
                    <a16:rowId xmlns:a16="http://schemas.microsoft.com/office/drawing/2014/main" val="3886506479"/>
                  </a:ext>
                </a:extLst>
              </a:tr>
              <a:tr h="324000">
                <a:tc>
                  <a:txBody>
                    <a:bodyPr/>
                    <a:lstStyle/>
                    <a:p>
                      <a:pPr algn="ctr">
                        <a:lnSpc>
                          <a:spcPct val="100000"/>
                        </a:lnSpc>
                      </a:pPr>
                      <a:r>
                        <a:rPr lang="de-DE" sz="1000" b="0" dirty="0"/>
                        <a:t>Biathlon-Staffel</a:t>
                      </a:r>
                    </a:p>
                  </a:txBody>
                  <a:tcPr anchor="ctr">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b="1"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tcPr>
                </a:tc>
                <a:extLst>
                  <a:ext uri="{0D108BD9-81ED-4DB2-BD59-A6C34878D82A}">
                    <a16:rowId xmlns:a16="http://schemas.microsoft.com/office/drawing/2014/main" val="1304675414"/>
                  </a:ext>
                </a:extLst>
              </a:tr>
              <a:tr h="324000">
                <a:tc>
                  <a:txBody>
                    <a:bodyPr/>
                    <a:lstStyle/>
                    <a:p>
                      <a:pPr algn="ctr">
                        <a:lnSpc>
                          <a:spcPct val="100000"/>
                        </a:lnSpc>
                      </a:pPr>
                      <a:r>
                        <a:rPr lang="de-DE" sz="1000" b="0" dirty="0"/>
                        <a:t>Eisschnelllauf</a:t>
                      </a:r>
                    </a:p>
                  </a:txBody>
                  <a:tcPr anchor="ctr">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b="1"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tcPr>
                </a:tc>
                <a:extLst>
                  <a:ext uri="{0D108BD9-81ED-4DB2-BD59-A6C34878D82A}">
                    <a16:rowId xmlns:a16="http://schemas.microsoft.com/office/drawing/2014/main" val="1537448349"/>
                  </a:ext>
                </a:extLst>
              </a:tr>
              <a:tr h="324000">
                <a:tc>
                  <a:txBody>
                    <a:bodyPr/>
                    <a:lstStyle/>
                    <a:p>
                      <a:pPr algn="ctr">
                        <a:lnSpc>
                          <a:spcPct val="100000"/>
                        </a:lnSpc>
                      </a:pPr>
                      <a:r>
                        <a:rPr lang="de-DE" sz="1000" b="0" dirty="0"/>
                        <a:t>Short Track</a:t>
                      </a:r>
                    </a:p>
                  </a:txBody>
                  <a:tcPr anchor="ctr">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b="1"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5400" cmpd="sng">
                      <a:noFill/>
                    </a:lnB>
                  </a:tcPr>
                </a:tc>
                <a:tc>
                  <a:txBody>
                    <a:bodyPr/>
                    <a:lstStyle/>
                    <a:p>
                      <a:pPr algn="ctr">
                        <a:lnSpc>
                          <a:spcPct val="100000"/>
                        </a:lnSpc>
                      </a:pPr>
                      <a:endParaRPr lang="de-DE" sz="1000" dirty="0"/>
                    </a:p>
                  </a:txBody>
                  <a:tcPr anchor="ctr">
                    <a:lnL w="19050" cap="flat" cmpd="sng" algn="ctr">
                      <a:solidFill>
                        <a:schemeClr val="bg2">
                          <a:lumMod val="90000"/>
                        </a:scheme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tcPr>
                </a:tc>
                <a:extLst>
                  <a:ext uri="{0D108BD9-81ED-4DB2-BD59-A6C34878D82A}">
                    <a16:rowId xmlns:a16="http://schemas.microsoft.com/office/drawing/2014/main" val="2797741016"/>
                  </a:ext>
                </a:extLst>
              </a:tr>
            </a:tbl>
          </a:graphicData>
        </a:graphic>
      </p:graphicFrame>
      <p:sp>
        <p:nvSpPr>
          <p:cNvPr id="16" name="Rechteck 15">
            <a:extLst>
              <a:ext uri="{FF2B5EF4-FFF2-40B4-BE49-F238E27FC236}">
                <a16:creationId xmlns:a16="http://schemas.microsoft.com/office/drawing/2014/main" id="{5CDE2C30-7BD8-8049-A744-141E155556F1}"/>
              </a:ext>
            </a:extLst>
          </p:cNvPr>
          <p:cNvSpPr/>
          <p:nvPr/>
        </p:nvSpPr>
        <p:spPr>
          <a:xfrm>
            <a:off x="0" y="6777867"/>
            <a:ext cx="9905999" cy="80133"/>
          </a:xfrm>
          <a:prstGeom prst="rect">
            <a:avLst/>
          </a:prstGeom>
          <a:solidFill>
            <a:srgbClr val="426E9B"/>
          </a:solidFill>
          <a:ln>
            <a:solidFill>
              <a:srgbClr val="42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1" name="Inhaltsplatzhalter 10">
            <a:extLst>
              <a:ext uri="{FF2B5EF4-FFF2-40B4-BE49-F238E27FC236}">
                <a16:creationId xmlns:a16="http://schemas.microsoft.com/office/drawing/2014/main" id="{57662B54-CA48-254E-87DF-E7BC2BA8BC55}"/>
              </a:ext>
            </a:extLst>
          </p:cNvPr>
          <p:cNvSpPr>
            <a:spLocks noGrp="1"/>
          </p:cNvSpPr>
          <p:nvPr>
            <p:ph sz="quarter" idx="13"/>
          </p:nvPr>
        </p:nvSpPr>
        <p:spPr/>
        <p:txBody>
          <a:bodyPr/>
          <a:lstStyle/>
          <a:p>
            <a:r>
              <a:rPr lang="de-DE" dirty="0"/>
              <a:t>WINTEROLYMPIADE</a:t>
            </a:r>
          </a:p>
        </p:txBody>
      </p:sp>
    </p:spTree>
    <p:extLst>
      <p:ext uri="{BB962C8B-B14F-4D97-AF65-F5344CB8AC3E}">
        <p14:creationId xmlns:p14="http://schemas.microsoft.com/office/powerpoint/2010/main" val="29878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7331CAC0-0CCB-BA4C-B42A-940D29CF7210}"/>
              </a:ext>
            </a:extLst>
          </p:cNvPr>
          <p:cNvGrpSpPr/>
          <p:nvPr/>
        </p:nvGrpSpPr>
        <p:grpSpPr>
          <a:xfrm>
            <a:off x="4953000" y="1130937"/>
            <a:ext cx="4953000" cy="4247189"/>
            <a:chOff x="4953000" y="1130937"/>
            <a:chExt cx="4953000" cy="4247189"/>
          </a:xfrm>
        </p:grpSpPr>
        <p:sp>
          <p:nvSpPr>
            <p:cNvPr id="5" name="Textfeld 4">
              <a:extLst>
                <a:ext uri="{FF2B5EF4-FFF2-40B4-BE49-F238E27FC236}">
                  <a16:creationId xmlns:a16="http://schemas.microsoft.com/office/drawing/2014/main" id="{696678DE-E02B-5E4E-A7B0-C7F4EA4C8FF9}"/>
                </a:ext>
              </a:extLst>
            </p:cNvPr>
            <p:cNvSpPr txBox="1"/>
            <p:nvPr userDrawn="1"/>
          </p:nvSpPr>
          <p:spPr>
            <a:xfrm>
              <a:off x="4953000" y="1130937"/>
              <a:ext cx="4953000" cy="1015663"/>
            </a:xfrm>
            <a:prstGeom prst="rect">
              <a:avLst/>
            </a:prstGeom>
            <a:noFill/>
          </p:spPr>
          <p:txBody>
            <a:bodyPr wrap="square" rtlCol="0">
              <a:spAutoFit/>
            </a:bodyPr>
            <a:lstStyle/>
            <a:p>
              <a:pPr algn="ctr"/>
              <a:r>
                <a:rPr lang="de-DE" sz="2000" b="1" dirty="0">
                  <a:solidFill>
                    <a:schemeClr val="bg2">
                      <a:lumMod val="50000"/>
                    </a:schemeClr>
                  </a:solidFill>
                </a:rPr>
                <a:t>WINTERSPORT</a:t>
              </a:r>
            </a:p>
            <a:p>
              <a:pPr algn="ctr"/>
              <a:r>
                <a:rPr lang="de-DE" sz="4000" b="1" dirty="0">
                  <a:solidFill>
                    <a:srgbClr val="EC756F"/>
                  </a:solidFill>
                </a:rPr>
                <a:t>URKUNDE</a:t>
              </a:r>
            </a:p>
          </p:txBody>
        </p:sp>
        <p:cxnSp>
          <p:nvCxnSpPr>
            <p:cNvPr id="6" name="Gerade Verbindung 5">
              <a:extLst>
                <a:ext uri="{FF2B5EF4-FFF2-40B4-BE49-F238E27FC236}">
                  <a16:creationId xmlns:a16="http://schemas.microsoft.com/office/drawing/2014/main" id="{2AC7B74C-F6DF-5543-9BE8-76BBB93AFEEE}"/>
                </a:ext>
              </a:extLst>
            </p:cNvPr>
            <p:cNvCxnSpPr/>
            <p:nvPr userDrawn="1"/>
          </p:nvCxnSpPr>
          <p:spPr>
            <a:xfrm>
              <a:off x="5676220" y="2874598"/>
              <a:ext cx="3369103" cy="0"/>
            </a:xfrm>
            <a:prstGeom prst="line">
              <a:avLst/>
            </a:prstGeom>
            <a:ln w="28575">
              <a:solidFill>
                <a:schemeClr val="bg2">
                  <a:lumMod val="25000"/>
                </a:schemeClr>
              </a:solidFill>
              <a:prstDash val="sysDot"/>
            </a:ln>
          </p:spPr>
          <p:style>
            <a:lnRef idx="1">
              <a:schemeClr val="dk1"/>
            </a:lnRef>
            <a:fillRef idx="0">
              <a:schemeClr val="dk1"/>
            </a:fillRef>
            <a:effectRef idx="0">
              <a:schemeClr val="dk1"/>
            </a:effectRef>
            <a:fontRef idx="minor">
              <a:schemeClr val="tx1"/>
            </a:fontRef>
          </p:style>
        </p:cxnSp>
        <p:grpSp>
          <p:nvGrpSpPr>
            <p:cNvPr id="7" name="Gruppieren 6">
              <a:extLst>
                <a:ext uri="{FF2B5EF4-FFF2-40B4-BE49-F238E27FC236}">
                  <a16:creationId xmlns:a16="http://schemas.microsoft.com/office/drawing/2014/main" id="{F6A39CA8-811E-9242-928A-CE6646C32248}"/>
                </a:ext>
              </a:extLst>
            </p:cNvPr>
            <p:cNvGrpSpPr/>
            <p:nvPr userDrawn="1"/>
          </p:nvGrpSpPr>
          <p:grpSpPr>
            <a:xfrm>
              <a:off x="5360762" y="3231384"/>
              <a:ext cx="4000017" cy="2146742"/>
              <a:chOff x="5360762" y="3429000"/>
              <a:chExt cx="4000017" cy="2146742"/>
            </a:xfrm>
          </p:grpSpPr>
          <p:sp>
            <p:nvSpPr>
              <p:cNvPr id="8" name="Textfeld 7">
                <a:extLst>
                  <a:ext uri="{FF2B5EF4-FFF2-40B4-BE49-F238E27FC236}">
                    <a16:creationId xmlns:a16="http://schemas.microsoft.com/office/drawing/2014/main" id="{D4468F45-969B-E74A-AC62-5D69E9756BDF}"/>
                  </a:ext>
                </a:extLst>
              </p:cNvPr>
              <p:cNvSpPr txBox="1"/>
              <p:nvPr/>
            </p:nvSpPr>
            <p:spPr>
              <a:xfrm>
                <a:off x="5360762" y="3429000"/>
                <a:ext cx="4000017" cy="2146742"/>
              </a:xfrm>
              <a:prstGeom prst="rect">
                <a:avLst/>
              </a:prstGeom>
              <a:noFill/>
            </p:spPr>
            <p:txBody>
              <a:bodyPr wrap="square" rtlCol="0">
                <a:spAutoFit/>
              </a:bodyPr>
              <a:lstStyle/>
              <a:p>
                <a:pPr algn="ctr">
                  <a:spcAft>
                    <a:spcPts val="700"/>
                  </a:spcAft>
                </a:pPr>
                <a:r>
                  <a:rPr lang="de-DE" sz="2000" dirty="0"/>
                  <a:t>ERREICHTE BEI DER </a:t>
                </a:r>
              </a:p>
              <a:p>
                <a:pPr algn="ctr">
                  <a:spcAft>
                    <a:spcPts val="700"/>
                  </a:spcAft>
                </a:pPr>
                <a:r>
                  <a:rPr lang="de-DE" sz="2200" b="1" dirty="0"/>
                  <a:t>1. WINTEROLYMPIADE</a:t>
                </a:r>
              </a:p>
              <a:p>
                <a:pPr algn="ctr">
                  <a:spcAft>
                    <a:spcPts val="700"/>
                  </a:spcAft>
                </a:pPr>
                <a:r>
                  <a:rPr lang="de-DE" sz="2000" dirty="0"/>
                  <a:t>DER KLASSE		DEN </a:t>
                </a:r>
              </a:p>
              <a:p>
                <a:pPr algn="ctr"/>
                <a:endParaRPr lang="de-DE" sz="2200" dirty="0"/>
              </a:p>
              <a:p>
                <a:pPr algn="ctr"/>
                <a:r>
                  <a:rPr lang="de-DE" sz="3200" dirty="0"/>
                  <a:t>	   </a:t>
                </a:r>
                <a:r>
                  <a:rPr lang="de-DE" sz="3200" b="1" dirty="0"/>
                  <a:t>PLATZ</a:t>
                </a:r>
              </a:p>
            </p:txBody>
          </p:sp>
          <p:cxnSp>
            <p:nvCxnSpPr>
              <p:cNvPr id="9" name="Gerade Verbindung 8">
                <a:extLst>
                  <a:ext uri="{FF2B5EF4-FFF2-40B4-BE49-F238E27FC236}">
                    <a16:creationId xmlns:a16="http://schemas.microsoft.com/office/drawing/2014/main" id="{4DD187A8-399A-C942-AED6-EAC1CF8FA9A7}"/>
                  </a:ext>
                </a:extLst>
              </p:cNvPr>
              <p:cNvCxnSpPr>
                <a:cxnSpLocks/>
              </p:cNvCxnSpPr>
              <p:nvPr/>
            </p:nvCxnSpPr>
            <p:spPr>
              <a:xfrm>
                <a:off x="6680481" y="5387829"/>
                <a:ext cx="450335" cy="0"/>
              </a:xfrm>
              <a:prstGeom prst="line">
                <a:avLst/>
              </a:prstGeom>
              <a:ln w="28575">
                <a:solidFill>
                  <a:schemeClr val="bg2">
                    <a:lumMod val="25000"/>
                  </a:schemeClr>
                </a:solidFill>
                <a:prstDash val="sysDot"/>
              </a:ln>
            </p:spPr>
            <p:style>
              <a:lnRef idx="1">
                <a:schemeClr val="dk1"/>
              </a:lnRef>
              <a:fillRef idx="0">
                <a:schemeClr val="dk1"/>
              </a:fillRef>
              <a:effectRef idx="0">
                <a:schemeClr val="dk1"/>
              </a:effectRef>
              <a:fontRef idx="minor">
                <a:schemeClr val="tx1"/>
              </a:fontRef>
            </p:style>
          </p:cxnSp>
          <p:cxnSp>
            <p:nvCxnSpPr>
              <p:cNvPr id="10" name="Gerade Verbindung 9">
                <a:extLst>
                  <a:ext uri="{FF2B5EF4-FFF2-40B4-BE49-F238E27FC236}">
                    <a16:creationId xmlns:a16="http://schemas.microsoft.com/office/drawing/2014/main" id="{E37ADAD4-E682-634D-A025-406106CDE53D}"/>
                  </a:ext>
                </a:extLst>
              </p:cNvPr>
              <p:cNvCxnSpPr>
                <a:cxnSpLocks/>
              </p:cNvCxnSpPr>
              <p:nvPr/>
            </p:nvCxnSpPr>
            <p:spPr>
              <a:xfrm>
                <a:off x="7530713" y="4518413"/>
                <a:ext cx="450335" cy="0"/>
              </a:xfrm>
              <a:prstGeom prst="line">
                <a:avLst/>
              </a:prstGeom>
              <a:ln w="28575">
                <a:solidFill>
                  <a:schemeClr val="bg2">
                    <a:lumMod val="25000"/>
                  </a:schemeClr>
                </a:solidFill>
                <a:prstDash val="sysDot"/>
              </a:ln>
            </p:spPr>
            <p:style>
              <a:lnRef idx="1">
                <a:schemeClr val="dk1"/>
              </a:lnRef>
              <a:fillRef idx="0">
                <a:schemeClr val="dk1"/>
              </a:fillRef>
              <a:effectRef idx="0">
                <a:schemeClr val="dk1"/>
              </a:effectRef>
              <a:fontRef idx="minor">
                <a:schemeClr val="tx1"/>
              </a:fontRef>
            </p:style>
          </p:cxnSp>
        </p:grpSp>
      </p:grpSp>
      <p:grpSp>
        <p:nvGrpSpPr>
          <p:cNvPr id="11" name="Gruppieren 10">
            <a:extLst>
              <a:ext uri="{FF2B5EF4-FFF2-40B4-BE49-F238E27FC236}">
                <a16:creationId xmlns:a16="http://schemas.microsoft.com/office/drawing/2014/main" id="{B11ACDD7-11BE-224A-9985-FBAD0D6D97E3}"/>
              </a:ext>
            </a:extLst>
          </p:cNvPr>
          <p:cNvGrpSpPr/>
          <p:nvPr/>
        </p:nvGrpSpPr>
        <p:grpSpPr>
          <a:xfrm>
            <a:off x="2588" y="1130937"/>
            <a:ext cx="4953000" cy="4247189"/>
            <a:chOff x="4953000" y="1130937"/>
            <a:chExt cx="4953000" cy="4247189"/>
          </a:xfrm>
        </p:grpSpPr>
        <p:sp>
          <p:nvSpPr>
            <p:cNvPr id="12" name="Textfeld 11">
              <a:extLst>
                <a:ext uri="{FF2B5EF4-FFF2-40B4-BE49-F238E27FC236}">
                  <a16:creationId xmlns:a16="http://schemas.microsoft.com/office/drawing/2014/main" id="{65350D24-1EFF-C349-B1A6-F127CB77158B}"/>
                </a:ext>
              </a:extLst>
            </p:cNvPr>
            <p:cNvSpPr txBox="1"/>
            <p:nvPr userDrawn="1"/>
          </p:nvSpPr>
          <p:spPr>
            <a:xfrm>
              <a:off x="4953000" y="1130937"/>
              <a:ext cx="4953000" cy="1015663"/>
            </a:xfrm>
            <a:prstGeom prst="rect">
              <a:avLst/>
            </a:prstGeom>
            <a:noFill/>
          </p:spPr>
          <p:txBody>
            <a:bodyPr wrap="square" rtlCol="0">
              <a:spAutoFit/>
            </a:bodyPr>
            <a:lstStyle/>
            <a:p>
              <a:pPr algn="ctr"/>
              <a:r>
                <a:rPr lang="de-DE" sz="2000" b="1" dirty="0">
                  <a:solidFill>
                    <a:schemeClr val="bg2">
                      <a:lumMod val="50000"/>
                    </a:schemeClr>
                  </a:solidFill>
                </a:rPr>
                <a:t>WINTERSPORT</a:t>
              </a:r>
            </a:p>
            <a:p>
              <a:pPr algn="ctr"/>
              <a:r>
                <a:rPr lang="de-DE" sz="4000" b="1" dirty="0">
                  <a:solidFill>
                    <a:srgbClr val="EC756F"/>
                  </a:solidFill>
                </a:rPr>
                <a:t>URKUNDE</a:t>
              </a:r>
            </a:p>
          </p:txBody>
        </p:sp>
        <p:cxnSp>
          <p:nvCxnSpPr>
            <p:cNvPr id="13" name="Gerade Verbindung 12">
              <a:extLst>
                <a:ext uri="{FF2B5EF4-FFF2-40B4-BE49-F238E27FC236}">
                  <a16:creationId xmlns:a16="http://schemas.microsoft.com/office/drawing/2014/main" id="{A43A2032-2074-C44B-97F7-DF6D5AC9948F}"/>
                </a:ext>
              </a:extLst>
            </p:cNvPr>
            <p:cNvCxnSpPr/>
            <p:nvPr userDrawn="1"/>
          </p:nvCxnSpPr>
          <p:spPr>
            <a:xfrm>
              <a:off x="5676220" y="2874598"/>
              <a:ext cx="3369103" cy="0"/>
            </a:xfrm>
            <a:prstGeom prst="line">
              <a:avLst/>
            </a:prstGeom>
            <a:ln w="28575">
              <a:solidFill>
                <a:schemeClr val="bg2">
                  <a:lumMod val="25000"/>
                </a:schemeClr>
              </a:solidFill>
              <a:prstDash val="sysDot"/>
            </a:ln>
          </p:spPr>
          <p:style>
            <a:lnRef idx="1">
              <a:schemeClr val="dk1"/>
            </a:lnRef>
            <a:fillRef idx="0">
              <a:schemeClr val="dk1"/>
            </a:fillRef>
            <a:effectRef idx="0">
              <a:schemeClr val="dk1"/>
            </a:effectRef>
            <a:fontRef idx="minor">
              <a:schemeClr val="tx1"/>
            </a:fontRef>
          </p:style>
        </p:cxnSp>
        <p:grpSp>
          <p:nvGrpSpPr>
            <p:cNvPr id="14" name="Gruppieren 13">
              <a:extLst>
                <a:ext uri="{FF2B5EF4-FFF2-40B4-BE49-F238E27FC236}">
                  <a16:creationId xmlns:a16="http://schemas.microsoft.com/office/drawing/2014/main" id="{D2460187-15C6-7640-AD4A-B1D6A81EC7F7}"/>
                </a:ext>
              </a:extLst>
            </p:cNvPr>
            <p:cNvGrpSpPr/>
            <p:nvPr userDrawn="1"/>
          </p:nvGrpSpPr>
          <p:grpSpPr>
            <a:xfrm>
              <a:off x="5360762" y="3231384"/>
              <a:ext cx="4000017" cy="2146742"/>
              <a:chOff x="5360762" y="3429000"/>
              <a:chExt cx="4000017" cy="2146742"/>
            </a:xfrm>
          </p:grpSpPr>
          <p:sp>
            <p:nvSpPr>
              <p:cNvPr id="15" name="Textfeld 14">
                <a:extLst>
                  <a:ext uri="{FF2B5EF4-FFF2-40B4-BE49-F238E27FC236}">
                    <a16:creationId xmlns:a16="http://schemas.microsoft.com/office/drawing/2014/main" id="{83953A7C-6957-9A45-AA2E-39F4E6750F42}"/>
                  </a:ext>
                </a:extLst>
              </p:cNvPr>
              <p:cNvSpPr txBox="1"/>
              <p:nvPr/>
            </p:nvSpPr>
            <p:spPr>
              <a:xfrm>
                <a:off x="5360762" y="3429000"/>
                <a:ext cx="4000017" cy="2146742"/>
              </a:xfrm>
              <a:prstGeom prst="rect">
                <a:avLst/>
              </a:prstGeom>
              <a:noFill/>
            </p:spPr>
            <p:txBody>
              <a:bodyPr wrap="square" rtlCol="0">
                <a:spAutoFit/>
              </a:bodyPr>
              <a:lstStyle/>
              <a:p>
                <a:pPr algn="ctr">
                  <a:spcAft>
                    <a:spcPts val="700"/>
                  </a:spcAft>
                </a:pPr>
                <a:r>
                  <a:rPr lang="de-DE" sz="2000" dirty="0"/>
                  <a:t>ERREICHTE BEI DER</a:t>
                </a:r>
              </a:p>
              <a:p>
                <a:pPr algn="ctr">
                  <a:spcAft>
                    <a:spcPts val="700"/>
                  </a:spcAft>
                </a:pPr>
                <a:r>
                  <a:rPr lang="de-DE" sz="2200" b="1" dirty="0"/>
                  <a:t>1. WINTEROLYMPIADE</a:t>
                </a:r>
              </a:p>
              <a:p>
                <a:pPr algn="ctr">
                  <a:spcAft>
                    <a:spcPts val="700"/>
                  </a:spcAft>
                </a:pPr>
                <a:r>
                  <a:rPr lang="de-DE" sz="2000" dirty="0"/>
                  <a:t>DER KLASSE		DEN </a:t>
                </a:r>
              </a:p>
              <a:p>
                <a:pPr algn="ctr"/>
                <a:endParaRPr lang="de-DE" sz="2200" dirty="0"/>
              </a:p>
              <a:p>
                <a:pPr algn="ctr"/>
                <a:r>
                  <a:rPr lang="de-DE" sz="3200" dirty="0"/>
                  <a:t>	   </a:t>
                </a:r>
                <a:r>
                  <a:rPr lang="de-DE" sz="3200" b="1" dirty="0"/>
                  <a:t>PLATZ</a:t>
                </a:r>
              </a:p>
            </p:txBody>
          </p:sp>
          <p:cxnSp>
            <p:nvCxnSpPr>
              <p:cNvPr id="16" name="Gerade Verbindung 15">
                <a:extLst>
                  <a:ext uri="{FF2B5EF4-FFF2-40B4-BE49-F238E27FC236}">
                    <a16:creationId xmlns:a16="http://schemas.microsoft.com/office/drawing/2014/main" id="{5063D669-C145-614C-94C9-4A32D72D2771}"/>
                  </a:ext>
                </a:extLst>
              </p:cNvPr>
              <p:cNvCxnSpPr>
                <a:cxnSpLocks/>
              </p:cNvCxnSpPr>
              <p:nvPr/>
            </p:nvCxnSpPr>
            <p:spPr>
              <a:xfrm>
                <a:off x="6680481" y="5387829"/>
                <a:ext cx="450335" cy="0"/>
              </a:xfrm>
              <a:prstGeom prst="line">
                <a:avLst/>
              </a:prstGeom>
              <a:ln w="28575">
                <a:solidFill>
                  <a:schemeClr val="bg2">
                    <a:lumMod val="25000"/>
                  </a:schemeClr>
                </a:solidFill>
                <a:prstDash val="sysDot"/>
              </a:ln>
            </p:spPr>
            <p:style>
              <a:lnRef idx="1">
                <a:schemeClr val="dk1"/>
              </a:lnRef>
              <a:fillRef idx="0">
                <a:schemeClr val="dk1"/>
              </a:fillRef>
              <a:effectRef idx="0">
                <a:schemeClr val="dk1"/>
              </a:effectRef>
              <a:fontRef idx="minor">
                <a:schemeClr val="tx1"/>
              </a:fontRef>
            </p:style>
          </p:cxnSp>
          <p:cxnSp>
            <p:nvCxnSpPr>
              <p:cNvPr id="17" name="Gerade Verbindung 16">
                <a:extLst>
                  <a:ext uri="{FF2B5EF4-FFF2-40B4-BE49-F238E27FC236}">
                    <a16:creationId xmlns:a16="http://schemas.microsoft.com/office/drawing/2014/main" id="{41AD1996-E302-9F4D-B0DC-0CAAC1C8C834}"/>
                  </a:ext>
                </a:extLst>
              </p:cNvPr>
              <p:cNvCxnSpPr>
                <a:cxnSpLocks/>
              </p:cNvCxnSpPr>
              <p:nvPr/>
            </p:nvCxnSpPr>
            <p:spPr>
              <a:xfrm>
                <a:off x="7530713" y="4518413"/>
                <a:ext cx="450335" cy="0"/>
              </a:xfrm>
              <a:prstGeom prst="line">
                <a:avLst/>
              </a:prstGeom>
              <a:ln w="28575">
                <a:solidFill>
                  <a:schemeClr val="bg2">
                    <a:lumMod val="25000"/>
                  </a:schemeClr>
                </a:solidFill>
                <a:prstDash val="sysDot"/>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54887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66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68DA11-1BEE-D84B-928E-8C7541C98DCD}"/>
              </a:ext>
            </a:extLst>
          </p:cNvPr>
          <p:cNvSpPr>
            <a:spLocks noGrp="1"/>
          </p:cNvSpPr>
          <p:nvPr>
            <p:ph sz="quarter" idx="13"/>
          </p:nvPr>
        </p:nvSpPr>
        <p:spPr/>
        <p:txBody>
          <a:bodyPr>
            <a:normAutofit lnSpcReduction="10000"/>
          </a:bodyPr>
          <a:lstStyle/>
          <a:p>
            <a:r>
              <a:rPr lang="de-DE" dirty="0"/>
              <a:t>SKI ALPIN (ABFAHRT)</a:t>
            </a:r>
            <a:endParaRPr lang="de-DE" dirty="0">
              <a:effectLst/>
            </a:endParaRPr>
          </a:p>
        </p:txBody>
      </p:sp>
      <p:sp>
        <p:nvSpPr>
          <p:cNvPr id="21" name="Textfeld 20">
            <a:extLst>
              <a:ext uri="{FF2B5EF4-FFF2-40B4-BE49-F238E27FC236}">
                <a16:creationId xmlns:a16="http://schemas.microsoft.com/office/drawing/2014/main" id="{2F02F2DA-AF59-2C45-9868-DA2ADF8FFCB0}"/>
              </a:ext>
            </a:extLst>
          </p:cNvPr>
          <p:cNvSpPr txBox="1"/>
          <p:nvPr/>
        </p:nvSpPr>
        <p:spPr>
          <a:xfrm>
            <a:off x="6260053" y="5641071"/>
            <a:ext cx="3529256" cy="1107611"/>
          </a:xfrm>
          <a:prstGeom prst="rect">
            <a:avLst/>
          </a:prstGeom>
          <a:noFill/>
        </p:spPr>
        <p:txBody>
          <a:bodyPr wrap="square" rtlCol="0">
            <a:spAutoFit/>
          </a:bodyPr>
          <a:lstStyle/>
          <a:p>
            <a:pPr algn="just">
              <a:lnSpc>
                <a:spcPts val="1640"/>
              </a:lnSpc>
            </a:pPr>
            <a:r>
              <a:rPr lang="de-DE" sz="1200" b="1" dirty="0">
                <a:solidFill>
                  <a:schemeClr val="tx1">
                    <a:lumMod val="75000"/>
                    <a:lumOff val="25000"/>
                  </a:schemeClr>
                </a:solidFill>
              </a:rPr>
              <a:t>Die Abfahrt </a:t>
            </a:r>
            <a:r>
              <a:rPr lang="de-DE" sz="1200" dirty="0">
                <a:solidFill>
                  <a:schemeClr val="tx1">
                    <a:lumMod val="75000"/>
                    <a:lumOff val="25000"/>
                  </a:schemeClr>
                </a:solidFill>
              </a:rPr>
              <a:t>ist die </a:t>
            </a:r>
            <a:r>
              <a:rPr lang="de-DE" sz="1200" dirty="0" err="1">
                <a:solidFill>
                  <a:schemeClr val="tx1">
                    <a:lumMod val="75000"/>
                    <a:lumOff val="25000"/>
                  </a:schemeClr>
                </a:solidFill>
              </a:rPr>
              <a:t>Königsdisziplin</a:t>
            </a:r>
            <a:r>
              <a:rPr lang="de-DE" sz="1200" dirty="0">
                <a:solidFill>
                  <a:schemeClr val="tx1">
                    <a:lumMod val="75000"/>
                    <a:lumOff val="25000"/>
                  </a:schemeClr>
                </a:solidFill>
              </a:rPr>
              <a:t> im alpinen Skisport. Nervenkitzel pur und extrem hohe Geschwindigkeiten sind hier typisch. Hast du das Zeug zum Abfahrer?</a:t>
            </a:r>
          </a:p>
          <a:p>
            <a:pPr algn="just">
              <a:lnSpc>
                <a:spcPts val="1640"/>
              </a:lnSpc>
            </a:pPr>
            <a:endParaRPr lang="de-DE" sz="1200" dirty="0">
              <a:solidFill>
                <a:schemeClr val="tx1">
                  <a:lumMod val="75000"/>
                  <a:lumOff val="25000"/>
                </a:schemeClr>
              </a:solidFill>
            </a:endParaRPr>
          </a:p>
          <a:p>
            <a:pPr algn="just">
              <a:lnSpc>
                <a:spcPts val="1640"/>
              </a:lnSpc>
            </a:pPr>
            <a:r>
              <a:rPr lang="de-DE" sz="1200" b="1" dirty="0">
                <a:solidFill>
                  <a:srgbClr val="37ADA8"/>
                </a:solidFill>
              </a:rPr>
              <a:t>Zusatzinfo: </a:t>
            </a:r>
            <a:r>
              <a:rPr lang="de-DE" sz="1200" dirty="0">
                <a:solidFill>
                  <a:schemeClr val="tx1">
                    <a:lumMod val="75000"/>
                    <a:lumOff val="25000"/>
                  </a:schemeClr>
                </a:solidFill>
              </a:rPr>
              <a:t>Mehr als 130 km/h werden erreicht. </a:t>
            </a:r>
          </a:p>
        </p:txBody>
      </p:sp>
      <p:sp>
        <p:nvSpPr>
          <p:cNvPr id="18" name="Textfeld 17">
            <a:extLst>
              <a:ext uri="{FF2B5EF4-FFF2-40B4-BE49-F238E27FC236}">
                <a16:creationId xmlns:a16="http://schemas.microsoft.com/office/drawing/2014/main" id="{2D11C828-406E-8E47-A0B0-557B6B6885F8}"/>
              </a:ext>
            </a:extLst>
          </p:cNvPr>
          <p:cNvSpPr txBox="1"/>
          <p:nvPr/>
        </p:nvSpPr>
        <p:spPr>
          <a:xfrm>
            <a:off x="515828" y="1495972"/>
            <a:ext cx="2811032" cy="2851999"/>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Begibt dich in Abfahrtshocke auf die Teppichfliese. </a:t>
            </a:r>
          </a:p>
          <a:p>
            <a:pPr algn="just">
              <a:lnSpc>
                <a:spcPts val="1780"/>
              </a:lnSpc>
            </a:pPr>
            <a:r>
              <a:rPr lang="de-DE" sz="1400" dirty="0"/>
              <a:t>Lass dich von der Startmarkierung um die Wendemarke und wieder </a:t>
            </a:r>
            <a:r>
              <a:rPr lang="de-DE" sz="1400" dirty="0" err="1"/>
              <a:t>zurück</a:t>
            </a:r>
            <a:r>
              <a:rPr lang="de-DE" sz="1400" dirty="0"/>
              <a:t> ziehen.</a:t>
            </a:r>
          </a:p>
          <a:p>
            <a:pPr>
              <a:lnSpc>
                <a:spcPts val="1780"/>
              </a:lnSpc>
            </a:pPr>
            <a:endParaRPr lang="de-DE" sz="1400" dirty="0"/>
          </a:p>
          <a:p>
            <a:pPr>
              <a:lnSpc>
                <a:spcPts val="1780"/>
              </a:lnSpc>
            </a:pPr>
            <a:r>
              <a:rPr lang="de-DE" sz="1400" dirty="0"/>
              <a:t>Anschließend wechselt ihr die Rollen.</a:t>
            </a:r>
          </a:p>
          <a:p>
            <a:pPr>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Fahrt möglichst viele Runden.</a:t>
            </a:r>
          </a:p>
        </p:txBody>
      </p:sp>
      <p:sp>
        <p:nvSpPr>
          <p:cNvPr id="33" name="Rechteck 32">
            <a:extLst>
              <a:ext uri="{FF2B5EF4-FFF2-40B4-BE49-F238E27FC236}">
                <a16:creationId xmlns:a16="http://schemas.microsoft.com/office/drawing/2014/main" id="{C55D6CBD-BD8A-E141-AC47-335C95908DEF}"/>
              </a:ext>
            </a:extLst>
          </p:cNvPr>
          <p:cNvSpPr/>
          <p:nvPr/>
        </p:nvSpPr>
        <p:spPr>
          <a:xfrm>
            <a:off x="515828" y="5890480"/>
            <a:ext cx="3299749" cy="322461"/>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3 Hütchen | 1 Teppichfliese | 1 Seil</a:t>
            </a:r>
          </a:p>
        </p:txBody>
      </p:sp>
      <p:pic>
        <p:nvPicPr>
          <p:cNvPr id="9" name="Grafik 8">
            <a:extLst>
              <a:ext uri="{FF2B5EF4-FFF2-40B4-BE49-F238E27FC236}">
                <a16:creationId xmlns:a16="http://schemas.microsoft.com/office/drawing/2014/main" id="{8090B37A-12CA-4842-889F-33AA10E848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0" y="5604073"/>
            <a:ext cx="1701700" cy="1164321"/>
          </a:xfrm>
          <a:prstGeom prst="rect">
            <a:avLst/>
          </a:prstGeom>
        </p:spPr>
      </p:pic>
      <p:grpSp>
        <p:nvGrpSpPr>
          <p:cNvPr id="7" name="Gruppieren 6">
            <a:extLst>
              <a:ext uri="{FF2B5EF4-FFF2-40B4-BE49-F238E27FC236}">
                <a16:creationId xmlns:a16="http://schemas.microsoft.com/office/drawing/2014/main" id="{BFFCA891-F3D9-DE44-ABF9-E3BBE5FAFC1F}"/>
              </a:ext>
            </a:extLst>
          </p:cNvPr>
          <p:cNvGrpSpPr/>
          <p:nvPr/>
        </p:nvGrpSpPr>
        <p:grpSpPr>
          <a:xfrm>
            <a:off x="3145875" y="1157418"/>
            <a:ext cx="6459284" cy="4242625"/>
            <a:chOff x="3145875" y="1157418"/>
            <a:chExt cx="6459284" cy="4242625"/>
          </a:xfrm>
        </p:grpSpPr>
        <p:sp>
          <p:nvSpPr>
            <p:cNvPr id="17" name="Textfeld 16">
              <a:extLst>
                <a:ext uri="{FF2B5EF4-FFF2-40B4-BE49-F238E27FC236}">
                  <a16:creationId xmlns:a16="http://schemas.microsoft.com/office/drawing/2014/main" id="{6270B6A6-FA9A-814E-B7BE-CFD5B46B987A}"/>
                </a:ext>
              </a:extLst>
            </p:cNvPr>
            <p:cNvSpPr txBox="1"/>
            <p:nvPr/>
          </p:nvSpPr>
          <p:spPr>
            <a:xfrm>
              <a:off x="8189843" y="1157418"/>
              <a:ext cx="1415316"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WENDEPUNKT</a:t>
              </a:r>
            </a:p>
          </p:txBody>
        </p:sp>
        <p:grpSp>
          <p:nvGrpSpPr>
            <p:cNvPr id="28" name="Gruppieren 27">
              <a:extLst>
                <a:ext uri="{FF2B5EF4-FFF2-40B4-BE49-F238E27FC236}">
                  <a16:creationId xmlns:a16="http://schemas.microsoft.com/office/drawing/2014/main" id="{8CB21AD9-E52C-3A49-BB14-F5ED51E5808D}"/>
                </a:ext>
              </a:extLst>
            </p:cNvPr>
            <p:cNvGrpSpPr/>
            <p:nvPr/>
          </p:nvGrpSpPr>
          <p:grpSpPr>
            <a:xfrm>
              <a:off x="4075930" y="1389373"/>
              <a:ext cx="4808636" cy="3322420"/>
              <a:chOff x="4056378" y="1450401"/>
              <a:chExt cx="4808636" cy="3322420"/>
            </a:xfrm>
          </p:grpSpPr>
          <p:cxnSp>
            <p:nvCxnSpPr>
              <p:cNvPr id="36" name="Gerade Verbindung mit Pfeil 35">
                <a:extLst>
                  <a:ext uri="{FF2B5EF4-FFF2-40B4-BE49-F238E27FC236}">
                    <a16:creationId xmlns:a16="http://schemas.microsoft.com/office/drawing/2014/main" id="{9415FBD6-E4ED-BE49-987F-435B2061CD08}"/>
                  </a:ext>
                </a:extLst>
              </p:cNvPr>
              <p:cNvCxnSpPr>
                <a:cxnSpLocks/>
              </p:cNvCxnSpPr>
              <p:nvPr/>
            </p:nvCxnSpPr>
            <p:spPr>
              <a:xfrm flipV="1">
                <a:off x="5350167" y="2197083"/>
                <a:ext cx="3465940" cy="2436422"/>
              </a:xfrm>
              <a:prstGeom prst="straightConnector1">
                <a:avLst/>
              </a:prstGeom>
              <a:ln w="15875" cap="rnd">
                <a:solidFill>
                  <a:srgbClr val="426E9B"/>
                </a:solidFill>
                <a:prstDash val="dash"/>
                <a:headEnd type="arrow" w="lg" len="lg"/>
                <a:tailEnd type="none" w="med" len="med"/>
              </a:ln>
            </p:spPr>
            <p:style>
              <a:lnRef idx="1">
                <a:schemeClr val="accent1"/>
              </a:lnRef>
              <a:fillRef idx="0">
                <a:schemeClr val="accent1"/>
              </a:fillRef>
              <a:effectRef idx="0">
                <a:schemeClr val="accent1"/>
              </a:effectRef>
              <a:fontRef idx="minor">
                <a:schemeClr val="tx1"/>
              </a:fontRef>
            </p:style>
          </p:cxnSp>
          <p:sp>
            <p:nvSpPr>
              <p:cNvPr id="37" name="Freihandform 36">
                <a:extLst>
                  <a:ext uri="{FF2B5EF4-FFF2-40B4-BE49-F238E27FC236}">
                    <a16:creationId xmlns:a16="http://schemas.microsoft.com/office/drawing/2014/main" id="{EE3A69F1-DC04-FA48-8798-6BE0EC2F1E10}"/>
                  </a:ext>
                </a:extLst>
              </p:cNvPr>
              <p:cNvSpPr/>
              <p:nvPr/>
            </p:nvSpPr>
            <p:spPr>
              <a:xfrm>
                <a:off x="7599405" y="1450401"/>
                <a:ext cx="1265609" cy="738932"/>
              </a:xfrm>
              <a:custGeom>
                <a:avLst/>
                <a:gdLst>
                  <a:gd name="connsiteX0" fmla="*/ 0 w 1288324"/>
                  <a:gd name="connsiteY0" fmla="*/ 96407 h 722246"/>
                  <a:gd name="connsiteX1" fmla="*/ 1172980 w 1288324"/>
                  <a:gd name="connsiteY1" fmla="*/ 51437 h 722246"/>
                  <a:gd name="connsiteX2" fmla="*/ 1180475 w 1288324"/>
                  <a:gd name="connsiteY2" fmla="*/ 722246 h 722246"/>
                  <a:gd name="connsiteX0" fmla="*/ 0 w 1221373"/>
                  <a:gd name="connsiteY0" fmla="*/ 42550 h 668389"/>
                  <a:gd name="connsiteX1" fmla="*/ 1004341 w 1221373"/>
                  <a:gd name="connsiteY1" fmla="*/ 98764 h 668389"/>
                  <a:gd name="connsiteX2" fmla="*/ 1180475 w 1221373"/>
                  <a:gd name="connsiteY2" fmla="*/ 668389 h 668389"/>
                  <a:gd name="connsiteX0" fmla="*/ 0 w 1212515"/>
                  <a:gd name="connsiteY0" fmla="*/ 28710 h 654549"/>
                  <a:gd name="connsiteX1" fmla="*/ 951876 w 1212515"/>
                  <a:gd name="connsiteY1" fmla="*/ 141137 h 654549"/>
                  <a:gd name="connsiteX2" fmla="*/ 1180475 w 1212515"/>
                  <a:gd name="connsiteY2" fmla="*/ 654549 h 654549"/>
                  <a:gd name="connsiteX0" fmla="*/ 0 w 1185512"/>
                  <a:gd name="connsiteY0" fmla="*/ 28710 h 654549"/>
                  <a:gd name="connsiteX1" fmla="*/ 951876 w 1185512"/>
                  <a:gd name="connsiteY1" fmla="*/ 141137 h 654549"/>
                  <a:gd name="connsiteX2" fmla="*/ 1180475 w 1185512"/>
                  <a:gd name="connsiteY2" fmla="*/ 654549 h 654549"/>
                  <a:gd name="connsiteX0" fmla="*/ 0 w 1186449"/>
                  <a:gd name="connsiteY0" fmla="*/ 39040 h 664879"/>
                  <a:gd name="connsiteX1" fmla="*/ 966866 w 1186449"/>
                  <a:gd name="connsiteY1" fmla="*/ 106497 h 664879"/>
                  <a:gd name="connsiteX2" fmla="*/ 1180475 w 1186449"/>
                  <a:gd name="connsiteY2" fmla="*/ 664879 h 664879"/>
                  <a:gd name="connsiteX0" fmla="*/ 0 w 1186449"/>
                  <a:gd name="connsiteY0" fmla="*/ 60633 h 686472"/>
                  <a:gd name="connsiteX1" fmla="*/ 966866 w 1186449"/>
                  <a:gd name="connsiteY1" fmla="*/ 128090 h 686472"/>
                  <a:gd name="connsiteX2" fmla="*/ 1180475 w 1186449"/>
                  <a:gd name="connsiteY2" fmla="*/ 686472 h 686472"/>
                  <a:gd name="connsiteX0" fmla="*/ 0 w 1211547"/>
                  <a:gd name="connsiteY0" fmla="*/ 60633 h 686472"/>
                  <a:gd name="connsiteX1" fmla="*/ 966866 w 1211547"/>
                  <a:gd name="connsiteY1" fmla="*/ 128090 h 686472"/>
                  <a:gd name="connsiteX2" fmla="*/ 1180475 w 1211547"/>
                  <a:gd name="connsiteY2" fmla="*/ 686472 h 686472"/>
                  <a:gd name="connsiteX0" fmla="*/ 0 w 1156129"/>
                  <a:gd name="connsiteY0" fmla="*/ 77205 h 654553"/>
                  <a:gd name="connsiteX1" fmla="*/ 911448 w 1156129"/>
                  <a:gd name="connsiteY1" fmla="*/ 96171 h 654553"/>
                  <a:gd name="connsiteX2" fmla="*/ 1125057 w 1156129"/>
                  <a:gd name="connsiteY2" fmla="*/ 654553 h 654553"/>
                  <a:gd name="connsiteX0" fmla="*/ 0 w 1156129"/>
                  <a:gd name="connsiteY0" fmla="*/ 97664 h 675012"/>
                  <a:gd name="connsiteX1" fmla="*/ 911448 w 1156129"/>
                  <a:gd name="connsiteY1" fmla="*/ 116630 h 675012"/>
                  <a:gd name="connsiteX2" fmla="*/ 1125057 w 1156129"/>
                  <a:gd name="connsiteY2" fmla="*/ 675012 h 675012"/>
                </a:gdLst>
                <a:ahLst/>
                <a:cxnLst>
                  <a:cxn ang="0">
                    <a:pos x="connsiteX0" y="connsiteY0"/>
                  </a:cxn>
                  <a:cxn ang="0">
                    <a:pos x="connsiteX1" y="connsiteY1"/>
                  </a:cxn>
                  <a:cxn ang="0">
                    <a:pos x="connsiteX2" y="connsiteY2"/>
                  </a:cxn>
                </a:cxnLst>
                <a:rect l="l" t="t" r="r" b="b"/>
                <a:pathLst>
                  <a:path w="1156129" h="675012">
                    <a:moveTo>
                      <a:pt x="0" y="97664"/>
                    </a:moveTo>
                    <a:cubicBezTo>
                      <a:pt x="443374" y="-74183"/>
                      <a:pt x="714702" y="12324"/>
                      <a:pt x="911448" y="116630"/>
                    </a:cubicBezTo>
                    <a:cubicBezTo>
                      <a:pt x="1108194" y="220936"/>
                      <a:pt x="1212187" y="459217"/>
                      <a:pt x="1125057" y="675012"/>
                    </a:cubicBezTo>
                  </a:path>
                </a:pathLst>
              </a:custGeom>
              <a:noFill/>
              <a:ln w="15875" cap="rnd">
                <a:solidFill>
                  <a:srgbClr val="426E9B"/>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Freihandform 37">
                <a:extLst>
                  <a:ext uri="{FF2B5EF4-FFF2-40B4-BE49-F238E27FC236}">
                    <a16:creationId xmlns:a16="http://schemas.microsoft.com/office/drawing/2014/main" id="{5EF4D8B4-CF6C-474A-A186-1D546E02B994}"/>
                  </a:ext>
                </a:extLst>
              </p:cNvPr>
              <p:cNvSpPr/>
              <p:nvPr/>
            </p:nvSpPr>
            <p:spPr>
              <a:xfrm rot="10800000">
                <a:off x="4056378" y="4033889"/>
                <a:ext cx="1265609" cy="738932"/>
              </a:xfrm>
              <a:custGeom>
                <a:avLst/>
                <a:gdLst>
                  <a:gd name="connsiteX0" fmla="*/ 0 w 1288324"/>
                  <a:gd name="connsiteY0" fmla="*/ 96407 h 722246"/>
                  <a:gd name="connsiteX1" fmla="*/ 1172980 w 1288324"/>
                  <a:gd name="connsiteY1" fmla="*/ 51437 h 722246"/>
                  <a:gd name="connsiteX2" fmla="*/ 1180475 w 1288324"/>
                  <a:gd name="connsiteY2" fmla="*/ 722246 h 722246"/>
                  <a:gd name="connsiteX0" fmla="*/ 0 w 1221373"/>
                  <a:gd name="connsiteY0" fmla="*/ 42550 h 668389"/>
                  <a:gd name="connsiteX1" fmla="*/ 1004341 w 1221373"/>
                  <a:gd name="connsiteY1" fmla="*/ 98764 h 668389"/>
                  <a:gd name="connsiteX2" fmla="*/ 1180475 w 1221373"/>
                  <a:gd name="connsiteY2" fmla="*/ 668389 h 668389"/>
                  <a:gd name="connsiteX0" fmla="*/ 0 w 1212515"/>
                  <a:gd name="connsiteY0" fmla="*/ 28710 h 654549"/>
                  <a:gd name="connsiteX1" fmla="*/ 951876 w 1212515"/>
                  <a:gd name="connsiteY1" fmla="*/ 141137 h 654549"/>
                  <a:gd name="connsiteX2" fmla="*/ 1180475 w 1212515"/>
                  <a:gd name="connsiteY2" fmla="*/ 654549 h 654549"/>
                  <a:gd name="connsiteX0" fmla="*/ 0 w 1185512"/>
                  <a:gd name="connsiteY0" fmla="*/ 28710 h 654549"/>
                  <a:gd name="connsiteX1" fmla="*/ 951876 w 1185512"/>
                  <a:gd name="connsiteY1" fmla="*/ 141137 h 654549"/>
                  <a:gd name="connsiteX2" fmla="*/ 1180475 w 1185512"/>
                  <a:gd name="connsiteY2" fmla="*/ 654549 h 654549"/>
                  <a:gd name="connsiteX0" fmla="*/ 0 w 1186449"/>
                  <a:gd name="connsiteY0" fmla="*/ 39040 h 664879"/>
                  <a:gd name="connsiteX1" fmla="*/ 966866 w 1186449"/>
                  <a:gd name="connsiteY1" fmla="*/ 106497 h 664879"/>
                  <a:gd name="connsiteX2" fmla="*/ 1180475 w 1186449"/>
                  <a:gd name="connsiteY2" fmla="*/ 664879 h 664879"/>
                  <a:gd name="connsiteX0" fmla="*/ 0 w 1186449"/>
                  <a:gd name="connsiteY0" fmla="*/ 60633 h 686472"/>
                  <a:gd name="connsiteX1" fmla="*/ 966866 w 1186449"/>
                  <a:gd name="connsiteY1" fmla="*/ 128090 h 686472"/>
                  <a:gd name="connsiteX2" fmla="*/ 1180475 w 1186449"/>
                  <a:gd name="connsiteY2" fmla="*/ 686472 h 686472"/>
                  <a:gd name="connsiteX0" fmla="*/ 0 w 1211547"/>
                  <a:gd name="connsiteY0" fmla="*/ 60633 h 686472"/>
                  <a:gd name="connsiteX1" fmla="*/ 966866 w 1211547"/>
                  <a:gd name="connsiteY1" fmla="*/ 128090 h 686472"/>
                  <a:gd name="connsiteX2" fmla="*/ 1180475 w 1211547"/>
                  <a:gd name="connsiteY2" fmla="*/ 686472 h 686472"/>
                  <a:gd name="connsiteX0" fmla="*/ 0 w 1156129"/>
                  <a:gd name="connsiteY0" fmla="*/ 77205 h 654553"/>
                  <a:gd name="connsiteX1" fmla="*/ 911448 w 1156129"/>
                  <a:gd name="connsiteY1" fmla="*/ 96171 h 654553"/>
                  <a:gd name="connsiteX2" fmla="*/ 1125057 w 1156129"/>
                  <a:gd name="connsiteY2" fmla="*/ 654553 h 654553"/>
                  <a:gd name="connsiteX0" fmla="*/ 0 w 1156129"/>
                  <a:gd name="connsiteY0" fmla="*/ 97664 h 675012"/>
                  <a:gd name="connsiteX1" fmla="*/ 911448 w 1156129"/>
                  <a:gd name="connsiteY1" fmla="*/ 116630 h 675012"/>
                  <a:gd name="connsiteX2" fmla="*/ 1125057 w 1156129"/>
                  <a:gd name="connsiteY2" fmla="*/ 675012 h 675012"/>
                </a:gdLst>
                <a:ahLst/>
                <a:cxnLst>
                  <a:cxn ang="0">
                    <a:pos x="connsiteX0" y="connsiteY0"/>
                  </a:cxn>
                  <a:cxn ang="0">
                    <a:pos x="connsiteX1" y="connsiteY1"/>
                  </a:cxn>
                  <a:cxn ang="0">
                    <a:pos x="connsiteX2" y="connsiteY2"/>
                  </a:cxn>
                </a:cxnLst>
                <a:rect l="l" t="t" r="r" b="b"/>
                <a:pathLst>
                  <a:path w="1156129" h="675012">
                    <a:moveTo>
                      <a:pt x="0" y="97664"/>
                    </a:moveTo>
                    <a:cubicBezTo>
                      <a:pt x="443374" y="-74183"/>
                      <a:pt x="714702" y="12324"/>
                      <a:pt x="911448" y="116630"/>
                    </a:cubicBezTo>
                    <a:cubicBezTo>
                      <a:pt x="1108194" y="220936"/>
                      <a:pt x="1212187" y="459217"/>
                      <a:pt x="1125057" y="675012"/>
                    </a:cubicBezTo>
                  </a:path>
                </a:pathLst>
              </a:custGeom>
              <a:noFill/>
              <a:ln w="15875" cap="rnd">
                <a:solidFill>
                  <a:srgbClr val="426E9B"/>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9" name="Gerade Verbindung mit Pfeil 38">
                <a:extLst>
                  <a:ext uri="{FF2B5EF4-FFF2-40B4-BE49-F238E27FC236}">
                    <a16:creationId xmlns:a16="http://schemas.microsoft.com/office/drawing/2014/main" id="{8F18C698-BA95-534D-92D1-C102E58E20D0}"/>
                  </a:ext>
                </a:extLst>
              </p:cNvPr>
              <p:cNvCxnSpPr>
                <a:cxnSpLocks/>
              </p:cNvCxnSpPr>
              <p:nvPr/>
            </p:nvCxnSpPr>
            <p:spPr>
              <a:xfrm flipV="1">
                <a:off x="4101397" y="1569286"/>
                <a:ext cx="3465940" cy="2436422"/>
              </a:xfrm>
              <a:prstGeom prst="straightConnector1">
                <a:avLst/>
              </a:prstGeom>
              <a:ln w="15875" cap="rnd">
                <a:solidFill>
                  <a:srgbClr val="426E9B"/>
                </a:solidFill>
                <a:prstDash val="dash"/>
                <a:headEnd type="oval" w="med" len="med"/>
                <a:tailEnd type="arrow" w="lg" len="lg"/>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207C2A62-CB28-7448-A7A0-ABBF459905B3}"/>
                </a:ext>
              </a:extLst>
            </p:cNvPr>
            <p:cNvSpPr txBox="1"/>
            <p:nvPr/>
          </p:nvSpPr>
          <p:spPr>
            <a:xfrm>
              <a:off x="3699005" y="4542516"/>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START/ZIEL</a:t>
              </a:r>
            </a:p>
          </p:txBody>
        </p:sp>
        <p:pic>
          <p:nvPicPr>
            <p:cNvPr id="40" name="Grafik 39">
              <a:extLst>
                <a:ext uri="{FF2B5EF4-FFF2-40B4-BE49-F238E27FC236}">
                  <a16:creationId xmlns:a16="http://schemas.microsoft.com/office/drawing/2014/main" id="{CCC01AFE-243C-AC4A-AB26-2E16F6EFC9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5875" y="1272543"/>
              <a:ext cx="5791708" cy="4127500"/>
            </a:xfrm>
            <a:prstGeom prst="rect">
              <a:avLst/>
            </a:prstGeom>
          </p:spPr>
        </p:pic>
      </p:grpSp>
    </p:spTree>
    <p:extLst>
      <p:ext uri="{BB962C8B-B14F-4D97-AF65-F5344CB8AC3E}">
        <p14:creationId xmlns:p14="http://schemas.microsoft.com/office/powerpoint/2010/main" val="100918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68DA11-1BEE-D84B-928E-8C7541C98DCD}"/>
              </a:ext>
            </a:extLst>
          </p:cNvPr>
          <p:cNvSpPr>
            <a:spLocks noGrp="1"/>
          </p:cNvSpPr>
          <p:nvPr>
            <p:ph sz="quarter" idx="13"/>
          </p:nvPr>
        </p:nvSpPr>
        <p:spPr/>
        <p:txBody>
          <a:bodyPr>
            <a:normAutofit lnSpcReduction="10000"/>
          </a:bodyPr>
          <a:lstStyle/>
          <a:p>
            <a:r>
              <a:rPr lang="de-DE" dirty="0"/>
              <a:t>SKI ALPIN (SLALOM)</a:t>
            </a:r>
            <a:endParaRPr lang="de-DE" dirty="0">
              <a:effectLst/>
            </a:endParaRPr>
          </a:p>
        </p:txBody>
      </p:sp>
      <p:sp>
        <p:nvSpPr>
          <p:cNvPr id="20" name="Textfeld 19">
            <a:extLst>
              <a:ext uri="{FF2B5EF4-FFF2-40B4-BE49-F238E27FC236}">
                <a16:creationId xmlns:a16="http://schemas.microsoft.com/office/drawing/2014/main" id="{CAEB906D-1286-0A41-8525-86822ED37338}"/>
              </a:ext>
            </a:extLst>
          </p:cNvPr>
          <p:cNvSpPr txBox="1"/>
          <p:nvPr/>
        </p:nvSpPr>
        <p:spPr>
          <a:xfrm>
            <a:off x="6260053" y="5641071"/>
            <a:ext cx="3529256" cy="902427"/>
          </a:xfrm>
          <a:prstGeom prst="rect">
            <a:avLst/>
          </a:prstGeom>
          <a:noFill/>
        </p:spPr>
        <p:txBody>
          <a:bodyPr wrap="square" rtlCol="0">
            <a:spAutoFit/>
          </a:bodyPr>
          <a:lstStyle/>
          <a:p>
            <a:pPr algn="just">
              <a:lnSpc>
                <a:spcPts val="1640"/>
              </a:lnSpc>
            </a:pPr>
            <a:r>
              <a:rPr lang="de-DE" sz="1200" b="1" dirty="0">
                <a:solidFill>
                  <a:schemeClr val="tx1">
                    <a:lumMod val="75000"/>
                    <a:lumOff val="25000"/>
                  </a:schemeClr>
                </a:solidFill>
              </a:rPr>
              <a:t>Der Slalom </a:t>
            </a:r>
            <a:r>
              <a:rPr lang="de-DE" sz="1200" dirty="0">
                <a:solidFill>
                  <a:schemeClr val="tx1">
                    <a:lumMod val="75000"/>
                    <a:lumOff val="25000"/>
                  </a:schemeClr>
                </a:solidFill>
              </a:rPr>
              <a:t>verlangt viele kurze und schnelle </a:t>
            </a:r>
            <a:r>
              <a:rPr lang="de-DE" sz="1200" dirty="0" err="1">
                <a:solidFill>
                  <a:schemeClr val="tx1">
                    <a:lumMod val="75000"/>
                    <a:lumOff val="25000"/>
                  </a:schemeClr>
                </a:solidFill>
              </a:rPr>
              <a:t>Richtungsänderungen</a:t>
            </a:r>
            <a:r>
              <a:rPr lang="de-DE" sz="1200" dirty="0">
                <a:solidFill>
                  <a:schemeClr val="tx1">
                    <a:lumMod val="75000"/>
                    <a:lumOff val="25000"/>
                  </a:schemeClr>
                </a:solidFill>
              </a:rPr>
              <a:t>, permanentes Gleichgewicht sowie </a:t>
            </a:r>
            <a:r>
              <a:rPr lang="de-DE" sz="1200" dirty="0" err="1">
                <a:solidFill>
                  <a:schemeClr val="tx1">
                    <a:lumMod val="75000"/>
                    <a:lumOff val="25000"/>
                  </a:schemeClr>
                </a:solidFill>
              </a:rPr>
              <a:t>höchste</a:t>
            </a:r>
            <a:r>
              <a:rPr lang="de-DE" sz="1200" dirty="0">
                <a:solidFill>
                  <a:schemeClr val="tx1">
                    <a:lumMod val="75000"/>
                    <a:lumOff val="25000"/>
                  </a:schemeClr>
                </a:solidFill>
              </a:rPr>
              <a:t> Koordination. Bist du vielleicht der </a:t>
            </a:r>
            <a:r>
              <a:rPr lang="de-DE" sz="1200" dirty="0" err="1">
                <a:solidFill>
                  <a:schemeClr val="tx1">
                    <a:lumMod val="75000"/>
                    <a:lumOff val="25000"/>
                  </a:schemeClr>
                </a:solidFill>
              </a:rPr>
              <a:t>nächste</a:t>
            </a:r>
            <a:r>
              <a:rPr lang="de-DE" sz="1200" dirty="0">
                <a:solidFill>
                  <a:schemeClr val="tx1">
                    <a:lumMod val="75000"/>
                    <a:lumOff val="25000"/>
                  </a:schemeClr>
                </a:solidFill>
              </a:rPr>
              <a:t> Felix Neureuther?</a:t>
            </a:r>
          </a:p>
        </p:txBody>
      </p:sp>
      <p:sp>
        <p:nvSpPr>
          <p:cNvPr id="24" name="Textfeld 23">
            <a:extLst>
              <a:ext uri="{FF2B5EF4-FFF2-40B4-BE49-F238E27FC236}">
                <a16:creationId xmlns:a16="http://schemas.microsoft.com/office/drawing/2014/main" id="{57723425-8698-4D4F-9576-9DF319B6E376}"/>
              </a:ext>
            </a:extLst>
          </p:cNvPr>
          <p:cNvSpPr txBox="1"/>
          <p:nvPr/>
        </p:nvSpPr>
        <p:spPr>
          <a:xfrm>
            <a:off x="515828" y="1495972"/>
            <a:ext cx="2632889" cy="2390334"/>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Stell dich an die Startlinie.</a:t>
            </a:r>
          </a:p>
          <a:p>
            <a:pPr algn="just">
              <a:lnSpc>
                <a:spcPts val="1780"/>
              </a:lnSpc>
            </a:pPr>
            <a:r>
              <a:rPr lang="de-DE" sz="1400" dirty="0"/>
              <a:t>Sprinte auf Kommando so schnell du kannst um die Slalomstangen bis zum Kegel und gerade bis zum Ziel </a:t>
            </a:r>
            <a:r>
              <a:rPr lang="de-DE" sz="1400" dirty="0" err="1"/>
              <a:t>zurück</a:t>
            </a:r>
            <a:r>
              <a:rPr lang="de-DE" sz="1400" dirty="0"/>
              <a:t>. Abklatschen und wechseln.</a:t>
            </a:r>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Lauft möglichst viele Runden.</a:t>
            </a:r>
          </a:p>
        </p:txBody>
      </p:sp>
      <p:sp>
        <p:nvSpPr>
          <p:cNvPr id="16" name="Rechteck 15">
            <a:extLst>
              <a:ext uri="{FF2B5EF4-FFF2-40B4-BE49-F238E27FC236}">
                <a16:creationId xmlns:a16="http://schemas.microsoft.com/office/drawing/2014/main" id="{36EE5235-8DE9-8444-8BEF-B9FFCED7F361}"/>
              </a:ext>
            </a:extLst>
          </p:cNvPr>
          <p:cNvSpPr/>
          <p:nvPr/>
        </p:nvSpPr>
        <p:spPr>
          <a:xfrm>
            <a:off x="510111" y="5890480"/>
            <a:ext cx="3540909" cy="322461"/>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3 Hütchen | 8 Malstangen oder Hütchen</a:t>
            </a:r>
          </a:p>
        </p:txBody>
      </p:sp>
      <p:pic>
        <p:nvPicPr>
          <p:cNvPr id="9" name="Grafik 8">
            <a:extLst>
              <a:ext uri="{FF2B5EF4-FFF2-40B4-BE49-F238E27FC236}">
                <a16:creationId xmlns:a16="http://schemas.microsoft.com/office/drawing/2014/main" id="{03C83D74-974C-5946-9AC3-C1F6E3234D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60245" y="5641071"/>
            <a:ext cx="1855508" cy="1039662"/>
          </a:xfrm>
          <a:prstGeom prst="rect">
            <a:avLst/>
          </a:prstGeom>
        </p:spPr>
      </p:pic>
      <p:grpSp>
        <p:nvGrpSpPr>
          <p:cNvPr id="5" name="Gruppieren 4">
            <a:extLst>
              <a:ext uri="{FF2B5EF4-FFF2-40B4-BE49-F238E27FC236}">
                <a16:creationId xmlns:a16="http://schemas.microsoft.com/office/drawing/2014/main" id="{B7299DCE-3121-904F-B7DD-F3766E1259DA}"/>
              </a:ext>
            </a:extLst>
          </p:cNvPr>
          <p:cNvGrpSpPr/>
          <p:nvPr/>
        </p:nvGrpSpPr>
        <p:grpSpPr>
          <a:xfrm>
            <a:off x="2360378" y="829440"/>
            <a:ext cx="7128256" cy="5080000"/>
            <a:chOff x="2360378" y="829440"/>
            <a:chExt cx="7128256" cy="5080000"/>
          </a:xfrm>
        </p:grpSpPr>
        <p:sp>
          <p:nvSpPr>
            <p:cNvPr id="7" name="Freihandform 6">
              <a:extLst>
                <a:ext uri="{FF2B5EF4-FFF2-40B4-BE49-F238E27FC236}">
                  <a16:creationId xmlns:a16="http://schemas.microsoft.com/office/drawing/2014/main" id="{B0DBA1C4-1842-3B49-BDEE-7997D28E2E39}"/>
                </a:ext>
              </a:extLst>
            </p:cNvPr>
            <p:cNvSpPr/>
            <p:nvPr/>
          </p:nvSpPr>
          <p:spPr>
            <a:xfrm>
              <a:off x="3446553" y="1002775"/>
              <a:ext cx="5841141" cy="3996309"/>
            </a:xfrm>
            <a:custGeom>
              <a:avLst/>
              <a:gdLst>
                <a:gd name="connsiteX0" fmla="*/ 503583 w 5028284"/>
                <a:gd name="connsiteY0" fmla="*/ 3140476 h 3140476"/>
                <a:gd name="connsiteX1" fmla="*/ 477079 w 5028284"/>
                <a:gd name="connsiteY1" fmla="*/ 2385103 h 3140476"/>
                <a:gd name="connsiteX2" fmla="*/ 2604052 w 5028284"/>
                <a:gd name="connsiteY2" fmla="*/ 3087468 h 3140476"/>
                <a:gd name="connsiteX3" fmla="*/ 1815548 w 5028284"/>
                <a:gd name="connsiteY3" fmla="*/ 2027294 h 3140476"/>
                <a:gd name="connsiteX4" fmla="*/ 3067879 w 5028284"/>
                <a:gd name="connsiteY4" fmla="*/ 2391729 h 3140476"/>
                <a:gd name="connsiteX5" fmla="*/ 2113722 w 5028284"/>
                <a:gd name="connsiteY5" fmla="*/ 1291798 h 3140476"/>
                <a:gd name="connsiteX6" fmla="*/ 4200939 w 5028284"/>
                <a:gd name="connsiteY6" fmla="*/ 2067050 h 3140476"/>
                <a:gd name="connsiteX7" fmla="*/ 3306418 w 5028284"/>
                <a:gd name="connsiteY7" fmla="*/ 1086389 h 3140476"/>
                <a:gd name="connsiteX8" fmla="*/ 4591879 w 5028284"/>
                <a:gd name="connsiteY8" fmla="*/ 1298424 h 3140476"/>
                <a:gd name="connsiteX9" fmla="*/ 4651513 w 5028284"/>
                <a:gd name="connsiteY9" fmla="*/ 26216 h 3140476"/>
                <a:gd name="connsiteX10" fmla="*/ 0 w 5028284"/>
                <a:gd name="connsiteY10" fmla="*/ 2663398 h 3140476"/>
                <a:gd name="connsiteX0" fmla="*/ 503583 w 5028284"/>
                <a:gd name="connsiteY0" fmla="*/ 3140476 h 3140476"/>
                <a:gd name="connsiteX1" fmla="*/ 834887 w 5028284"/>
                <a:gd name="connsiteY1" fmla="*/ 2431485 h 3140476"/>
                <a:gd name="connsiteX2" fmla="*/ 2604052 w 5028284"/>
                <a:gd name="connsiteY2" fmla="*/ 3087468 h 3140476"/>
                <a:gd name="connsiteX3" fmla="*/ 1815548 w 5028284"/>
                <a:gd name="connsiteY3" fmla="*/ 2027294 h 3140476"/>
                <a:gd name="connsiteX4" fmla="*/ 3067879 w 5028284"/>
                <a:gd name="connsiteY4" fmla="*/ 2391729 h 3140476"/>
                <a:gd name="connsiteX5" fmla="*/ 2113722 w 5028284"/>
                <a:gd name="connsiteY5" fmla="*/ 1291798 h 3140476"/>
                <a:gd name="connsiteX6" fmla="*/ 4200939 w 5028284"/>
                <a:gd name="connsiteY6" fmla="*/ 2067050 h 3140476"/>
                <a:gd name="connsiteX7" fmla="*/ 3306418 w 5028284"/>
                <a:gd name="connsiteY7" fmla="*/ 1086389 h 3140476"/>
                <a:gd name="connsiteX8" fmla="*/ 4591879 w 5028284"/>
                <a:gd name="connsiteY8" fmla="*/ 1298424 h 3140476"/>
                <a:gd name="connsiteX9" fmla="*/ 4651513 w 5028284"/>
                <a:gd name="connsiteY9" fmla="*/ 26216 h 3140476"/>
                <a:gd name="connsiteX10" fmla="*/ 0 w 5028284"/>
                <a:gd name="connsiteY10" fmla="*/ 2663398 h 3140476"/>
                <a:gd name="connsiteX0" fmla="*/ 801757 w 5028284"/>
                <a:gd name="connsiteY0" fmla="*/ 3239867 h 3239867"/>
                <a:gd name="connsiteX1" fmla="*/ 834887 w 5028284"/>
                <a:gd name="connsiteY1" fmla="*/ 2431485 h 3239867"/>
                <a:gd name="connsiteX2" fmla="*/ 2604052 w 5028284"/>
                <a:gd name="connsiteY2" fmla="*/ 3087468 h 3239867"/>
                <a:gd name="connsiteX3" fmla="*/ 1815548 w 5028284"/>
                <a:gd name="connsiteY3" fmla="*/ 2027294 h 3239867"/>
                <a:gd name="connsiteX4" fmla="*/ 3067879 w 5028284"/>
                <a:gd name="connsiteY4" fmla="*/ 2391729 h 3239867"/>
                <a:gd name="connsiteX5" fmla="*/ 2113722 w 5028284"/>
                <a:gd name="connsiteY5" fmla="*/ 1291798 h 3239867"/>
                <a:gd name="connsiteX6" fmla="*/ 4200939 w 5028284"/>
                <a:gd name="connsiteY6" fmla="*/ 2067050 h 3239867"/>
                <a:gd name="connsiteX7" fmla="*/ 3306418 w 5028284"/>
                <a:gd name="connsiteY7" fmla="*/ 1086389 h 3239867"/>
                <a:gd name="connsiteX8" fmla="*/ 4591879 w 5028284"/>
                <a:gd name="connsiteY8" fmla="*/ 1298424 h 3239867"/>
                <a:gd name="connsiteX9" fmla="*/ 4651513 w 5028284"/>
                <a:gd name="connsiteY9" fmla="*/ 26216 h 3239867"/>
                <a:gd name="connsiteX10" fmla="*/ 0 w 5028284"/>
                <a:gd name="connsiteY10" fmla="*/ 2663398 h 3239867"/>
                <a:gd name="connsiteX0" fmla="*/ 801757 w 5028284"/>
                <a:gd name="connsiteY0" fmla="*/ 3239867 h 3239867"/>
                <a:gd name="connsiteX1" fmla="*/ 834887 w 5028284"/>
                <a:gd name="connsiteY1" fmla="*/ 2431485 h 3239867"/>
                <a:gd name="connsiteX2" fmla="*/ 2604052 w 5028284"/>
                <a:gd name="connsiteY2" fmla="*/ 3087468 h 3239867"/>
                <a:gd name="connsiteX3" fmla="*/ 1815548 w 5028284"/>
                <a:gd name="connsiteY3" fmla="*/ 2027294 h 3239867"/>
                <a:gd name="connsiteX4" fmla="*/ 3067879 w 5028284"/>
                <a:gd name="connsiteY4" fmla="*/ 2391729 h 3239867"/>
                <a:gd name="connsiteX5" fmla="*/ 2113722 w 5028284"/>
                <a:gd name="connsiteY5" fmla="*/ 1291798 h 3239867"/>
                <a:gd name="connsiteX6" fmla="*/ 4200939 w 5028284"/>
                <a:gd name="connsiteY6" fmla="*/ 2067050 h 3239867"/>
                <a:gd name="connsiteX7" fmla="*/ 3306418 w 5028284"/>
                <a:gd name="connsiteY7" fmla="*/ 1086389 h 3239867"/>
                <a:gd name="connsiteX8" fmla="*/ 4591879 w 5028284"/>
                <a:gd name="connsiteY8" fmla="*/ 1298424 h 3239867"/>
                <a:gd name="connsiteX9" fmla="*/ 4651513 w 5028284"/>
                <a:gd name="connsiteY9" fmla="*/ 26216 h 3239867"/>
                <a:gd name="connsiteX10" fmla="*/ 0 w 5028284"/>
                <a:gd name="connsiteY10" fmla="*/ 2663398 h 3239867"/>
                <a:gd name="connsiteX0" fmla="*/ 801757 w 5028284"/>
                <a:gd name="connsiteY0" fmla="*/ 3239867 h 3239867"/>
                <a:gd name="connsiteX1" fmla="*/ 834887 w 5028284"/>
                <a:gd name="connsiteY1" fmla="*/ 2431485 h 3239867"/>
                <a:gd name="connsiteX2" fmla="*/ 2604052 w 5028284"/>
                <a:gd name="connsiteY2" fmla="*/ 3087468 h 3239867"/>
                <a:gd name="connsiteX3" fmla="*/ 1815548 w 5028284"/>
                <a:gd name="connsiteY3" fmla="*/ 2027294 h 3239867"/>
                <a:gd name="connsiteX4" fmla="*/ 3067879 w 5028284"/>
                <a:gd name="connsiteY4" fmla="*/ 2391729 h 3239867"/>
                <a:gd name="connsiteX5" fmla="*/ 2113722 w 5028284"/>
                <a:gd name="connsiteY5" fmla="*/ 1291798 h 3239867"/>
                <a:gd name="connsiteX6" fmla="*/ 4200939 w 5028284"/>
                <a:gd name="connsiteY6" fmla="*/ 2067050 h 3239867"/>
                <a:gd name="connsiteX7" fmla="*/ 3306418 w 5028284"/>
                <a:gd name="connsiteY7" fmla="*/ 1086389 h 3239867"/>
                <a:gd name="connsiteX8" fmla="*/ 4591879 w 5028284"/>
                <a:gd name="connsiteY8" fmla="*/ 1298424 h 3239867"/>
                <a:gd name="connsiteX9" fmla="*/ 4651513 w 5028284"/>
                <a:gd name="connsiteY9" fmla="*/ 26216 h 3239867"/>
                <a:gd name="connsiteX10" fmla="*/ 0 w 5028284"/>
                <a:gd name="connsiteY10" fmla="*/ 2663398 h 3239867"/>
                <a:gd name="connsiteX0" fmla="*/ 801757 w 5028284"/>
                <a:gd name="connsiteY0" fmla="*/ 3239867 h 3239867"/>
                <a:gd name="connsiteX1" fmla="*/ 834887 w 5028284"/>
                <a:gd name="connsiteY1" fmla="*/ 2431485 h 3239867"/>
                <a:gd name="connsiteX2" fmla="*/ 2604052 w 5028284"/>
                <a:gd name="connsiteY2" fmla="*/ 3087468 h 3239867"/>
                <a:gd name="connsiteX3" fmla="*/ 1815548 w 5028284"/>
                <a:gd name="connsiteY3" fmla="*/ 2027294 h 3239867"/>
                <a:gd name="connsiteX4" fmla="*/ 3067879 w 5028284"/>
                <a:gd name="connsiteY4" fmla="*/ 2391729 h 3239867"/>
                <a:gd name="connsiteX5" fmla="*/ 2113722 w 5028284"/>
                <a:gd name="connsiteY5" fmla="*/ 1291798 h 3239867"/>
                <a:gd name="connsiteX6" fmla="*/ 4200939 w 5028284"/>
                <a:gd name="connsiteY6" fmla="*/ 2067050 h 3239867"/>
                <a:gd name="connsiteX7" fmla="*/ 3306418 w 5028284"/>
                <a:gd name="connsiteY7" fmla="*/ 1086389 h 3239867"/>
                <a:gd name="connsiteX8" fmla="*/ 4591879 w 5028284"/>
                <a:gd name="connsiteY8" fmla="*/ 1298424 h 3239867"/>
                <a:gd name="connsiteX9" fmla="*/ 4651513 w 5028284"/>
                <a:gd name="connsiteY9" fmla="*/ 26216 h 3239867"/>
                <a:gd name="connsiteX10" fmla="*/ 0 w 5028284"/>
                <a:gd name="connsiteY10" fmla="*/ 2663398 h 3239867"/>
                <a:gd name="connsiteX0" fmla="*/ 801757 w 5028284"/>
                <a:gd name="connsiteY0" fmla="*/ 3239867 h 3239867"/>
                <a:gd name="connsiteX1" fmla="*/ 834887 w 5028284"/>
                <a:gd name="connsiteY1" fmla="*/ 2431485 h 3239867"/>
                <a:gd name="connsiteX2" fmla="*/ 2604052 w 5028284"/>
                <a:gd name="connsiteY2" fmla="*/ 3087468 h 3239867"/>
                <a:gd name="connsiteX3" fmla="*/ 1815548 w 5028284"/>
                <a:gd name="connsiteY3" fmla="*/ 2027294 h 3239867"/>
                <a:gd name="connsiteX4" fmla="*/ 3067879 w 5028284"/>
                <a:gd name="connsiteY4" fmla="*/ 2391729 h 3239867"/>
                <a:gd name="connsiteX5" fmla="*/ 2113722 w 5028284"/>
                <a:gd name="connsiteY5" fmla="*/ 1291798 h 3239867"/>
                <a:gd name="connsiteX6" fmla="*/ 4200939 w 5028284"/>
                <a:gd name="connsiteY6" fmla="*/ 2067050 h 3239867"/>
                <a:gd name="connsiteX7" fmla="*/ 3306418 w 5028284"/>
                <a:gd name="connsiteY7" fmla="*/ 1086389 h 3239867"/>
                <a:gd name="connsiteX8" fmla="*/ 4591879 w 5028284"/>
                <a:gd name="connsiteY8" fmla="*/ 1298424 h 3239867"/>
                <a:gd name="connsiteX9" fmla="*/ 4651513 w 5028284"/>
                <a:gd name="connsiteY9" fmla="*/ 26216 h 3239867"/>
                <a:gd name="connsiteX10" fmla="*/ 0 w 5028284"/>
                <a:gd name="connsiteY10" fmla="*/ 2663398 h 3239867"/>
                <a:gd name="connsiteX0" fmla="*/ 801757 w 4702560"/>
                <a:gd name="connsiteY0" fmla="*/ 3259454 h 3259454"/>
                <a:gd name="connsiteX1" fmla="*/ 834887 w 4702560"/>
                <a:gd name="connsiteY1" fmla="*/ 2451072 h 3259454"/>
                <a:gd name="connsiteX2" fmla="*/ 2604052 w 4702560"/>
                <a:gd name="connsiteY2" fmla="*/ 3107055 h 3259454"/>
                <a:gd name="connsiteX3" fmla="*/ 1815548 w 4702560"/>
                <a:gd name="connsiteY3" fmla="*/ 2046881 h 3259454"/>
                <a:gd name="connsiteX4" fmla="*/ 3067879 w 4702560"/>
                <a:gd name="connsiteY4" fmla="*/ 2411316 h 3259454"/>
                <a:gd name="connsiteX5" fmla="*/ 2113722 w 4702560"/>
                <a:gd name="connsiteY5" fmla="*/ 1311385 h 3259454"/>
                <a:gd name="connsiteX6" fmla="*/ 4200939 w 4702560"/>
                <a:gd name="connsiteY6" fmla="*/ 2086637 h 3259454"/>
                <a:gd name="connsiteX7" fmla="*/ 3306418 w 4702560"/>
                <a:gd name="connsiteY7" fmla="*/ 1105976 h 3259454"/>
                <a:gd name="connsiteX8" fmla="*/ 4591879 w 4702560"/>
                <a:gd name="connsiteY8" fmla="*/ 1318011 h 3259454"/>
                <a:gd name="connsiteX9" fmla="*/ 4114800 w 4702560"/>
                <a:gd name="connsiteY9" fmla="*/ 25925 h 3259454"/>
                <a:gd name="connsiteX10" fmla="*/ 0 w 4702560"/>
                <a:gd name="connsiteY10" fmla="*/ 2682985 h 3259454"/>
                <a:gd name="connsiteX0" fmla="*/ 801757 w 4810543"/>
                <a:gd name="connsiteY0" fmla="*/ 3272516 h 3272516"/>
                <a:gd name="connsiteX1" fmla="*/ 834887 w 4810543"/>
                <a:gd name="connsiteY1" fmla="*/ 2464134 h 3272516"/>
                <a:gd name="connsiteX2" fmla="*/ 2604052 w 4810543"/>
                <a:gd name="connsiteY2" fmla="*/ 3120117 h 3272516"/>
                <a:gd name="connsiteX3" fmla="*/ 1815548 w 4810543"/>
                <a:gd name="connsiteY3" fmla="*/ 2059943 h 3272516"/>
                <a:gd name="connsiteX4" fmla="*/ 3067879 w 4810543"/>
                <a:gd name="connsiteY4" fmla="*/ 2424378 h 3272516"/>
                <a:gd name="connsiteX5" fmla="*/ 2113722 w 4810543"/>
                <a:gd name="connsiteY5" fmla="*/ 1324447 h 3272516"/>
                <a:gd name="connsiteX6" fmla="*/ 4200939 w 4810543"/>
                <a:gd name="connsiteY6" fmla="*/ 2099699 h 3272516"/>
                <a:gd name="connsiteX7" fmla="*/ 3306418 w 4810543"/>
                <a:gd name="connsiteY7" fmla="*/ 1119038 h 3272516"/>
                <a:gd name="connsiteX8" fmla="*/ 4591879 w 4810543"/>
                <a:gd name="connsiteY8" fmla="*/ 1331073 h 3272516"/>
                <a:gd name="connsiteX9" fmla="*/ 4326834 w 4810543"/>
                <a:gd name="connsiteY9" fmla="*/ 25735 h 3272516"/>
                <a:gd name="connsiteX10" fmla="*/ 0 w 4810543"/>
                <a:gd name="connsiteY10" fmla="*/ 2696047 h 3272516"/>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067879 w 4643364"/>
                <a:gd name="connsiteY4" fmla="*/ 2593071 h 3441209"/>
                <a:gd name="connsiteX5" fmla="*/ 2113722 w 4643364"/>
                <a:gd name="connsiteY5" fmla="*/ 1493140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067879 w 4643364"/>
                <a:gd name="connsiteY4" fmla="*/ 2593071 h 3441209"/>
                <a:gd name="connsiteX5" fmla="*/ 2113722 w 4643364"/>
                <a:gd name="connsiteY5" fmla="*/ 1493140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067879 w 4643364"/>
                <a:gd name="connsiteY4" fmla="*/ 2593071 h 3441209"/>
                <a:gd name="connsiteX5" fmla="*/ 2122268 w 4643364"/>
                <a:gd name="connsiteY5" fmla="*/ 1544415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067879 w 4643364"/>
                <a:gd name="connsiteY4" fmla="*/ 2593071 h 3441209"/>
                <a:gd name="connsiteX5" fmla="*/ 2122268 w 4643364"/>
                <a:gd name="connsiteY5" fmla="*/ 1544415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067879 w 4643364"/>
                <a:gd name="connsiteY4" fmla="*/ 2593071 h 3441209"/>
                <a:gd name="connsiteX5" fmla="*/ 2117995 w 4643364"/>
                <a:gd name="connsiteY5" fmla="*/ 1578598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067879 w 4643364"/>
                <a:gd name="connsiteY4" fmla="*/ 2593071 h 3441209"/>
                <a:gd name="connsiteX5" fmla="*/ 2117995 w 4643364"/>
                <a:gd name="connsiteY5" fmla="*/ 1578598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174702 w 4643364"/>
                <a:gd name="connsiteY4" fmla="*/ 2640073 h 3441209"/>
                <a:gd name="connsiteX5" fmla="*/ 2117995 w 4643364"/>
                <a:gd name="connsiteY5" fmla="*/ 1578598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174702 w 4643364"/>
                <a:gd name="connsiteY4" fmla="*/ 2640073 h 3441209"/>
                <a:gd name="connsiteX5" fmla="*/ 2117995 w 4643364"/>
                <a:gd name="connsiteY5" fmla="*/ 1578598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174702 w 4643364"/>
                <a:gd name="connsiteY4" fmla="*/ 2640073 h 3441209"/>
                <a:gd name="connsiteX5" fmla="*/ 2117995 w 4643364"/>
                <a:gd name="connsiteY5" fmla="*/ 1578598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174702 w 4643364"/>
                <a:gd name="connsiteY4" fmla="*/ 2640073 h 3441209"/>
                <a:gd name="connsiteX5" fmla="*/ 2117995 w 4643364"/>
                <a:gd name="connsiteY5" fmla="*/ 1578598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174702 w 4643364"/>
                <a:gd name="connsiteY4" fmla="*/ 2640073 h 3441209"/>
                <a:gd name="connsiteX5" fmla="*/ 2079539 w 4643364"/>
                <a:gd name="connsiteY5" fmla="*/ 1523051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15548 w 4643364"/>
                <a:gd name="connsiteY3" fmla="*/ 2228636 h 3441209"/>
                <a:gd name="connsiteX4" fmla="*/ 3174702 w 4643364"/>
                <a:gd name="connsiteY4" fmla="*/ 2640073 h 3441209"/>
                <a:gd name="connsiteX5" fmla="*/ 2079539 w 4643364"/>
                <a:gd name="connsiteY5" fmla="*/ 1523051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174702 w 4643364"/>
                <a:gd name="connsiteY4" fmla="*/ 2640073 h 3441209"/>
                <a:gd name="connsiteX5" fmla="*/ 2079539 w 4643364"/>
                <a:gd name="connsiteY5" fmla="*/ 1523051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174702 w 4643364"/>
                <a:gd name="connsiteY4" fmla="*/ 2640073 h 3441209"/>
                <a:gd name="connsiteX5" fmla="*/ 2079539 w 4643364"/>
                <a:gd name="connsiteY5" fmla="*/ 1523051 h 3441209"/>
                <a:gd name="connsiteX6" fmla="*/ 4200939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174702 w 4643364"/>
                <a:gd name="connsiteY4" fmla="*/ 2640073 h 3441209"/>
                <a:gd name="connsiteX5" fmla="*/ 2079539 w 4643364"/>
                <a:gd name="connsiteY5" fmla="*/ 1523051 h 3441209"/>
                <a:gd name="connsiteX6" fmla="*/ 4316307 w 4643364"/>
                <a:gd name="connsiteY6" fmla="*/ 2332486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174702 w 4643364"/>
                <a:gd name="connsiteY4" fmla="*/ 2640073 h 3441209"/>
                <a:gd name="connsiteX5" fmla="*/ 2079539 w 4643364"/>
                <a:gd name="connsiteY5" fmla="*/ 1523051 h 3441209"/>
                <a:gd name="connsiteX6" fmla="*/ 4316307 w 4643364"/>
                <a:gd name="connsiteY6" fmla="*/ 2332486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174702 w 4643364"/>
                <a:gd name="connsiteY4" fmla="*/ 2640073 h 3441209"/>
                <a:gd name="connsiteX5" fmla="*/ 2079539 w 4643364"/>
                <a:gd name="connsiteY5" fmla="*/ 1523051 h 3441209"/>
                <a:gd name="connsiteX6" fmla="*/ 4171028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174702 w 4643364"/>
                <a:gd name="connsiteY4" fmla="*/ 2640073 h 3441209"/>
                <a:gd name="connsiteX5" fmla="*/ 2079539 w 4643364"/>
                <a:gd name="connsiteY5" fmla="*/ 1523051 h 3441209"/>
                <a:gd name="connsiteX6" fmla="*/ 4171028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059333 w 4643364"/>
                <a:gd name="connsiteY4" fmla="*/ 2550342 h 3441209"/>
                <a:gd name="connsiteX5" fmla="*/ 2079539 w 4643364"/>
                <a:gd name="connsiteY5" fmla="*/ 1523051 h 3441209"/>
                <a:gd name="connsiteX6" fmla="*/ 4171028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059333 w 4643364"/>
                <a:gd name="connsiteY4" fmla="*/ 2550342 h 3441209"/>
                <a:gd name="connsiteX5" fmla="*/ 2079539 w 4643364"/>
                <a:gd name="connsiteY5" fmla="*/ 1523051 h 3441209"/>
                <a:gd name="connsiteX6" fmla="*/ 4171028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3364"/>
                <a:gd name="connsiteY0" fmla="*/ 3441209 h 3441209"/>
                <a:gd name="connsiteX1" fmla="*/ 834887 w 4643364"/>
                <a:gd name="connsiteY1" fmla="*/ 2632827 h 3441209"/>
                <a:gd name="connsiteX2" fmla="*/ 2604052 w 4643364"/>
                <a:gd name="connsiteY2" fmla="*/ 3288810 h 3441209"/>
                <a:gd name="connsiteX3" fmla="*/ 1883915 w 4643364"/>
                <a:gd name="connsiteY3" fmla="*/ 2275638 h 3441209"/>
                <a:gd name="connsiteX4" fmla="*/ 3059333 w 4643364"/>
                <a:gd name="connsiteY4" fmla="*/ 2550342 h 3441209"/>
                <a:gd name="connsiteX5" fmla="*/ 2079539 w 4643364"/>
                <a:gd name="connsiteY5" fmla="*/ 1523051 h 3441209"/>
                <a:gd name="connsiteX6" fmla="*/ 4171028 w 4643364"/>
                <a:gd name="connsiteY6" fmla="*/ 2268392 h 3441209"/>
                <a:gd name="connsiteX7" fmla="*/ 3306418 w 4643364"/>
                <a:gd name="connsiteY7" fmla="*/ 1287731 h 3441209"/>
                <a:gd name="connsiteX8" fmla="*/ 4591879 w 4643364"/>
                <a:gd name="connsiteY8" fmla="*/ 1499766 h 3441209"/>
                <a:gd name="connsiteX9" fmla="*/ 3942273 w 4643364"/>
                <a:gd name="connsiteY9" fmla="*/ 23513 h 3441209"/>
                <a:gd name="connsiteX10" fmla="*/ 0 w 4643364"/>
                <a:gd name="connsiteY10" fmla="*/ 2864740 h 3441209"/>
                <a:gd name="connsiteX0" fmla="*/ 801757 w 4648322"/>
                <a:gd name="connsiteY0" fmla="*/ 3441160 h 3441160"/>
                <a:gd name="connsiteX1" fmla="*/ 834887 w 4648322"/>
                <a:gd name="connsiteY1" fmla="*/ 2632778 h 3441160"/>
                <a:gd name="connsiteX2" fmla="*/ 2604052 w 4648322"/>
                <a:gd name="connsiteY2" fmla="*/ 3288761 h 3441160"/>
                <a:gd name="connsiteX3" fmla="*/ 1883915 w 4648322"/>
                <a:gd name="connsiteY3" fmla="*/ 2275589 h 3441160"/>
                <a:gd name="connsiteX4" fmla="*/ 3059333 w 4648322"/>
                <a:gd name="connsiteY4" fmla="*/ 2550293 h 3441160"/>
                <a:gd name="connsiteX5" fmla="*/ 2079539 w 4648322"/>
                <a:gd name="connsiteY5" fmla="*/ 1523002 h 3441160"/>
                <a:gd name="connsiteX6" fmla="*/ 4171028 w 4648322"/>
                <a:gd name="connsiteY6" fmla="*/ 2268343 h 3441160"/>
                <a:gd name="connsiteX7" fmla="*/ 3238052 w 4648322"/>
                <a:gd name="connsiteY7" fmla="*/ 1266318 h 3441160"/>
                <a:gd name="connsiteX8" fmla="*/ 4591879 w 4648322"/>
                <a:gd name="connsiteY8" fmla="*/ 1499717 h 3441160"/>
                <a:gd name="connsiteX9" fmla="*/ 3942273 w 4648322"/>
                <a:gd name="connsiteY9" fmla="*/ 23464 h 3441160"/>
                <a:gd name="connsiteX10" fmla="*/ 0 w 4648322"/>
                <a:gd name="connsiteY10" fmla="*/ 2864691 h 3441160"/>
                <a:gd name="connsiteX0" fmla="*/ 801757 w 4648322"/>
                <a:gd name="connsiteY0" fmla="*/ 3441160 h 3441160"/>
                <a:gd name="connsiteX1" fmla="*/ 834887 w 4648322"/>
                <a:gd name="connsiteY1" fmla="*/ 2632778 h 3441160"/>
                <a:gd name="connsiteX2" fmla="*/ 2604052 w 4648322"/>
                <a:gd name="connsiteY2" fmla="*/ 3288761 h 3441160"/>
                <a:gd name="connsiteX3" fmla="*/ 1883915 w 4648322"/>
                <a:gd name="connsiteY3" fmla="*/ 2275589 h 3441160"/>
                <a:gd name="connsiteX4" fmla="*/ 3059333 w 4648322"/>
                <a:gd name="connsiteY4" fmla="*/ 2550293 h 3441160"/>
                <a:gd name="connsiteX5" fmla="*/ 2079539 w 4648322"/>
                <a:gd name="connsiteY5" fmla="*/ 1523002 h 3441160"/>
                <a:gd name="connsiteX6" fmla="*/ 4171028 w 4648322"/>
                <a:gd name="connsiteY6" fmla="*/ 2268343 h 3441160"/>
                <a:gd name="connsiteX7" fmla="*/ 3238052 w 4648322"/>
                <a:gd name="connsiteY7" fmla="*/ 1266318 h 3441160"/>
                <a:gd name="connsiteX8" fmla="*/ 4591879 w 4648322"/>
                <a:gd name="connsiteY8" fmla="*/ 1499717 h 3441160"/>
                <a:gd name="connsiteX9" fmla="*/ 3942273 w 4648322"/>
                <a:gd name="connsiteY9" fmla="*/ 23464 h 3441160"/>
                <a:gd name="connsiteX10" fmla="*/ 0 w 4648322"/>
                <a:gd name="connsiteY10" fmla="*/ 2864691 h 3441160"/>
                <a:gd name="connsiteX0" fmla="*/ 801757 w 4649253"/>
                <a:gd name="connsiteY0" fmla="*/ 3441209 h 3441209"/>
                <a:gd name="connsiteX1" fmla="*/ 834887 w 4649253"/>
                <a:gd name="connsiteY1" fmla="*/ 2632827 h 3441209"/>
                <a:gd name="connsiteX2" fmla="*/ 2604052 w 4649253"/>
                <a:gd name="connsiteY2" fmla="*/ 3288810 h 3441209"/>
                <a:gd name="connsiteX3" fmla="*/ 1883915 w 4649253"/>
                <a:gd name="connsiteY3" fmla="*/ 2275638 h 3441209"/>
                <a:gd name="connsiteX4" fmla="*/ 3059333 w 4649253"/>
                <a:gd name="connsiteY4" fmla="*/ 2550342 h 3441209"/>
                <a:gd name="connsiteX5" fmla="*/ 2079539 w 4649253"/>
                <a:gd name="connsiteY5" fmla="*/ 1523051 h 3441209"/>
                <a:gd name="connsiteX6" fmla="*/ 4171028 w 4649253"/>
                <a:gd name="connsiteY6" fmla="*/ 2268392 h 3441209"/>
                <a:gd name="connsiteX7" fmla="*/ 3225233 w 4649253"/>
                <a:gd name="connsiteY7" fmla="*/ 1287732 h 3441209"/>
                <a:gd name="connsiteX8" fmla="*/ 4591879 w 4649253"/>
                <a:gd name="connsiteY8" fmla="*/ 1499766 h 3441209"/>
                <a:gd name="connsiteX9" fmla="*/ 3942273 w 4649253"/>
                <a:gd name="connsiteY9" fmla="*/ 23513 h 3441209"/>
                <a:gd name="connsiteX10" fmla="*/ 0 w 4649253"/>
                <a:gd name="connsiteY10" fmla="*/ 2864740 h 3441209"/>
                <a:gd name="connsiteX0" fmla="*/ 801757 w 4648322"/>
                <a:gd name="connsiteY0" fmla="*/ 3441160 h 3441160"/>
                <a:gd name="connsiteX1" fmla="*/ 834887 w 4648322"/>
                <a:gd name="connsiteY1" fmla="*/ 2632778 h 3441160"/>
                <a:gd name="connsiteX2" fmla="*/ 2604052 w 4648322"/>
                <a:gd name="connsiteY2" fmla="*/ 3288761 h 3441160"/>
                <a:gd name="connsiteX3" fmla="*/ 1883915 w 4648322"/>
                <a:gd name="connsiteY3" fmla="*/ 2275589 h 3441160"/>
                <a:gd name="connsiteX4" fmla="*/ 3059333 w 4648322"/>
                <a:gd name="connsiteY4" fmla="*/ 2550293 h 3441160"/>
                <a:gd name="connsiteX5" fmla="*/ 2079539 w 4648322"/>
                <a:gd name="connsiteY5" fmla="*/ 1523002 h 3441160"/>
                <a:gd name="connsiteX6" fmla="*/ 4171028 w 4648322"/>
                <a:gd name="connsiteY6" fmla="*/ 2268343 h 3441160"/>
                <a:gd name="connsiteX7" fmla="*/ 3238052 w 4648322"/>
                <a:gd name="connsiteY7" fmla="*/ 1266319 h 3441160"/>
                <a:gd name="connsiteX8" fmla="*/ 4591879 w 4648322"/>
                <a:gd name="connsiteY8" fmla="*/ 1499717 h 3441160"/>
                <a:gd name="connsiteX9" fmla="*/ 3942273 w 4648322"/>
                <a:gd name="connsiteY9" fmla="*/ 23464 h 3441160"/>
                <a:gd name="connsiteX10" fmla="*/ 0 w 4648322"/>
                <a:gd name="connsiteY10" fmla="*/ 2864691 h 3441160"/>
                <a:gd name="connsiteX0" fmla="*/ 801757 w 4649253"/>
                <a:gd name="connsiteY0" fmla="*/ 3441209 h 3441209"/>
                <a:gd name="connsiteX1" fmla="*/ 834887 w 4649253"/>
                <a:gd name="connsiteY1" fmla="*/ 2632827 h 3441209"/>
                <a:gd name="connsiteX2" fmla="*/ 2604052 w 4649253"/>
                <a:gd name="connsiteY2" fmla="*/ 3288810 h 3441209"/>
                <a:gd name="connsiteX3" fmla="*/ 1883915 w 4649253"/>
                <a:gd name="connsiteY3" fmla="*/ 2275638 h 3441209"/>
                <a:gd name="connsiteX4" fmla="*/ 3059333 w 4649253"/>
                <a:gd name="connsiteY4" fmla="*/ 2550342 h 3441209"/>
                <a:gd name="connsiteX5" fmla="*/ 2079539 w 4649253"/>
                <a:gd name="connsiteY5" fmla="*/ 1523051 h 3441209"/>
                <a:gd name="connsiteX6" fmla="*/ 4171028 w 4649253"/>
                <a:gd name="connsiteY6" fmla="*/ 2268392 h 3441209"/>
                <a:gd name="connsiteX7" fmla="*/ 3225233 w 4649253"/>
                <a:gd name="connsiteY7" fmla="*/ 1287732 h 3441209"/>
                <a:gd name="connsiteX8" fmla="*/ 4591879 w 4649253"/>
                <a:gd name="connsiteY8" fmla="*/ 1499766 h 3441209"/>
                <a:gd name="connsiteX9" fmla="*/ 3942273 w 4649253"/>
                <a:gd name="connsiteY9" fmla="*/ 23513 h 3441209"/>
                <a:gd name="connsiteX10" fmla="*/ 0 w 4649253"/>
                <a:gd name="connsiteY10" fmla="*/ 2864740 h 3441209"/>
                <a:gd name="connsiteX0" fmla="*/ 801757 w 4648942"/>
                <a:gd name="connsiteY0" fmla="*/ 3441160 h 3441160"/>
                <a:gd name="connsiteX1" fmla="*/ 834887 w 4648942"/>
                <a:gd name="connsiteY1" fmla="*/ 2632778 h 3441160"/>
                <a:gd name="connsiteX2" fmla="*/ 2604052 w 4648942"/>
                <a:gd name="connsiteY2" fmla="*/ 3288761 h 3441160"/>
                <a:gd name="connsiteX3" fmla="*/ 1883915 w 4648942"/>
                <a:gd name="connsiteY3" fmla="*/ 2275589 h 3441160"/>
                <a:gd name="connsiteX4" fmla="*/ 3059333 w 4648942"/>
                <a:gd name="connsiteY4" fmla="*/ 2550293 h 3441160"/>
                <a:gd name="connsiteX5" fmla="*/ 2079539 w 4648942"/>
                <a:gd name="connsiteY5" fmla="*/ 1523002 h 3441160"/>
                <a:gd name="connsiteX6" fmla="*/ 4171028 w 4648942"/>
                <a:gd name="connsiteY6" fmla="*/ 2268343 h 3441160"/>
                <a:gd name="connsiteX7" fmla="*/ 3229506 w 4648942"/>
                <a:gd name="connsiteY7" fmla="*/ 1266318 h 3441160"/>
                <a:gd name="connsiteX8" fmla="*/ 4591879 w 4648942"/>
                <a:gd name="connsiteY8" fmla="*/ 1499717 h 3441160"/>
                <a:gd name="connsiteX9" fmla="*/ 3942273 w 4648942"/>
                <a:gd name="connsiteY9" fmla="*/ 23464 h 3441160"/>
                <a:gd name="connsiteX10" fmla="*/ 0 w 4648942"/>
                <a:gd name="connsiteY10" fmla="*/ 2864691 h 3441160"/>
                <a:gd name="connsiteX0" fmla="*/ 801757 w 4648942"/>
                <a:gd name="connsiteY0" fmla="*/ 3441160 h 3441160"/>
                <a:gd name="connsiteX1" fmla="*/ 834887 w 4648942"/>
                <a:gd name="connsiteY1" fmla="*/ 2632778 h 3441160"/>
                <a:gd name="connsiteX2" fmla="*/ 2604052 w 4648942"/>
                <a:gd name="connsiteY2" fmla="*/ 3288761 h 3441160"/>
                <a:gd name="connsiteX3" fmla="*/ 1883915 w 4648942"/>
                <a:gd name="connsiteY3" fmla="*/ 2275589 h 3441160"/>
                <a:gd name="connsiteX4" fmla="*/ 3059333 w 4648942"/>
                <a:gd name="connsiteY4" fmla="*/ 2550293 h 3441160"/>
                <a:gd name="connsiteX5" fmla="*/ 2079539 w 4648942"/>
                <a:gd name="connsiteY5" fmla="*/ 1523002 h 3441160"/>
                <a:gd name="connsiteX6" fmla="*/ 4171028 w 4648942"/>
                <a:gd name="connsiteY6" fmla="*/ 2268343 h 3441160"/>
                <a:gd name="connsiteX7" fmla="*/ 3229506 w 4648942"/>
                <a:gd name="connsiteY7" fmla="*/ 1266318 h 3441160"/>
                <a:gd name="connsiteX8" fmla="*/ 4591879 w 4648942"/>
                <a:gd name="connsiteY8" fmla="*/ 1499717 h 3441160"/>
                <a:gd name="connsiteX9" fmla="*/ 3942273 w 4648942"/>
                <a:gd name="connsiteY9" fmla="*/ 23464 h 3441160"/>
                <a:gd name="connsiteX10" fmla="*/ 0 w 4648942"/>
                <a:gd name="connsiteY10" fmla="*/ 2864691 h 3441160"/>
                <a:gd name="connsiteX0" fmla="*/ 801757 w 4648942"/>
                <a:gd name="connsiteY0" fmla="*/ 3441160 h 3441160"/>
                <a:gd name="connsiteX1" fmla="*/ 834887 w 4648942"/>
                <a:gd name="connsiteY1" fmla="*/ 2632778 h 3441160"/>
                <a:gd name="connsiteX2" fmla="*/ 2604052 w 4648942"/>
                <a:gd name="connsiteY2" fmla="*/ 3288761 h 3441160"/>
                <a:gd name="connsiteX3" fmla="*/ 1883915 w 4648942"/>
                <a:gd name="connsiteY3" fmla="*/ 2275589 h 3441160"/>
                <a:gd name="connsiteX4" fmla="*/ 3059333 w 4648942"/>
                <a:gd name="connsiteY4" fmla="*/ 2550293 h 3441160"/>
                <a:gd name="connsiteX5" fmla="*/ 2079539 w 4648942"/>
                <a:gd name="connsiteY5" fmla="*/ 1523002 h 3441160"/>
                <a:gd name="connsiteX6" fmla="*/ 4162483 w 4648942"/>
                <a:gd name="connsiteY6" fmla="*/ 2234160 h 3441160"/>
                <a:gd name="connsiteX7" fmla="*/ 3229506 w 4648942"/>
                <a:gd name="connsiteY7" fmla="*/ 1266318 h 3441160"/>
                <a:gd name="connsiteX8" fmla="*/ 4591879 w 4648942"/>
                <a:gd name="connsiteY8" fmla="*/ 1499717 h 3441160"/>
                <a:gd name="connsiteX9" fmla="*/ 3942273 w 4648942"/>
                <a:gd name="connsiteY9" fmla="*/ 23464 h 3441160"/>
                <a:gd name="connsiteX10" fmla="*/ 0 w 4648942"/>
                <a:gd name="connsiteY10" fmla="*/ 2864691 h 3441160"/>
                <a:gd name="connsiteX0" fmla="*/ 801757 w 4648942"/>
                <a:gd name="connsiteY0" fmla="*/ 3441160 h 3441160"/>
                <a:gd name="connsiteX1" fmla="*/ 834887 w 4648942"/>
                <a:gd name="connsiteY1" fmla="*/ 2632778 h 3441160"/>
                <a:gd name="connsiteX2" fmla="*/ 2604052 w 4648942"/>
                <a:gd name="connsiteY2" fmla="*/ 3288761 h 3441160"/>
                <a:gd name="connsiteX3" fmla="*/ 1883915 w 4648942"/>
                <a:gd name="connsiteY3" fmla="*/ 2275589 h 3441160"/>
                <a:gd name="connsiteX4" fmla="*/ 3059333 w 4648942"/>
                <a:gd name="connsiteY4" fmla="*/ 2550293 h 3441160"/>
                <a:gd name="connsiteX5" fmla="*/ 2079539 w 4648942"/>
                <a:gd name="connsiteY5" fmla="*/ 1523002 h 3441160"/>
                <a:gd name="connsiteX6" fmla="*/ 4162483 w 4648942"/>
                <a:gd name="connsiteY6" fmla="*/ 2234160 h 3441160"/>
                <a:gd name="connsiteX7" fmla="*/ 3229506 w 4648942"/>
                <a:gd name="connsiteY7" fmla="*/ 1266318 h 3441160"/>
                <a:gd name="connsiteX8" fmla="*/ 4591879 w 4648942"/>
                <a:gd name="connsiteY8" fmla="*/ 1499717 h 3441160"/>
                <a:gd name="connsiteX9" fmla="*/ 3942273 w 4648942"/>
                <a:gd name="connsiteY9" fmla="*/ 23464 h 3441160"/>
                <a:gd name="connsiteX10" fmla="*/ 0 w 4648942"/>
                <a:gd name="connsiteY10" fmla="*/ 2864691 h 3441160"/>
                <a:gd name="connsiteX0" fmla="*/ 801757 w 4648942"/>
                <a:gd name="connsiteY0" fmla="*/ 3441248 h 3441248"/>
                <a:gd name="connsiteX1" fmla="*/ 834887 w 4648942"/>
                <a:gd name="connsiteY1" fmla="*/ 2632866 h 3441248"/>
                <a:gd name="connsiteX2" fmla="*/ 2604052 w 4648942"/>
                <a:gd name="connsiteY2" fmla="*/ 3288849 h 3441248"/>
                <a:gd name="connsiteX3" fmla="*/ 1883915 w 4648942"/>
                <a:gd name="connsiteY3" fmla="*/ 2275677 h 3441248"/>
                <a:gd name="connsiteX4" fmla="*/ 3059333 w 4648942"/>
                <a:gd name="connsiteY4" fmla="*/ 2550381 h 3441248"/>
                <a:gd name="connsiteX5" fmla="*/ 2079539 w 4648942"/>
                <a:gd name="connsiteY5" fmla="*/ 1523090 h 3441248"/>
                <a:gd name="connsiteX6" fmla="*/ 4162483 w 4648942"/>
                <a:gd name="connsiteY6" fmla="*/ 2234248 h 3441248"/>
                <a:gd name="connsiteX7" fmla="*/ 3229506 w 4648942"/>
                <a:gd name="connsiteY7" fmla="*/ 1304862 h 3441248"/>
                <a:gd name="connsiteX8" fmla="*/ 4591879 w 4648942"/>
                <a:gd name="connsiteY8" fmla="*/ 1499805 h 3441248"/>
                <a:gd name="connsiteX9" fmla="*/ 3942273 w 4648942"/>
                <a:gd name="connsiteY9" fmla="*/ 23552 h 3441248"/>
                <a:gd name="connsiteX10" fmla="*/ 0 w 4648942"/>
                <a:gd name="connsiteY10" fmla="*/ 2864779 h 3441248"/>
                <a:gd name="connsiteX0" fmla="*/ 801757 w 4628500"/>
                <a:gd name="connsiteY0" fmla="*/ 3440656 h 3440656"/>
                <a:gd name="connsiteX1" fmla="*/ 834887 w 4628500"/>
                <a:gd name="connsiteY1" fmla="*/ 2632274 h 3440656"/>
                <a:gd name="connsiteX2" fmla="*/ 2604052 w 4628500"/>
                <a:gd name="connsiteY2" fmla="*/ 3288257 h 3440656"/>
                <a:gd name="connsiteX3" fmla="*/ 1883915 w 4628500"/>
                <a:gd name="connsiteY3" fmla="*/ 2275085 h 3440656"/>
                <a:gd name="connsiteX4" fmla="*/ 3059333 w 4628500"/>
                <a:gd name="connsiteY4" fmla="*/ 2549789 h 3440656"/>
                <a:gd name="connsiteX5" fmla="*/ 2079539 w 4628500"/>
                <a:gd name="connsiteY5" fmla="*/ 1522498 h 3440656"/>
                <a:gd name="connsiteX6" fmla="*/ 4162483 w 4628500"/>
                <a:gd name="connsiteY6" fmla="*/ 2233656 h 3440656"/>
                <a:gd name="connsiteX7" fmla="*/ 3229506 w 4628500"/>
                <a:gd name="connsiteY7" fmla="*/ 1304270 h 3440656"/>
                <a:gd name="connsiteX8" fmla="*/ 4566242 w 4628500"/>
                <a:gd name="connsiteY8" fmla="*/ 1541942 h 3440656"/>
                <a:gd name="connsiteX9" fmla="*/ 3942273 w 4628500"/>
                <a:gd name="connsiteY9" fmla="*/ 22960 h 3440656"/>
                <a:gd name="connsiteX10" fmla="*/ 0 w 4628500"/>
                <a:gd name="connsiteY10" fmla="*/ 2864187 h 3440656"/>
                <a:gd name="connsiteX0" fmla="*/ 801757 w 4685129"/>
                <a:gd name="connsiteY0" fmla="*/ 3439631 h 3439631"/>
                <a:gd name="connsiteX1" fmla="*/ 834887 w 4685129"/>
                <a:gd name="connsiteY1" fmla="*/ 2631249 h 3439631"/>
                <a:gd name="connsiteX2" fmla="*/ 2604052 w 4685129"/>
                <a:gd name="connsiteY2" fmla="*/ 3287232 h 3439631"/>
                <a:gd name="connsiteX3" fmla="*/ 1883915 w 4685129"/>
                <a:gd name="connsiteY3" fmla="*/ 2274060 h 3439631"/>
                <a:gd name="connsiteX4" fmla="*/ 3059333 w 4685129"/>
                <a:gd name="connsiteY4" fmla="*/ 2548764 h 3439631"/>
                <a:gd name="connsiteX5" fmla="*/ 2079539 w 4685129"/>
                <a:gd name="connsiteY5" fmla="*/ 1521473 h 3439631"/>
                <a:gd name="connsiteX6" fmla="*/ 4162483 w 4685129"/>
                <a:gd name="connsiteY6" fmla="*/ 2232631 h 3439631"/>
                <a:gd name="connsiteX7" fmla="*/ 3229506 w 4685129"/>
                <a:gd name="connsiteY7" fmla="*/ 1303245 h 3439631"/>
                <a:gd name="connsiteX8" fmla="*/ 4566242 w 4685129"/>
                <a:gd name="connsiteY8" fmla="*/ 1540917 h 3439631"/>
                <a:gd name="connsiteX9" fmla="*/ 3942273 w 4685129"/>
                <a:gd name="connsiteY9" fmla="*/ 21935 h 3439631"/>
                <a:gd name="connsiteX10" fmla="*/ 0 w 4685129"/>
                <a:gd name="connsiteY10" fmla="*/ 2863162 h 3439631"/>
                <a:gd name="connsiteX0" fmla="*/ 801757 w 4685129"/>
                <a:gd name="connsiteY0" fmla="*/ 3439631 h 3439631"/>
                <a:gd name="connsiteX1" fmla="*/ 834887 w 4685129"/>
                <a:gd name="connsiteY1" fmla="*/ 2631249 h 3439631"/>
                <a:gd name="connsiteX2" fmla="*/ 2604052 w 4685129"/>
                <a:gd name="connsiteY2" fmla="*/ 3287232 h 3439631"/>
                <a:gd name="connsiteX3" fmla="*/ 1883915 w 4685129"/>
                <a:gd name="connsiteY3" fmla="*/ 2274060 h 3439631"/>
                <a:gd name="connsiteX4" fmla="*/ 3059333 w 4685129"/>
                <a:gd name="connsiteY4" fmla="*/ 2548764 h 3439631"/>
                <a:gd name="connsiteX5" fmla="*/ 2079539 w 4685129"/>
                <a:gd name="connsiteY5" fmla="*/ 1521473 h 3439631"/>
                <a:gd name="connsiteX6" fmla="*/ 4162483 w 4685129"/>
                <a:gd name="connsiteY6" fmla="*/ 2232631 h 3439631"/>
                <a:gd name="connsiteX7" fmla="*/ 3229506 w 4685129"/>
                <a:gd name="connsiteY7" fmla="*/ 1303245 h 3439631"/>
                <a:gd name="connsiteX8" fmla="*/ 4566242 w 4685129"/>
                <a:gd name="connsiteY8" fmla="*/ 1540917 h 3439631"/>
                <a:gd name="connsiteX9" fmla="*/ 3942273 w 4685129"/>
                <a:gd name="connsiteY9" fmla="*/ 21935 h 3439631"/>
                <a:gd name="connsiteX10" fmla="*/ 0 w 4685129"/>
                <a:gd name="connsiteY10" fmla="*/ 2863162 h 3439631"/>
                <a:gd name="connsiteX0" fmla="*/ 801757 w 4626618"/>
                <a:gd name="connsiteY0" fmla="*/ 3440608 h 3440608"/>
                <a:gd name="connsiteX1" fmla="*/ 834887 w 4626618"/>
                <a:gd name="connsiteY1" fmla="*/ 2632226 h 3440608"/>
                <a:gd name="connsiteX2" fmla="*/ 2604052 w 4626618"/>
                <a:gd name="connsiteY2" fmla="*/ 3288209 h 3440608"/>
                <a:gd name="connsiteX3" fmla="*/ 1883915 w 4626618"/>
                <a:gd name="connsiteY3" fmla="*/ 2275037 h 3440608"/>
                <a:gd name="connsiteX4" fmla="*/ 3059333 w 4626618"/>
                <a:gd name="connsiteY4" fmla="*/ 2549741 h 3440608"/>
                <a:gd name="connsiteX5" fmla="*/ 2079539 w 4626618"/>
                <a:gd name="connsiteY5" fmla="*/ 1522450 h 3440608"/>
                <a:gd name="connsiteX6" fmla="*/ 4162483 w 4626618"/>
                <a:gd name="connsiteY6" fmla="*/ 2233608 h 3440608"/>
                <a:gd name="connsiteX7" fmla="*/ 3255143 w 4626618"/>
                <a:gd name="connsiteY7" fmla="*/ 1282857 h 3440608"/>
                <a:gd name="connsiteX8" fmla="*/ 4566242 w 4626618"/>
                <a:gd name="connsiteY8" fmla="*/ 1541894 h 3440608"/>
                <a:gd name="connsiteX9" fmla="*/ 3942273 w 4626618"/>
                <a:gd name="connsiteY9" fmla="*/ 22912 h 3440608"/>
                <a:gd name="connsiteX10" fmla="*/ 0 w 4626618"/>
                <a:gd name="connsiteY10" fmla="*/ 2864139 h 3440608"/>
                <a:gd name="connsiteX0" fmla="*/ 801757 w 4626618"/>
                <a:gd name="connsiteY0" fmla="*/ 3440608 h 3440608"/>
                <a:gd name="connsiteX1" fmla="*/ 834887 w 4626618"/>
                <a:gd name="connsiteY1" fmla="*/ 2632226 h 3440608"/>
                <a:gd name="connsiteX2" fmla="*/ 2604052 w 4626618"/>
                <a:gd name="connsiteY2" fmla="*/ 3288209 h 3440608"/>
                <a:gd name="connsiteX3" fmla="*/ 1883915 w 4626618"/>
                <a:gd name="connsiteY3" fmla="*/ 2275037 h 3440608"/>
                <a:gd name="connsiteX4" fmla="*/ 3059333 w 4626618"/>
                <a:gd name="connsiteY4" fmla="*/ 2549741 h 3440608"/>
                <a:gd name="connsiteX5" fmla="*/ 2079539 w 4626618"/>
                <a:gd name="connsiteY5" fmla="*/ 1522450 h 3440608"/>
                <a:gd name="connsiteX6" fmla="*/ 4162483 w 4626618"/>
                <a:gd name="connsiteY6" fmla="*/ 2233608 h 3440608"/>
                <a:gd name="connsiteX7" fmla="*/ 3255143 w 4626618"/>
                <a:gd name="connsiteY7" fmla="*/ 1282857 h 3440608"/>
                <a:gd name="connsiteX8" fmla="*/ 4566242 w 4626618"/>
                <a:gd name="connsiteY8" fmla="*/ 1541894 h 3440608"/>
                <a:gd name="connsiteX9" fmla="*/ 3942273 w 4626618"/>
                <a:gd name="connsiteY9" fmla="*/ 22912 h 3440608"/>
                <a:gd name="connsiteX10" fmla="*/ 0 w 4626618"/>
                <a:gd name="connsiteY10" fmla="*/ 2864139 h 3440608"/>
                <a:gd name="connsiteX0" fmla="*/ 801757 w 4626618"/>
                <a:gd name="connsiteY0" fmla="*/ 3440608 h 3440608"/>
                <a:gd name="connsiteX1" fmla="*/ 834887 w 4626618"/>
                <a:gd name="connsiteY1" fmla="*/ 2632226 h 3440608"/>
                <a:gd name="connsiteX2" fmla="*/ 2604052 w 4626618"/>
                <a:gd name="connsiteY2" fmla="*/ 3288209 h 3440608"/>
                <a:gd name="connsiteX3" fmla="*/ 1883915 w 4626618"/>
                <a:gd name="connsiteY3" fmla="*/ 2275037 h 3440608"/>
                <a:gd name="connsiteX4" fmla="*/ 3059333 w 4626618"/>
                <a:gd name="connsiteY4" fmla="*/ 2549741 h 3440608"/>
                <a:gd name="connsiteX5" fmla="*/ 2079539 w 4626618"/>
                <a:gd name="connsiteY5" fmla="*/ 1522450 h 3440608"/>
                <a:gd name="connsiteX6" fmla="*/ 4162483 w 4626618"/>
                <a:gd name="connsiteY6" fmla="*/ 2233608 h 3440608"/>
                <a:gd name="connsiteX7" fmla="*/ 3255143 w 4626618"/>
                <a:gd name="connsiteY7" fmla="*/ 1282857 h 3440608"/>
                <a:gd name="connsiteX8" fmla="*/ 4566242 w 4626618"/>
                <a:gd name="connsiteY8" fmla="*/ 1541894 h 3440608"/>
                <a:gd name="connsiteX9" fmla="*/ 3942273 w 4626618"/>
                <a:gd name="connsiteY9" fmla="*/ 22912 h 3440608"/>
                <a:gd name="connsiteX10" fmla="*/ 0 w 4626618"/>
                <a:gd name="connsiteY10" fmla="*/ 2864139 h 3440608"/>
                <a:gd name="connsiteX0" fmla="*/ 801757 w 4758969"/>
                <a:gd name="connsiteY0" fmla="*/ 3440497 h 3440497"/>
                <a:gd name="connsiteX1" fmla="*/ 834887 w 4758969"/>
                <a:gd name="connsiteY1" fmla="*/ 2632115 h 3440497"/>
                <a:gd name="connsiteX2" fmla="*/ 2604052 w 4758969"/>
                <a:gd name="connsiteY2" fmla="*/ 3288098 h 3440497"/>
                <a:gd name="connsiteX3" fmla="*/ 1883915 w 4758969"/>
                <a:gd name="connsiteY3" fmla="*/ 2274926 h 3440497"/>
                <a:gd name="connsiteX4" fmla="*/ 3059333 w 4758969"/>
                <a:gd name="connsiteY4" fmla="*/ 2549630 h 3440497"/>
                <a:gd name="connsiteX5" fmla="*/ 2079539 w 4758969"/>
                <a:gd name="connsiteY5" fmla="*/ 1522339 h 3440497"/>
                <a:gd name="connsiteX6" fmla="*/ 4162483 w 4758969"/>
                <a:gd name="connsiteY6" fmla="*/ 2233497 h 3440497"/>
                <a:gd name="connsiteX7" fmla="*/ 3255143 w 4758969"/>
                <a:gd name="connsiteY7" fmla="*/ 1282746 h 3440497"/>
                <a:gd name="connsiteX8" fmla="*/ 4566242 w 4758969"/>
                <a:gd name="connsiteY8" fmla="*/ 1541783 h 3440497"/>
                <a:gd name="connsiteX9" fmla="*/ 3942273 w 4758969"/>
                <a:gd name="connsiteY9" fmla="*/ 22801 h 3440497"/>
                <a:gd name="connsiteX10" fmla="*/ 0 w 4758969"/>
                <a:gd name="connsiteY10" fmla="*/ 2864028 h 3440497"/>
                <a:gd name="connsiteX0" fmla="*/ 801757 w 4758969"/>
                <a:gd name="connsiteY0" fmla="*/ 3440497 h 3440497"/>
                <a:gd name="connsiteX1" fmla="*/ 834887 w 4758969"/>
                <a:gd name="connsiteY1" fmla="*/ 2632115 h 3440497"/>
                <a:gd name="connsiteX2" fmla="*/ 2604052 w 4758969"/>
                <a:gd name="connsiteY2" fmla="*/ 3288098 h 3440497"/>
                <a:gd name="connsiteX3" fmla="*/ 1883915 w 4758969"/>
                <a:gd name="connsiteY3" fmla="*/ 2274926 h 3440497"/>
                <a:gd name="connsiteX4" fmla="*/ 3059333 w 4758969"/>
                <a:gd name="connsiteY4" fmla="*/ 2549630 h 3440497"/>
                <a:gd name="connsiteX5" fmla="*/ 2079539 w 4758969"/>
                <a:gd name="connsiteY5" fmla="*/ 1522339 h 3440497"/>
                <a:gd name="connsiteX6" fmla="*/ 4162483 w 4758969"/>
                <a:gd name="connsiteY6" fmla="*/ 2233497 h 3440497"/>
                <a:gd name="connsiteX7" fmla="*/ 3255143 w 4758969"/>
                <a:gd name="connsiteY7" fmla="*/ 1282746 h 3440497"/>
                <a:gd name="connsiteX8" fmla="*/ 4566242 w 4758969"/>
                <a:gd name="connsiteY8" fmla="*/ 1541783 h 3440497"/>
                <a:gd name="connsiteX9" fmla="*/ 3942273 w 4758969"/>
                <a:gd name="connsiteY9" fmla="*/ 22801 h 3440497"/>
                <a:gd name="connsiteX10" fmla="*/ 0 w 4758969"/>
                <a:gd name="connsiteY10" fmla="*/ 2864028 h 3440497"/>
                <a:gd name="connsiteX0" fmla="*/ 801757 w 4758969"/>
                <a:gd name="connsiteY0" fmla="*/ 3440497 h 3440497"/>
                <a:gd name="connsiteX1" fmla="*/ 834887 w 4758969"/>
                <a:gd name="connsiteY1" fmla="*/ 2632115 h 3440497"/>
                <a:gd name="connsiteX2" fmla="*/ 2604052 w 4758969"/>
                <a:gd name="connsiteY2" fmla="*/ 3288098 h 3440497"/>
                <a:gd name="connsiteX3" fmla="*/ 1883915 w 4758969"/>
                <a:gd name="connsiteY3" fmla="*/ 2274926 h 3440497"/>
                <a:gd name="connsiteX4" fmla="*/ 3059333 w 4758969"/>
                <a:gd name="connsiteY4" fmla="*/ 2549630 h 3440497"/>
                <a:gd name="connsiteX5" fmla="*/ 2079539 w 4758969"/>
                <a:gd name="connsiteY5" fmla="*/ 1522339 h 3440497"/>
                <a:gd name="connsiteX6" fmla="*/ 4162483 w 4758969"/>
                <a:gd name="connsiteY6" fmla="*/ 2233497 h 3440497"/>
                <a:gd name="connsiteX7" fmla="*/ 3255143 w 4758969"/>
                <a:gd name="connsiteY7" fmla="*/ 1282746 h 3440497"/>
                <a:gd name="connsiteX8" fmla="*/ 4566242 w 4758969"/>
                <a:gd name="connsiteY8" fmla="*/ 1541783 h 3440497"/>
                <a:gd name="connsiteX9" fmla="*/ 3942273 w 4758969"/>
                <a:gd name="connsiteY9" fmla="*/ 22801 h 3440497"/>
                <a:gd name="connsiteX10" fmla="*/ 0 w 4758969"/>
                <a:gd name="connsiteY10" fmla="*/ 2864028 h 3440497"/>
                <a:gd name="connsiteX0" fmla="*/ 801757 w 4706854"/>
                <a:gd name="connsiteY0" fmla="*/ 3221234 h 3221234"/>
                <a:gd name="connsiteX1" fmla="*/ 834887 w 4706854"/>
                <a:gd name="connsiteY1" fmla="*/ 2412852 h 3221234"/>
                <a:gd name="connsiteX2" fmla="*/ 2604052 w 4706854"/>
                <a:gd name="connsiteY2" fmla="*/ 3068835 h 3221234"/>
                <a:gd name="connsiteX3" fmla="*/ 1883915 w 4706854"/>
                <a:gd name="connsiteY3" fmla="*/ 2055663 h 3221234"/>
                <a:gd name="connsiteX4" fmla="*/ 3059333 w 4706854"/>
                <a:gd name="connsiteY4" fmla="*/ 2330367 h 3221234"/>
                <a:gd name="connsiteX5" fmla="*/ 2079539 w 4706854"/>
                <a:gd name="connsiteY5" fmla="*/ 1303076 h 3221234"/>
                <a:gd name="connsiteX6" fmla="*/ 4162483 w 4706854"/>
                <a:gd name="connsiteY6" fmla="*/ 2014234 h 3221234"/>
                <a:gd name="connsiteX7" fmla="*/ 3255143 w 4706854"/>
                <a:gd name="connsiteY7" fmla="*/ 1063483 h 3221234"/>
                <a:gd name="connsiteX8" fmla="*/ 4566242 w 4706854"/>
                <a:gd name="connsiteY8" fmla="*/ 1322520 h 3221234"/>
                <a:gd name="connsiteX9" fmla="*/ 4151645 w 4706854"/>
                <a:gd name="connsiteY9" fmla="*/ 25729 h 3221234"/>
                <a:gd name="connsiteX10" fmla="*/ 0 w 4706854"/>
                <a:gd name="connsiteY10" fmla="*/ 2644765 h 322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854" h="3221234">
                  <a:moveTo>
                    <a:pt x="801757" y="3221234"/>
                  </a:moveTo>
                  <a:cubicBezTo>
                    <a:pt x="613466" y="2847965"/>
                    <a:pt x="534505" y="2438252"/>
                    <a:pt x="834887" y="2412852"/>
                  </a:cubicBezTo>
                  <a:cubicBezTo>
                    <a:pt x="1135269" y="2387452"/>
                    <a:pt x="2356575" y="3192459"/>
                    <a:pt x="2604052" y="3068835"/>
                  </a:cubicBezTo>
                  <a:cubicBezTo>
                    <a:pt x="2851529" y="2945211"/>
                    <a:pt x="1761033" y="2264198"/>
                    <a:pt x="1883915" y="2055663"/>
                  </a:cubicBezTo>
                  <a:cubicBezTo>
                    <a:pt x="2006797" y="1847128"/>
                    <a:pt x="2936999" y="2536984"/>
                    <a:pt x="3059333" y="2330367"/>
                  </a:cubicBezTo>
                  <a:cubicBezTo>
                    <a:pt x="3181667" y="2123750"/>
                    <a:pt x="1780313" y="1458315"/>
                    <a:pt x="2079539" y="1303076"/>
                  </a:cubicBezTo>
                  <a:cubicBezTo>
                    <a:pt x="2378765" y="1147837"/>
                    <a:pt x="3940911" y="2237900"/>
                    <a:pt x="4162483" y="2014234"/>
                  </a:cubicBezTo>
                  <a:cubicBezTo>
                    <a:pt x="4384055" y="1790568"/>
                    <a:pt x="3106665" y="1298410"/>
                    <a:pt x="3255143" y="1063483"/>
                  </a:cubicBezTo>
                  <a:cubicBezTo>
                    <a:pt x="3403621" y="828556"/>
                    <a:pt x="4416825" y="1495479"/>
                    <a:pt x="4566242" y="1322520"/>
                  </a:cubicBezTo>
                  <a:cubicBezTo>
                    <a:pt x="4715659" y="1149561"/>
                    <a:pt x="4916958" y="-201767"/>
                    <a:pt x="4151645" y="25729"/>
                  </a:cubicBezTo>
                  <a:cubicBezTo>
                    <a:pt x="3386332" y="253225"/>
                    <a:pt x="1767911" y="1290371"/>
                    <a:pt x="0" y="2644765"/>
                  </a:cubicBezTo>
                </a:path>
              </a:pathLst>
            </a:custGeom>
            <a:noFill/>
            <a:ln w="15875" cap="rnd">
              <a:solidFill>
                <a:srgbClr val="426E9B"/>
              </a:solidFill>
              <a:prstDash val="dash"/>
              <a:headEnd type="ova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E74FA7A2-2640-BB43-B4B9-C9B5732290B9}"/>
                </a:ext>
              </a:extLst>
            </p:cNvPr>
            <p:cNvSpPr txBox="1"/>
            <p:nvPr/>
          </p:nvSpPr>
          <p:spPr>
            <a:xfrm>
              <a:off x="3143328" y="4745699"/>
              <a:ext cx="1508854" cy="420015"/>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START/ZIEL</a:t>
              </a:r>
            </a:p>
          </p:txBody>
        </p:sp>
        <p:pic>
          <p:nvPicPr>
            <p:cNvPr id="14" name="Grafik 13">
              <a:extLst>
                <a:ext uri="{FF2B5EF4-FFF2-40B4-BE49-F238E27FC236}">
                  <a16:creationId xmlns:a16="http://schemas.microsoft.com/office/drawing/2014/main" id="{DEE8DA72-085F-E344-8924-14FD9725E8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60378" y="829440"/>
              <a:ext cx="7128256" cy="5080000"/>
            </a:xfrm>
            <a:prstGeom prst="rect">
              <a:avLst/>
            </a:prstGeom>
          </p:spPr>
        </p:pic>
      </p:grpSp>
    </p:spTree>
    <p:extLst>
      <p:ext uri="{BB962C8B-B14F-4D97-AF65-F5344CB8AC3E}">
        <p14:creationId xmlns:p14="http://schemas.microsoft.com/office/powerpoint/2010/main" val="184094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FC4B443-4DA6-D14D-8F19-370154029E1C}"/>
              </a:ext>
            </a:extLst>
          </p:cNvPr>
          <p:cNvSpPr>
            <a:spLocks noGrp="1"/>
          </p:cNvSpPr>
          <p:nvPr>
            <p:ph sz="quarter" idx="13"/>
          </p:nvPr>
        </p:nvSpPr>
        <p:spPr/>
        <p:txBody>
          <a:bodyPr>
            <a:normAutofit lnSpcReduction="10000"/>
          </a:bodyPr>
          <a:lstStyle/>
          <a:p>
            <a:r>
              <a:rPr lang="de-DE" dirty="0"/>
              <a:t>SKI ALPIN (BUCKELPISTE)</a:t>
            </a:r>
          </a:p>
        </p:txBody>
      </p:sp>
      <p:sp>
        <p:nvSpPr>
          <p:cNvPr id="4" name="Textfeld 3">
            <a:extLst>
              <a:ext uri="{FF2B5EF4-FFF2-40B4-BE49-F238E27FC236}">
                <a16:creationId xmlns:a16="http://schemas.microsoft.com/office/drawing/2014/main" id="{DFBAE2E1-AA79-D04C-9D6C-077D945BD07C}"/>
              </a:ext>
            </a:extLst>
          </p:cNvPr>
          <p:cNvSpPr txBox="1"/>
          <p:nvPr/>
        </p:nvSpPr>
        <p:spPr>
          <a:xfrm>
            <a:off x="6260053" y="5641071"/>
            <a:ext cx="3529256" cy="902363"/>
          </a:xfrm>
          <a:prstGeom prst="rect">
            <a:avLst/>
          </a:prstGeom>
          <a:noFill/>
        </p:spPr>
        <p:txBody>
          <a:bodyPr wrap="square" rtlCol="0">
            <a:spAutoFit/>
          </a:bodyPr>
          <a:lstStyle/>
          <a:p>
            <a:pPr algn="just">
              <a:lnSpc>
                <a:spcPts val="1640"/>
              </a:lnSpc>
            </a:pPr>
            <a:r>
              <a:rPr lang="de-DE" sz="1200" b="1" dirty="0">
                <a:solidFill>
                  <a:schemeClr val="tx1">
                    <a:lumMod val="75000"/>
                    <a:lumOff val="25000"/>
                  </a:schemeClr>
                </a:solidFill>
              </a:rPr>
              <a:t>Eine Buckelpiste </a:t>
            </a:r>
            <a:r>
              <a:rPr lang="de-DE" sz="1200" dirty="0">
                <a:solidFill>
                  <a:schemeClr val="tx1">
                    <a:lumMod val="75000"/>
                    <a:lumOff val="25000"/>
                  </a:schemeClr>
                </a:solidFill>
              </a:rPr>
              <a:t>zu überwinden bedeutet viel Kraft in den Beinen. Das Sprung-, Knie- und Hüftgelenk sind hierbei stets gefordert. Kannst du das alles auf einmal koordinieren? Einfach ist es nicht, aber DU packst das!</a:t>
            </a:r>
          </a:p>
        </p:txBody>
      </p:sp>
      <p:sp>
        <p:nvSpPr>
          <p:cNvPr id="6" name="Textfeld 5">
            <a:extLst>
              <a:ext uri="{FF2B5EF4-FFF2-40B4-BE49-F238E27FC236}">
                <a16:creationId xmlns:a16="http://schemas.microsoft.com/office/drawing/2014/main" id="{8155416B-21D0-C946-A152-58528B02E341}"/>
              </a:ext>
            </a:extLst>
          </p:cNvPr>
          <p:cNvSpPr txBox="1"/>
          <p:nvPr/>
        </p:nvSpPr>
        <p:spPr>
          <a:xfrm>
            <a:off x="515828" y="1495972"/>
            <a:ext cx="2632889" cy="2621167"/>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Stelle dich an die Startlinie.</a:t>
            </a:r>
          </a:p>
          <a:p>
            <a:pPr algn="just">
              <a:lnSpc>
                <a:spcPts val="1780"/>
              </a:lnSpc>
            </a:pPr>
            <a:r>
              <a:rPr lang="de-DE" sz="1400" dirty="0"/>
              <a:t>Springe mit Schlusssprüngen über die Buckel (Bänke) bis zur Wendemarke.</a:t>
            </a:r>
          </a:p>
          <a:p>
            <a:pPr algn="just">
              <a:lnSpc>
                <a:spcPts val="1780"/>
              </a:lnSpc>
            </a:pPr>
            <a:r>
              <a:rPr lang="de-DE" sz="1400" dirty="0"/>
              <a:t>Sprinte danach so schnell es geht zum Ziel zurück. </a:t>
            </a:r>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Springt möglichst viele Runden.</a:t>
            </a:r>
          </a:p>
          <a:p>
            <a:pPr algn="just">
              <a:lnSpc>
                <a:spcPts val="1780"/>
              </a:lnSpc>
            </a:pPr>
            <a:endParaRPr lang="de-DE" sz="1400" dirty="0"/>
          </a:p>
        </p:txBody>
      </p:sp>
      <p:sp>
        <p:nvSpPr>
          <p:cNvPr id="13" name="Rechteck 12">
            <a:extLst>
              <a:ext uri="{FF2B5EF4-FFF2-40B4-BE49-F238E27FC236}">
                <a16:creationId xmlns:a16="http://schemas.microsoft.com/office/drawing/2014/main" id="{1A7D9AC0-96B8-774D-9A93-DAB81B11C126}"/>
              </a:ext>
            </a:extLst>
          </p:cNvPr>
          <p:cNvSpPr/>
          <p:nvPr/>
        </p:nvSpPr>
        <p:spPr>
          <a:xfrm>
            <a:off x="515828" y="5890480"/>
            <a:ext cx="3032026" cy="322461"/>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3 Hütchen | 3 kurze Turnbänke</a:t>
            </a:r>
          </a:p>
        </p:txBody>
      </p:sp>
      <p:pic>
        <p:nvPicPr>
          <p:cNvPr id="10" name="Grafik 9">
            <a:extLst>
              <a:ext uri="{FF2B5EF4-FFF2-40B4-BE49-F238E27FC236}">
                <a16:creationId xmlns:a16="http://schemas.microsoft.com/office/drawing/2014/main" id="{1C236AEB-F987-6541-BB6E-00746C3CC5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08029" y="5556382"/>
            <a:ext cx="838772" cy="1218362"/>
          </a:xfrm>
          <a:prstGeom prst="rect">
            <a:avLst/>
          </a:prstGeom>
        </p:spPr>
      </p:pic>
      <p:pic>
        <p:nvPicPr>
          <p:cNvPr id="12" name="Grafik 11" descr="Ein Bild, das Spielzeug enthält.&#10;&#10;Automatisch generierte Beschreibung">
            <a:extLst>
              <a:ext uri="{FF2B5EF4-FFF2-40B4-BE49-F238E27FC236}">
                <a16:creationId xmlns:a16="http://schemas.microsoft.com/office/drawing/2014/main" id="{F2A4C2CB-6B9B-A54A-B283-EB4D2EC052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8189" y="1286409"/>
            <a:ext cx="6237224" cy="4445000"/>
          </a:xfrm>
          <a:prstGeom prst="rect">
            <a:avLst/>
          </a:prstGeom>
        </p:spPr>
      </p:pic>
      <p:grpSp>
        <p:nvGrpSpPr>
          <p:cNvPr id="14" name="Gruppieren 13">
            <a:extLst>
              <a:ext uri="{FF2B5EF4-FFF2-40B4-BE49-F238E27FC236}">
                <a16:creationId xmlns:a16="http://schemas.microsoft.com/office/drawing/2014/main" id="{CB7A1D26-15F1-844A-9774-AE3DD79EC846}"/>
              </a:ext>
            </a:extLst>
          </p:cNvPr>
          <p:cNvGrpSpPr/>
          <p:nvPr/>
        </p:nvGrpSpPr>
        <p:grpSpPr>
          <a:xfrm>
            <a:off x="3602284" y="1326695"/>
            <a:ext cx="6114070" cy="3443158"/>
            <a:chOff x="3602284" y="1326695"/>
            <a:chExt cx="6114070" cy="3443158"/>
          </a:xfrm>
        </p:grpSpPr>
        <p:sp>
          <p:nvSpPr>
            <p:cNvPr id="8" name="Textfeld 7">
              <a:extLst>
                <a:ext uri="{FF2B5EF4-FFF2-40B4-BE49-F238E27FC236}">
                  <a16:creationId xmlns:a16="http://schemas.microsoft.com/office/drawing/2014/main" id="{B087EFC6-02C1-8643-9F1C-A7FFA8C6E06E}"/>
                </a:ext>
              </a:extLst>
            </p:cNvPr>
            <p:cNvSpPr txBox="1"/>
            <p:nvPr/>
          </p:nvSpPr>
          <p:spPr>
            <a:xfrm>
              <a:off x="3602284" y="4431299"/>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START/ZIEL</a:t>
              </a:r>
            </a:p>
          </p:txBody>
        </p:sp>
        <p:sp>
          <p:nvSpPr>
            <p:cNvPr id="9" name="Textfeld 8">
              <a:extLst>
                <a:ext uri="{FF2B5EF4-FFF2-40B4-BE49-F238E27FC236}">
                  <a16:creationId xmlns:a16="http://schemas.microsoft.com/office/drawing/2014/main" id="{D52A3300-514F-4149-A64A-3067B27A9797}"/>
                </a:ext>
              </a:extLst>
            </p:cNvPr>
            <p:cNvSpPr txBox="1"/>
            <p:nvPr/>
          </p:nvSpPr>
          <p:spPr>
            <a:xfrm>
              <a:off x="8301038" y="1326695"/>
              <a:ext cx="1415316"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WENDEPUNKT</a:t>
              </a:r>
            </a:p>
          </p:txBody>
        </p:sp>
        <p:sp>
          <p:nvSpPr>
            <p:cNvPr id="7" name="Freihandform 6">
              <a:extLst>
                <a:ext uri="{FF2B5EF4-FFF2-40B4-BE49-F238E27FC236}">
                  <a16:creationId xmlns:a16="http://schemas.microsoft.com/office/drawing/2014/main" id="{B30F75B9-0556-9642-B614-4948F8DC54BD}"/>
                </a:ext>
              </a:extLst>
            </p:cNvPr>
            <p:cNvSpPr/>
            <p:nvPr/>
          </p:nvSpPr>
          <p:spPr>
            <a:xfrm>
              <a:off x="4051977" y="3573876"/>
              <a:ext cx="1548020" cy="524057"/>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Lst>
              <a:ahLst/>
              <a:cxnLst>
                <a:cxn ang="0">
                  <a:pos x="connsiteX0" y="connsiteY0"/>
                </a:cxn>
                <a:cxn ang="0">
                  <a:pos x="connsiteX1" y="connsiteY1"/>
                </a:cxn>
                <a:cxn ang="0">
                  <a:pos x="connsiteX2" y="connsiteY2"/>
                </a:cxn>
              </a:cxnLst>
              <a:rect l="l" t="t" r="r" b="b"/>
              <a:pathLst>
                <a:path w="1445334" h="524057">
                  <a:moveTo>
                    <a:pt x="0" y="448170"/>
                  </a:moveTo>
                  <a:cubicBezTo>
                    <a:pt x="122490" y="207463"/>
                    <a:pt x="544903" y="-33242"/>
                    <a:pt x="769942" y="3790"/>
                  </a:cubicBezTo>
                  <a:cubicBezTo>
                    <a:pt x="958404" y="18875"/>
                    <a:pt x="1166114" y="141263"/>
                    <a:pt x="1445334" y="524057"/>
                  </a:cubicBezTo>
                </a:path>
              </a:pathLst>
            </a:custGeom>
            <a:noFill/>
            <a:ln w="15875" cap="rnd">
              <a:solidFill>
                <a:srgbClr val="426E9B"/>
              </a:solidFill>
              <a:prstDash val="dash"/>
              <a:headEnd type="ova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a:extLst>
                <a:ext uri="{FF2B5EF4-FFF2-40B4-BE49-F238E27FC236}">
                  <a16:creationId xmlns:a16="http://schemas.microsoft.com/office/drawing/2014/main" id="{8C13ECC9-3A58-CE42-8F27-6B1E1E6718BB}"/>
                </a:ext>
              </a:extLst>
            </p:cNvPr>
            <p:cNvSpPr/>
            <p:nvPr/>
          </p:nvSpPr>
          <p:spPr>
            <a:xfrm>
              <a:off x="5329115" y="3093763"/>
              <a:ext cx="366316" cy="960227"/>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Lst>
              <a:ahLst/>
              <a:cxnLst>
                <a:cxn ang="0">
                  <a:pos x="connsiteX0" y="connsiteY0"/>
                </a:cxn>
                <a:cxn ang="0">
                  <a:pos x="connsiteX1" y="connsiteY1"/>
                </a:cxn>
                <a:cxn ang="0">
                  <a:pos x="connsiteX2" y="connsiteY2"/>
                </a:cxn>
              </a:cxnLst>
              <a:rect l="l" t="t" r="r" b="b"/>
              <a:pathLst>
                <a:path w="342018" h="960227">
                  <a:moveTo>
                    <a:pt x="0" y="128638"/>
                  </a:moveTo>
                  <a:cubicBezTo>
                    <a:pt x="122490" y="-112069"/>
                    <a:pt x="255617" y="47747"/>
                    <a:pt x="283095" y="107450"/>
                  </a:cubicBezTo>
                  <a:cubicBezTo>
                    <a:pt x="344554" y="296346"/>
                    <a:pt x="361761" y="343165"/>
                    <a:pt x="316416" y="960227"/>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a:extLst>
                <a:ext uri="{FF2B5EF4-FFF2-40B4-BE49-F238E27FC236}">
                  <a16:creationId xmlns:a16="http://schemas.microsoft.com/office/drawing/2014/main" id="{6FE770C5-9E50-8B48-97F7-08E5ABB85836}"/>
                </a:ext>
              </a:extLst>
            </p:cNvPr>
            <p:cNvSpPr/>
            <p:nvPr/>
          </p:nvSpPr>
          <p:spPr>
            <a:xfrm>
              <a:off x="5383616" y="2675861"/>
              <a:ext cx="1548020" cy="524057"/>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Lst>
              <a:ahLst/>
              <a:cxnLst>
                <a:cxn ang="0">
                  <a:pos x="connsiteX0" y="connsiteY0"/>
                </a:cxn>
                <a:cxn ang="0">
                  <a:pos x="connsiteX1" y="connsiteY1"/>
                </a:cxn>
                <a:cxn ang="0">
                  <a:pos x="connsiteX2" y="connsiteY2"/>
                </a:cxn>
              </a:cxnLst>
              <a:rect l="l" t="t" r="r" b="b"/>
              <a:pathLst>
                <a:path w="1445334" h="524057">
                  <a:moveTo>
                    <a:pt x="0" y="448170"/>
                  </a:moveTo>
                  <a:cubicBezTo>
                    <a:pt x="122490" y="207463"/>
                    <a:pt x="544903" y="-33242"/>
                    <a:pt x="769942" y="3790"/>
                  </a:cubicBezTo>
                  <a:cubicBezTo>
                    <a:pt x="958404" y="18875"/>
                    <a:pt x="1166114" y="141263"/>
                    <a:pt x="1445334" y="524057"/>
                  </a:cubicBezTo>
                </a:path>
              </a:pathLst>
            </a:custGeom>
            <a:noFill/>
            <a:ln w="15875" cap="rnd">
              <a:solidFill>
                <a:srgbClr val="426E9B"/>
              </a:solidFill>
              <a:prstDash val="dash"/>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reihandform 37">
              <a:extLst>
                <a:ext uri="{FF2B5EF4-FFF2-40B4-BE49-F238E27FC236}">
                  <a16:creationId xmlns:a16="http://schemas.microsoft.com/office/drawing/2014/main" id="{4E4A70A0-1E36-A744-8FCA-E5AA774DC440}"/>
                </a:ext>
              </a:extLst>
            </p:cNvPr>
            <p:cNvSpPr/>
            <p:nvPr/>
          </p:nvSpPr>
          <p:spPr>
            <a:xfrm>
              <a:off x="6651594" y="2239819"/>
              <a:ext cx="366316" cy="960227"/>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Lst>
              <a:ahLst/>
              <a:cxnLst>
                <a:cxn ang="0">
                  <a:pos x="connsiteX0" y="connsiteY0"/>
                </a:cxn>
                <a:cxn ang="0">
                  <a:pos x="connsiteX1" y="connsiteY1"/>
                </a:cxn>
                <a:cxn ang="0">
                  <a:pos x="connsiteX2" y="connsiteY2"/>
                </a:cxn>
              </a:cxnLst>
              <a:rect l="l" t="t" r="r" b="b"/>
              <a:pathLst>
                <a:path w="342018" h="960227">
                  <a:moveTo>
                    <a:pt x="0" y="128638"/>
                  </a:moveTo>
                  <a:cubicBezTo>
                    <a:pt x="122490" y="-112069"/>
                    <a:pt x="255617" y="47747"/>
                    <a:pt x="283095" y="107450"/>
                  </a:cubicBezTo>
                  <a:cubicBezTo>
                    <a:pt x="344554" y="296346"/>
                    <a:pt x="361761" y="343165"/>
                    <a:pt x="316416" y="960227"/>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a:extLst>
                <a:ext uri="{FF2B5EF4-FFF2-40B4-BE49-F238E27FC236}">
                  <a16:creationId xmlns:a16="http://schemas.microsoft.com/office/drawing/2014/main" id="{5AA12897-E779-5342-9E45-A60F9B3032EB}"/>
                </a:ext>
              </a:extLst>
            </p:cNvPr>
            <p:cNvSpPr/>
            <p:nvPr/>
          </p:nvSpPr>
          <p:spPr>
            <a:xfrm>
              <a:off x="6706095" y="1821917"/>
              <a:ext cx="1548020" cy="524057"/>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Lst>
              <a:ahLst/>
              <a:cxnLst>
                <a:cxn ang="0">
                  <a:pos x="connsiteX0" y="connsiteY0"/>
                </a:cxn>
                <a:cxn ang="0">
                  <a:pos x="connsiteX1" y="connsiteY1"/>
                </a:cxn>
                <a:cxn ang="0">
                  <a:pos x="connsiteX2" y="connsiteY2"/>
                </a:cxn>
              </a:cxnLst>
              <a:rect l="l" t="t" r="r" b="b"/>
              <a:pathLst>
                <a:path w="1445334" h="524057">
                  <a:moveTo>
                    <a:pt x="0" y="448170"/>
                  </a:moveTo>
                  <a:cubicBezTo>
                    <a:pt x="122490" y="207463"/>
                    <a:pt x="544903" y="-33242"/>
                    <a:pt x="769942" y="3790"/>
                  </a:cubicBezTo>
                  <a:cubicBezTo>
                    <a:pt x="958404" y="18875"/>
                    <a:pt x="1166114" y="141263"/>
                    <a:pt x="1445334" y="524057"/>
                  </a:cubicBezTo>
                </a:path>
              </a:pathLst>
            </a:custGeom>
            <a:noFill/>
            <a:ln w="15875" cap="rnd">
              <a:solidFill>
                <a:srgbClr val="426E9B"/>
              </a:solidFill>
              <a:prstDash val="dash"/>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43">
              <a:extLst>
                <a:ext uri="{FF2B5EF4-FFF2-40B4-BE49-F238E27FC236}">
                  <a16:creationId xmlns:a16="http://schemas.microsoft.com/office/drawing/2014/main" id="{CD369D3F-C5D7-A843-98CB-02813C88244C}"/>
                </a:ext>
              </a:extLst>
            </p:cNvPr>
            <p:cNvSpPr/>
            <p:nvPr/>
          </p:nvSpPr>
          <p:spPr>
            <a:xfrm>
              <a:off x="8006748" y="1404360"/>
              <a:ext cx="366316" cy="960227"/>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Lst>
              <a:ahLst/>
              <a:cxnLst>
                <a:cxn ang="0">
                  <a:pos x="connsiteX0" y="connsiteY0"/>
                </a:cxn>
                <a:cxn ang="0">
                  <a:pos x="connsiteX1" y="connsiteY1"/>
                </a:cxn>
                <a:cxn ang="0">
                  <a:pos x="connsiteX2" y="connsiteY2"/>
                </a:cxn>
              </a:cxnLst>
              <a:rect l="l" t="t" r="r" b="b"/>
              <a:pathLst>
                <a:path w="342018" h="960227">
                  <a:moveTo>
                    <a:pt x="0" y="128638"/>
                  </a:moveTo>
                  <a:cubicBezTo>
                    <a:pt x="122490" y="-112069"/>
                    <a:pt x="255617" y="47747"/>
                    <a:pt x="283095" y="107450"/>
                  </a:cubicBezTo>
                  <a:cubicBezTo>
                    <a:pt x="344554" y="296346"/>
                    <a:pt x="361761" y="343165"/>
                    <a:pt x="316416" y="960227"/>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reihandform 18">
              <a:extLst>
                <a:ext uri="{FF2B5EF4-FFF2-40B4-BE49-F238E27FC236}">
                  <a16:creationId xmlns:a16="http://schemas.microsoft.com/office/drawing/2014/main" id="{2E10608B-A430-C847-AED0-9037D677855E}"/>
                </a:ext>
              </a:extLst>
            </p:cNvPr>
            <p:cNvSpPr/>
            <p:nvPr/>
          </p:nvSpPr>
          <p:spPr>
            <a:xfrm rot="16200000">
              <a:off x="4610222" y="460067"/>
              <a:ext cx="2281727" cy="4273116"/>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573901"/>
                <a:gd name="connsiteY0" fmla="*/ 42883 h 1563092"/>
                <a:gd name="connsiteX1" fmla="*/ 514978 w 573901"/>
                <a:gd name="connsiteY1" fmla="*/ 710315 h 1563092"/>
                <a:gd name="connsiteX2" fmla="*/ 548299 w 573901"/>
                <a:gd name="connsiteY2" fmla="*/ 1563092 h 1563092"/>
                <a:gd name="connsiteX0" fmla="*/ 0 w 573901"/>
                <a:gd name="connsiteY0" fmla="*/ 0 h 1520209"/>
                <a:gd name="connsiteX1" fmla="*/ 514978 w 573901"/>
                <a:gd name="connsiteY1" fmla="*/ 667432 h 1520209"/>
                <a:gd name="connsiteX2" fmla="*/ 548299 w 573901"/>
                <a:gd name="connsiteY2" fmla="*/ 1520209 h 1520209"/>
                <a:gd name="connsiteX0" fmla="*/ 0 w 547822"/>
                <a:gd name="connsiteY0" fmla="*/ 0 h 1565365"/>
                <a:gd name="connsiteX1" fmla="*/ 514978 w 547822"/>
                <a:gd name="connsiteY1" fmla="*/ 667432 h 1565365"/>
                <a:gd name="connsiteX2" fmla="*/ 495599 w 547822"/>
                <a:gd name="connsiteY2" fmla="*/ 1565365 h 1565365"/>
                <a:gd name="connsiteX0" fmla="*/ 0 w 603614"/>
                <a:gd name="connsiteY0" fmla="*/ 0 h 1565365"/>
                <a:gd name="connsiteX1" fmla="*/ 514978 w 603614"/>
                <a:gd name="connsiteY1" fmla="*/ 667432 h 1565365"/>
                <a:gd name="connsiteX2" fmla="*/ 495599 w 603614"/>
                <a:gd name="connsiteY2" fmla="*/ 1565365 h 1565365"/>
                <a:gd name="connsiteX0" fmla="*/ 0 w 656314"/>
                <a:gd name="connsiteY0" fmla="*/ 0 h 1723409"/>
                <a:gd name="connsiteX1" fmla="*/ 567678 w 656314"/>
                <a:gd name="connsiteY1" fmla="*/ 825476 h 1723409"/>
                <a:gd name="connsiteX2" fmla="*/ 548299 w 656314"/>
                <a:gd name="connsiteY2" fmla="*/ 1723409 h 1723409"/>
                <a:gd name="connsiteX0" fmla="*/ 0 w 656314"/>
                <a:gd name="connsiteY0" fmla="*/ 0 h 1723409"/>
                <a:gd name="connsiteX1" fmla="*/ 567678 w 656314"/>
                <a:gd name="connsiteY1" fmla="*/ 825476 h 1723409"/>
                <a:gd name="connsiteX2" fmla="*/ 548299 w 656314"/>
                <a:gd name="connsiteY2" fmla="*/ 1723409 h 1723409"/>
                <a:gd name="connsiteX0" fmla="*/ 0 w 593074"/>
                <a:gd name="connsiteY0" fmla="*/ 0 h 1825009"/>
                <a:gd name="connsiteX1" fmla="*/ 504438 w 593074"/>
                <a:gd name="connsiteY1" fmla="*/ 927076 h 1825009"/>
                <a:gd name="connsiteX2" fmla="*/ 485059 w 593074"/>
                <a:gd name="connsiteY2" fmla="*/ 1825009 h 1825009"/>
                <a:gd name="connsiteX0" fmla="*/ 0 w 593074"/>
                <a:gd name="connsiteY0" fmla="*/ 0 h 1825009"/>
                <a:gd name="connsiteX1" fmla="*/ 504438 w 593074"/>
                <a:gd name="connsiteY1" fmla="*/ 927076 h 1825009"/>
                <a:gd name="connsiteX2" fmla="*/ 485059 w 593074"/>
                <a:gd name="connsiteY2" fmla="*/ 1825009 h 1825009"/>
                <a:gd name="connsiteX0" fmla="*/ 0 w 782796"/>
                <a:gd name="connsiteY0" fmla="*/ 0 h 2174962"/>
                <a:gd name="connsiteX1" fmla="*/ 694160 w 782796"/>
                <a:gd name="connsiteY1" fmla="*/ 1277029 h 2174962"/>
                <a:gd name="connsiteX2" fmla="*/ 674781 w 782796"/>
                <a:gd name="connsiteY2" fmla="*/ 2174962 h 2174962"/>
                <a:gd name="connsiteX0" fmla="*/ 0 w 782796"/>
                <a:gd name="connsiteY0" fmla="*/ 0 h 2174962"/>
                <a:gd name="connsiteX1" fmla="*/ 694160 w 782796"/>
                <a:gd name="connsiteY1" fmla="*/ 1277029 h 2174962"/>
                <a:gd name="connsiteX2" fmla="*/ 674781 w 782796"/>
                <a:gd name="connsiteY2" fmla="*/ 2174962 h 2174962"/>
                <a:gd name="connsiteX0" fmla="*/ 0 w 1847345"/>
                <a:gd name="connsiteY0" fmla="*/ 0 h 3936029"/>
                <a:gd name="connsiteX1" fmla="*/ 1758709 w 1847345"/>
                <a:gd name="connsiteY1" fmla="*/ 3038096 h 3936029"/>
                <a:gd name="connsiteX2" fmla="*/ 1739330 w 1847345"/>
                <a:gd name="connsiteY2" fmla="*/ 3936029 h 3936029"/>
                <a:gd name="connsiteX0" fmla="*/ 0 w 1943900"/>
                <a:gd name="connsiteY0" fmla="*/ 0 h 3524755"/>
                <a:gd name="connsiteX1" fmla="*/ 1758709 w 1943900"/>
                <a:gd name="connsiteY1" fmla="*/ 3038096 h 3524755"/>
                <a:gd name="connsiteX2" fmla="*/ 1870932 w 1943900"/>
                <a:gd name="connsiteY2" fmla="*/ 3524755 h 3524755"/>
                <a:gd name="connsiteX0" fmla="*/ 0 w 1892144"/>
                <a:gd name="connsiteY0" fmla="*/ 0 h 3524755"/>
                <a:gd name="connsiteX1" fmla="*/ 1758709 w 1892144"/>
                <a:gd name="connsiteY1" fmla="*/ 3038096 h 3524755"/>
                <a:gd name="connsiteX2" fmla="*/ 1870932 w 1892144"/>
                <a:gd name="connsiteY2" fmla="*/ 3524755 h 3524755"/>
                <a:gd name="connsiteX0" fmla="*/ 0 w 1892144"/>
                <a:gd name="connsiteY0" fmla="*/ 0 h 3524755"/>
                <a:gd name="connsiteX1" fmla="*/ 1758709 w 1892144"/>
                <a:gd name="connsiteY1" fmla="*/ 3038096 h 3524755"/>
                <a:gd name="connsiteX2" fmla="*/ 1870932 w 1892144"/>
                <a:gd name="connsiteY2" fmla="*/ 3524755 h 3524755"/>
                <a:gd name="connsiteX0" fmla="*/ 0 w 1896548"/>
                <a:gd name="connsiteY0" fmla="*/ 0 h 3524755"/>
                <a:gd name="connsiteX1" fmla="*/ 1758709 w 1896548"/>
                <a:gd name="connsiteY1" fmla="*/ 3038096 h 3524755"/>
                <a:gd name="connsiteX2" fmla="*/ 1870932 w 1896548"/>
                <a:gd name="connsiteY2" fmla="*/ 3524755 h 3524755"/>
                <a:gd name="connsiteX0" fmla="*/ 0 w 1878597"/>
                <a:gd name="connsiteY0" fmla="*/ 0 h 3524755"/>
                <a:gd name="connsiteX1" fmla="*/ 1758709 w 1878597"/>
                <a:gd name="connsiteY1" fmla="*/ 3038096 h 3524755"/>
                <a:gd name="connsiteX2" fmla="*/ 1870932 w 1878597"/>
                <a:gd name="connsiteY2" fmla="*/ 3524755 h 3524755"/>
                <a:gd name="connsiteX0" fmla="*/ 0 w 1843503"/>
                <a:gd name="connsiteY0" fmla="*/ 0 h 3553448"/>
                <a:gd name="connsiteX1" fmla="*/ 1723615 w 1843503"/>
                <a:gd name="connsiteY1" fmla="*/ 3066789 h 3553448"/>
                <a:gd name="connsiteX2" fmla="*/ 1835838 w 1843503"/>
                <a:gd name="connsiteY2" fmla="*/ 3553448 h 3553448"/>
                <a:gd name="connsiteX0" fmla="*/ 0 w 1773314"/>
                <a:gd name="connsiteY0" fmla="*/ 0 h 3620400"/>
                <a:gd name="connsiteX1" fmla="*/ 1653426 w 1773314"/>
                <a:gd name="connsiteY1" fmla="*/ 3133741 h 3620400"/>
                <a:gd name="connsiteX2" fmla="*/ 1765649 w 1773314"/>
                <a:gd name="connsiteY2" fmla="*/ 3620400 h 3620400"/>
              </a:gdLst>
              <a:ahLst/>
              <a:cxnLst>
                <a:cxn ang="0">
                  <a:pos x="connsiteX0" y="connsiteY0"/>
                </a:cxn>
                <a:cxn ang="0">
                  <a:pos x="connsiteX1" y="connsiteY1"/>
                </a:cxn>
                <a:cxn ang="0">
                  <a:pos x="connsiteX2" y="connsiteY2"/>
                </a:cxn>
              </a:cxnLst>
              <a:rect l="l" t="t" r="r" b="b"/>
              <a:pathLst>
                <a:path w="1773314" h="3620400">
                  <a:moveTo>
                    <a:pt x="0" y="0"/>
                  </a:moveTo>
                  <a:lnTo>
                    <a:pt x="1653426" y="3133741"/>
                  </a:lnTo>
                  <a:cubicBezTo>
                    <a:pt x="1749979" y="3313075"/>
                    <a:pt x="1791859" y="3361458"/>
                    <a:pt x="1765649" y="3620400"/>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408052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PARK AND PIPE (SLOPESTYLE)</a:t>
            </a:r>
          </a:p>
        </p:txBody>
      </p:sp>
      <p:sp>
        <p:nvSpPr>
          <p:cNvPr id="4" name="Textfeld 3">
            <a:extLst>
              <a:ext uri="{FF2B5EF4-FFF2-40B4-BE49-F238E27FC236}">
                <a16:creationId xmlns:a16="http://schemas.microsoft.com/office/drawing/2014/main" id="{1D2285E9-4380-0A49-9F80-0744792CF026}"/>
              </a:ext>
            </a:extLst>
          </p:cNvPr>
          <p:cNvSpPr txBox="1"/>
          <p:nvPr/>
        </p:nvSpPr>
        <p:spPr>
          <a:xfrm>
            <a:off x="6260053" y="5641071"/>
            <a:ext cx="3529256" cy="697179"/>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Verrückte Sprünge, Grinden auf Stangen, Rohren oder Boxen. Der </a:t>
            </a:r>
            <a:r>
              <a:rPr lang="de-DE" sz="1200" dirty="0" err="1">
                <a:solidFill>
                  <a:schemeClr val="tx1">
                    <a:lumMod val="75000"/>
                    <a:lumOff val="25000"/>
                  </a:schemeClr>
                </a:solidFill>
              </a:rPr>
              <a:t>Funpark</a:t>
            </a:r>
            <a:r>
              <a:rPr lang="de-DE" sz="1200" dirty="0">
                <a:solidFill>
                  <a:schemeClr val="tx1">
                    <a:lumMod val="75000"/>
                    <a:lumOff val="25000"/>
                  </a:schemeClr>
                </a:solidFill>
              </a:rPr>
              <a:t> verlangt Kreativität, Balance sowie Körperkontrolle von jedem Wintersportler.</a:t>
            </a:r>
          </a:p>
        </p:txBody>
      </p:sp>
      <p:sp>
        <p:nvSpPr>
          <p:cNvPr id="6" name="Textfeld 5">
            <a:extLst>
              <a:ext uri="{FF2B5EF4-FFF2-40B4-BE49-F238E27FC236}">
                <a16:creationId xmlns:a16="http://schemas.microsoft.com/office/drawing/2014/main" id="{8F82DDCD-6111-F949-BE98-FA7EA04BE1CF}"/>
              </a:ext>
            </a:extLst>
          </p:cNvPr>
          <p:cNvSpPr txBox="1"/>
          <p:nvPr/>
        </p:nvSpPr>
        <p:spPr>
          <a:xfrm>
            <a:off x="515828" y="1495972"/>
            <a:ext cx="2742872" cy="3082832"/>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Stelle dich an die Startlinie. </a:t>
            </a:r>
          </a:p>
          <a:p>
            <a:pPr algn="just">
              <a:lnSpc>
                <a:spcPts val="1780"/>
              </a:lnSpc>
            </a:pPr>
            <a:r>
              <a:rPr lang="de-DE" sz="1400" dirty="0"/>
              <a:t>Absolviere den Park-Parcours: Springe von Box zu Box, balanciere über die Bänke. Zwei Sprünge auf die Boxen.</a:t>
            </a:r>
          </a:p>
          <a:p>
            <a:pPr algn="just">
              <a:lnSpc>
                <a:spcPts val="1780"/>
              </a:lnSpc>
            </a:pPr>
            <a:r>
              <a:rPr lang="de-DE" sz="1400" dirty="0"/>
              <a:t>Du beendest deinen Lauf mit einem Sprung über die „Wall“ bis auf die Zielmatte. </a:t>
            </a:r>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Absolviert möglichst viele Runden.</a:t>
            </a:r>
          </a:p>
          <a:p>
            <a:pPr>
              <a:lnSpc>
                <a:spcPts val="1780"/>
              </a:lnSpc>
            </a:pPr>
            <a:endParaRPr lang="de-DE" sz="1400" dirty="0"/>
          </a:p>
        </p:txBody>
      </p:sp>
      <p:sp>
        <p:nvSpPr>
          <p:cNvPr id="10" name="Rechteck 9">
            <a:extLst>
              <a:ext uri="{FF2B5EF4-FFF2-40B4-BE49-F238E27FC236}">
                <a16:creationId xmlns:a16="http://schemas.microsoft.com/office/drawing/2014/main" id="{C922F624-96DD-DD48-9647-9F4E43E0F124}"/>
              </a:ext>
            </a:extLst>
          </p:cNvPr>
          <p:cNvSpPr/>
          <p:nvPr/>
        </p:nvSpPr>
        <p:spPr>
          <a:xfrm>
            <a:off x="515827" y="5890480"/>
            <a:ext cx="3805525" cy="809773"/>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2 Hütchen | 4 kleine Turnkästen | 2 umgedrehte Turnbänke | 1 Trampolin | 1 großer Turnkasten | 1 Weichbodenmatte | 2 Turnmatten</a:t>
            </a:r>
          </a:p>
        </p:txBody>
      </p:sp>
      <p:grpSp>
        <p:nvGrpSpPr>
          <p:cNvPr id="8" name="Gruppieren 7">
            <a:extLst>
              <a:ext uri="{FF2B5EF4-FFF2-40B4-BE49-F238E27FC236}">
                <a16:creationId xmlns:a16="http://schemas.microsoft.com/office/drawing/2014/main" id="{4D519F0E-15D3-554D-BDAA-01D56F61C0F9}"/>
              </a:ext>
            </a:extLst>
          </p:cNvPr>
          <p:cNvGrpSpPr/>
          <p:nvPr/>
        </p:nvGrpSpPr>
        <p:grpSpPr>
          <a:xfrm>
            <a:off x="3510700" y="713379"/>
            <a:ext cx="6682740" cy="4846054"/>
            <a:chOff x="3510700" y="713379"/>
            <a:chExt cx="6682740" cy="4846054"/>
          </a:xfrm>
        </p:grpSpPr>
        <p:pic>
          <p:nvPicPr>
            <p:cNvPr id="27" name="Grafik 26">
              <a:extLst>
                <a:ext uri="{FF2B5EF4-FFF2-40B4-BE49-F238E27FC236}">
                  <a16:creationId xmlns:a16="http://schemas.microsoft.com/office/drawing/2014/main" id="{36261A12-E847-3842-91C3-27BF031B94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10700" y="796933"/>
              <a:ext cx="6682740" cy="4762500"/>
            </a:xfrm>
            <a:prstGeom prst="rect">
              <a:avLst/>
            </a:prstGeom>
          </p:spPr>
        </p:pic>
        <p:sp>
          <p:nvSpPr>
            <p:cNvPr id="13" name="Textfeld 12">
              <a:extLst>
                <a:ext uri="{FF2B5EF4-FFF2-40B4-BE49-F238E27FC236}">
                  <a16:creationId xmlns:a16="http://schemas.microsoft.com/office/drawing/2014/main" id="{53EE0AB3-ADDB-BB48-B02F-B600CB308429}"/>
                </a:ext>
              </a:extLst>
            </p:cNvPr>
            <p:cNvSpPr txBox="1"/>
            <p:nvPr/>
          </p:nvSpPr>
          <p:spPr>
            <a:xfrm>
              <a:off x="3682786" y="3529791"/>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a:t>
              </a:r>
            </a:p>
          </p:txBody>
        </p:sp>
        <p:sp>
          <p:nvSpPr>
            <p:cNvPr id="14" name="Textfeld 13">
              <a:extLst>
                <a:ext uri="{FF2B5EF4-FFF2-40B4-BE49-F238E27FC236}">
                  <a16:creationId xmlns:a16="http://schemas.microsoft.com/office/drawing/2014/main" id="{1E6180D3-7D5B-2B4A-A987-DE6C20BC05F6}"/>
                </a:ext>
              </a:extLst>
            </p:cNvPr>
            <p:cNvSpPr txBox="1"/>
            <p:nvPr/>
          </p:nvSpPr>
          <p:spPr>
            <a:xfrm>
              <a:off x="4482487" y="4826276"/>
              <a:ext cx="564713"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ZIEL</a:t>
              </a:r>
            </a:p>
          </p:txBody>
        </p:sp>
        <p:sp>
          <p:nvSpPr>
            <p:cNvPr id="22" name="Freihandform 21">
              <a:extLst>
                <a:ext uri="{FF2B5EF4-FFF2-40B4-BE49-F238E27FC236}">
                  <a16:creationId xmlns:a16="http://schemas.microsoft.com/office/drawing/2014/main" id="{130F9BF1-8053-B049-BDD3-778F4B461C8C}"/>
                </a:ext>
              </a:extLst>
            </p:cNvPr>
            <p:cNvSpPr/>
            <p:nvPr/>
          </p:nvSpPr>
          <p:spPr>
            <a:xfrm>
              <a:off x="6931814" y="2258685"/>
              <a:ext cx="658387" cy="1058673"/>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Lst>
              <a:ahLst/>
              <a:cxnLst>
                <a:cxn ang="0">
                  <a:pos x="connsiteX0" y="connsiteY0"/>
                </a:cxn>
                <a:cxn ang="0">
                  <a:pos x="connsiteX1" y="connsiteY1"/>
                </a:cxn>
                <a:cxn ang="0">
                  <a:pos x="connsiteX2" y="connsiteY2"/>
                </a:cxn>
              </a:cxnLst>
              <a:rect l="l" t="t" r="r" b="b"/>
              <a:pathLst>
                <a:path w="774654" h="1334122">
                  <a:moveTo>
                    <a:pt x="28294" y="1334122"/>
                  </a:moveTo>
                  <a:cubicBezTo>
                    <a:pt x="9516" y="1007895"/>
                    <a:pt x="-115324" y="273047"/>
                    <a:pt x="366667" y="3830"/>
                  </a:cubicBezTo>
                  <a:cubicBezTo>
                    <a:pt x="538683" y="-17784"/>
                    <a:pt x="703300" y="35613"/>
                    <a:pt x="774654" y="600048"/>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a:extLst>
                <a:ext uri="{FF2B5EF4-FFF2-40B4-BE49-F238E27FC236}">
                  <a16:creationId xmlns:a16="http://schemas.microsoft.com/office/drawing/2014/main" id="{1A1CB054-48DF-D24A-8051-708F69422258}"/>
                </a:ext>
              </a:extLst>
            </p:cNvPr>
            <p:cNvSpPr/>
            <p:nvPr/>
          </p:nvSpPr>
          <p:spPr>
            <a:xfrm>
              <a:off x="4257725" y="2754830"/>
              <a:ext cx="548191" cy="557211"/>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Lst>
              <a:ahLst/>
              <a:cxnLst>
                <a:cxn ang="0">
                  <a:pos x="connsiteX0" y="connsiteY0"/>
                </a:cxn>
                <a:cxn ang="0">
                  <a:pos x="connsiteX1" y="connsiteY1"/>
                </a:cxn>
                <a:cxn ang="0">
                  <a:pos x="connsiteX2" y="connsiteY2"/>
                </a:cxn>
              </a:cxnLst>
              <a:rect l="l" t="t" r="r" b="b"/>
              <a:pathLst>
                <a:path w="774654" h="1334122">
                  <a:moveTo>
                    <a:pt x="28294" y="1334122"/>
                  </a:moveTo>
                  <a:cubicBezTo>
                    <a:pt x="9516" y="1007895"/>
                    <a:pt x="-115324" y="273047"/>
                    <a:pt x="366667" y="3830"/>
                  </a:cubicBezTo>
                  <a:cubicBezTo>
                    <a:pt x="538683" y="-17784"/>
                    <a:pt x="703300" y="35613"/>
                    <a:pt x="774654" y="600048"/>
                  </a:cubicBezTo>
                </a:path>
              </a:pathLst>
            </a:custGeom>
            <a:noFill/>
            <a:ln w="15875" cap="rnd">
              <a:solidFill>
                <a:srgbClr val="426E9B"/>
              </a:solidFill>
              <a:prstDash val="dash"/>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a:extLst>
                <a:ext uri="{FF2B5EF4-FFF2-40B4-BE49-F238E27FC236}">
                  <a16:creationId xmlns:a16="http://schemas.microsoft.com/office/drawing/2014/main" id="{698A0372-319B-A940-9104-608B3822F328}"/>
                </a:ext>
              </a:extLst>
            </p:cNvPr>
            <p:cNvSpPr/>
            <p:nvPr/>
          </p:nvSpPr>
          <p:spPr>
            <a:xfrm>
              <a:off x="4778721" y="2414588"/>
              <a:ext cx="548191" cy="557211"/>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Lst>
              <a:ahLst/>
              <a:cxnLst>
                <a:cxn ang="0">
                  <a:pos x="connsiteX0" y="connsiteY0"/>
                </a:cxn>
                <a:cxn ang="0">
                  <a:pos x="connsiteX1" y="connsiteY1"/>
                </a:cxn>
                <a:cxn ang="0">
                  <a:pos x="connsiteX2" y="connsiteY2"/>
                </a:cxn>
              </a:cxnLst>
              <a:rect l="l" t="t" r="r" b="b"/>
              <a:pathLst>
                <a:path w="774654" h="1334122">
                  <a:moveTo>
                    <a:pt x="28294" y="1334122"/>
                  </a:moveTo>
                  <a:cubicBezTo>
                    <a:pt x="9516" y="1007895"/>
                    <a:pt x="-115324" y="273047"/>
                    <a:pt x="366667" y="3830"/>
                  </a:cubicBezTo>
                  <a:cubicBezTo>
                    <a:pt x="538683" y="-17784"/>
                    <a:pt x="703300" y="35613"/>
                    <a:pt x="774654" y="600048"/>
                  </a:cubicBezTo>
                </a:path>
              </a:pathLst>
            </a:custGeom>
            <a:noFill/>
            <a:ln w="15875" cap="rnd">
              <a:solidFill>
                <a:srgbClr val="426E9B"/>
              </a:solidFill>
              <a:prstDash val="dash"/>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a:extLst>
                <a:ext uri="{FF2B5EF4-FFF2-40B4-BE49-F238E27FC236}">
                  <a16:creationId xmlns:a16="http://schemas.microsoft.com/office/drawing/2014/main" id="{C267627F-CB1E-F74A-B14F-6A2A0326C2D7}"/>
                </a:ext>
              </a:extLst>
            </p:cNvPr>
            <p:cNvSpPr/>
            <p:nvPr/>
          </p:nvSpPr>
          <p:spPr>
            <a:xfrm>
              <a:off x="6357657" y="1786270"/>
              <a:ext cx="303642" cy="265812"/>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Lst>
              <a:ahLst/>
              <a:cxnLst>
                <a:cxn ang="0">
                  <a:pos x="connsiteX0" y="connsiteY0"/>
                </a:cxn>
                <a:cxn ang="0">
                  <a:pos x="connsiteX1" y="connsiteY1"/>
                </a:cxn>
                <a:cxn ang="0">
                  <a:pos x="connsiteX2" y="connsiteY2"/>
                </a:cxn>
              </a:cxnLst>
              <a:rect l="l" t="t" r="r" b="b"/>
              <a:pathLst>
                <a:path w="774654" h="1334122">
                  <a:moveTo>
                    <a:pt x="28294" y="1334122"/>
                  </a:moveTo>
                  <a:cubicBezTo>
                    <a:pt x="9516" y="1007895"/>
                    <a:pt x="-115324" y="273047"/>
                    <a:pt x="366667" y="3830"/>
                  </a:cubicBezTo>
                  <a:cubicBezTo>
                    <a:pt x="538683" y="-17784"/>
                    <a:pt x="703300" y="35613"/>
                    <a:pt x="774654" y="600048"/>
                  </a:cubicBezTo>
                </a:path>
              </a:pathLst>
            </a:custGeom>
            <a:noFill/>
            <a:ln w="15875" cap="rnd">
              <a:solidFill>
                <a:srgbClr val="426E9B"/>
              </a:solidFill>
              <a:prstDash val="dash"/>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 Verbindung mit Pfeil 28">
              <a:extLst>
                <a:ext uri="{FF2B5EF4-FFF2-40B4-BE49-F238E27FC236}">
                  <a16:creationId xmlns:a16="http://schemas.microsoft.com/office/drawing/2014/main" id="{F26B11BA-51CC-B242-94DE-23891C8BB0F5}"/>
                </a:ext>
              </a:extLst>
            </p:cNvPr>
            <p:cNvCxnSpPr>
              <a:cxnSpLocks/>
            </p:cNvCxnSpPr>
            <p:nvPr/>
          </p:nvCxnSpPr>
          <p:spPr>
            <a:xfrm flipV="1">
              <a:off x="5380072" y="2102341"/>
              <a:ext cx="927825" cy="529865"/>
            </a:xfrm>
            <a:prstGeom prst="straightConnector1">
              <a:avLst/>
            </a:prstGeom>
            <a:ln w="15875" cap="rnd">
              <a:solidFill>
                <a:srgbClr val="426E9B"/>
              </a:solidFill>
              <a:prstDash val="dash"/>
              <a:round/>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BD7F239B-9CAA-AF4A-984B-868FD25A4053}"/>
                </a:ext>
              </a:extLst>
            </p:cNvPr>
            <p:cNvCxnSpPr>
              <a:cxnSpLocks/>
            </p:cNvCxnSpPr>
            <p:nvPr/>
          </p:nvCxnSpPr>
          <p:spPr>
            <a:xfrm flipV="1">
              <a:off x="6709142" y="1288452"/>
              <a:ext cx="1007508" cy="578211"/>
            </a:xfrm>
            <a:prstGeom prst="straightConnector1">
              <a:avLst/>
            </a:prstGeom>
            <a:ln w="15875" cap="rnd">
              <a:solidFill>
                <a:srgbClr val="426E9B"/>
              </a:solidFill>
              <a:prstDash val="dash"/>
              <a:round/>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35" name="Freihandform 34">
              <a:extLst>
                <a:ext uri="{FF2B5EF4-FFF2-40B4-BE49-F238E27FC236}">
                  <a16:creationId xmlns:a16="http://schemas.microsoft.com/office/drawing/2014/main" id="{85FC16F2-81BC-5A4A-9C9D-91DB0F5C39F5}"/>
                </a:ext>
              </a:extLst>
            </p:cNvPr>
            <p:cNvSpPr/>
            <p:nvPr/>
          </p:nvSpPr>
          <p:spPr>
            <a:xfrm>
              <a:off x="7729256" y="713379"/>
              <a:ext cx="548191" cy="557211"/>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Lst>
              <a:ahLst/>
              <a:cxnLst>
                <a:cxn ang="0">
                  <a:pos x="connsiteX0" y="connsiteY0"/>
                </a:cxn>
                <a:cxn ang="0">
                  <a:pos x="connsiteX1" y="connsiteY1"/>
                </a:cxn>
                <a:cxn ang="0">
                  <a:pos x="connsiteX2" y="connsiteY2"/>
                </a:cxn>
              </a:cxnLst>
              <a:rect l="l" t="t" r="r" b="b"/>
              <a:pathLst>
                <a:path w="774654" h="1334122">
                  <a:moveTo>
                    <a:pt x="28294" y="1334122"/>
                  </a:moveTo>
                  <a:cubicBezTo>
                    <a:pt x="9516" y="1007895"/>
                    <a:pt x="-115324" y="273047"/>
                    <a:pt x="366667" y="3830"/>
                  </a:cubicBezTo>
                  <a:cubicBezTo>
                    <a:pt x="538683" y="-17784"/>
                    <a:pt x="703300" y="35613"/>
                    <a:pt x="774654" y="600048"/>
                  </a:cubicBezTo>
                </a:path>
              </a:pathLst>
            </a:custGeom>
            <a:noFill/>
            <a:ln w="15875" cap="rnd">
              <a:solidFill>
                <a:srgbClr val="426E9B"/>
              </a:solidFill>
              <a:prstDash val="dash"/>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mit Pfeil 35">
              <a:extLst>
                <a:ext uri="{FF2B5EF4-FFF2-40B4-BE49-F238E27FC236}">
                  <a16:creationId xmlns:a16="http://schemas.microsoft.com/office/drawing/2014/main" id="{585B3291-A137-CD42-A411-888953A2037C}"/>
                </a:ext>
              </a:extLst>
            </p:cNvPr>
            <p:cNvCxnSpPr>
              <a:cxnSpLocks/>
            </p:cNvCxnSpPr>
            <p:nvPr/>
          </p:nvCxnSpPr>
          <p:spPr>
            <a:xfrm flipH="1">
              <a:off x="8506049" y="2003611"/>
              <a:ext cx="896264" cy="599404"/>
            </a:xfrm>
            <a:prstGeom prst="straightConnector1">
              <a:avLst/>
            </a:prstGeom>
            <a:ln w="15875" cap="rnd">
              <a:solidFill>
                <a:srgbClr val="426E9B"/>
              </a:solidFill>
              <a:prstDash val="dash"/>
              <a:round/>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40" name="Freihandform 39">
              <a:extLst>
                <a:ext uri="{FF2B5EF4-FFF2-40B4-BE49-F238E27FC236}">
                  <a16:creationId xmlns:a16="http://schemas.microsoft.com/office/drawing/2014/main" id="{B804AC59-BD93-D24B-B129-A9D047FC0ACC}"/>
                </a:ext>
              </a:extLst>
            </p:cNvPr>
            <p:cNvSpPr/>
            <p:nvPr/>
          </p:nvSpPr>
          <p:spPr>
            <a:xfrm>
              <a:off x="7593268" y="2413805"/>
              <a:ext cx="516850" cy="341025"/>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804269"/>
                <a:gd name="connsiteY0" fmla="*/ 1330931 h 1330931"/>
                <a:gd name="connsiteX1" fmla="*/ 338373 w 804269"/>
                <a:gd name="connsiteY1" fmla="*/ 639 h 1330931"/>
                <a:gd name="connsiteX2" fmla="*/ 804269 w 804269"/>
                <a:gd name="connsiteY2" fmla="*/ 1074387 h 1330931"/>
                <a:gd name="connsiteX0" fmla="*/ 0 w 804269"/>
                <a:gd name="connsiteY0" fmla="*/ 1331829 h 1331829"/>
                <a:gd name="connsiteX1" fmla="*/ 338373 w 804269"/>
                <a:gd name="connsiteY1" fmla="*/ 1537 h 1331829"/>
                <a:gd name="connsiteX2" fmla="*/ 804269 w 804269"/>
                <a:gd name="connsiteY2" fmla="*/ 1075285 h 1331829"/>
              </a:gdLst>
              <a:ahLst/>
              <a:cxnLst>
                <a:cxn ang="0">
                  <a:pos x="connsiteX0" y="connsiteY0"/>
                </a:cxn>
                <a:cxn ang="0">
                  <a:pos x="connsiteX1" y="connsiteY1"/>
                </a:cxn>
                <a:cxn ang="0">
                  <a:pos x="connsiteX2" y="connsiteY2"/>
                </a:cxn>
              </a:cxnLst>
              <a:rect l="l" t="t" r="r" b="b"/>
              <a:pathLst>
                <a:path w="804269" h="1331829">
                  <a:moveTo>
                    <a:pt x="0" y="1331829"/>
                  </a:moveTo>
                  <a:cubicBezTo>
                    <a:pt x="47402" y="1026363"/>
                    <a:pt x="5289" y="333042"/>
                    <a:pt x="338373" y="1537"/>
                  </a:cubicBezTo>
                  <a:cubicBezTo>
                    <a:pt x="510389" y="-20077"/>
                    <a:pt x="724643" y="178655"/>
                    <a:pt x="804269" y="1075285"/>
                  </a:cubicBezTo>
                </a:path>
              </a:pathLst>
            </a:custGeom>
            <a:noFill/>
            <a:ln w="15875" cap="rnd">
              <a:solidFill>
                <a:srgbClr val="426E9B"/>
              </a:solidFill>
              <a:prstDash val="dash"/>
              <a:headEnd type="arrow"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40">
              <a:extLst>
                <a:ext uri="{FF2B5EF4-FFF2-40B4-BE49-F238E27FC236}">
                  <a16:creationId xmlns:a16="http://schemas.microsoft.com/office/drawing/2014/main" id="{4769C7D0-1DA9-864B-9C90-530387C12A62}"/>
                </a:ext>
              </a:extLst>
            </p:cNvPr>
            <p:cNvSpPr/>
            <p:nvPr/>
          </p:nvSpPr>
          <p:spPr>
            <a:xfrm>
              <a:off x="8124896" y="2437217"/>
              <a:ext cx="397099" cy="269766"/>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804269"/>
                <a:gd name="connsiteY0" fmla="*/ 1330931 h 1330931"/>
                <a:gd name="connsiteX1" fmla="*/ 338373 w 804269"/>
                <a:gd name="connsiteY1" fmla="*/ 639 h 1330931"/>
                <a:gd name="connsiteX2" fmla="*/ 804269 w 804269"/>
                <a:gd name="connsiteY2" fmla="*/ 1074387 h 1330931"/>
                <a:gd name="connsiteX0" fmla="*/ 0 w 804269"/>
                <a:gd name="connsiteY0" fmla="*/ 1331829 h 1331829"/>
                <a:gd name="connsiteX1" fmla="*/ 338373 w 804269"/>
                <a:gd name="connsiteY1" fmla="*/ 1537 h 1331829"/>
                <a:gd name="connsiteX2" fmla="*/ 804269 w 804269"/>
                <a:gd name="connsiteY2" fmla="*/ 1075285 h 1331829"/>
              </a:gdLst>
              <a:ahLst/>
              <a:cxnLst>
                <a:cxn ang="0">
                  <a:pos x="connsiteX0" y="connsiteY0"/>
                </a:cxn>
                <a:cxn ang="0">
                  <a:pos x="connsiteX1" y="connsiteY1"/>
                </a:cxn>
                <a:cxn ang="0">
                  <a:pos x="connsiteX2" y="connsiteY2"/>
                </a:cxn>
              </a:cxnLst>
              <a:rect l="l" t="t" r="r" b="b"/>
              <a:pathLst>
                <a:path w="804269" h="1331829">
                  <a:moveTo>
                    <a:pt x="0" y="1331829"/>
                  </a:moveTo>
                  <a:cubicBezTo>
                    <a:pt x="47402" y="1026363"/>
                    <a:pt x="5289" y="333042"/>
                    <a:pt x="338373" y="1537"/>
                  </a:cubicBezTo>
                  <a:cubicBezTo>
                    <a:pt x="510389" y="-20077"/>
                    <a:pt x="724643" y="178655"/>
                    <a:pt x="804269" y="1075285"/>
                  </a:cubicBezTo>
                </a:path>
              </a:pathLst>
            </a:custGeom>
            <a:noFill/>
            <a:ln w="15875" cap="rnd">
              <a:solidFill>
                <a:srgbClr val="426E9B"/>
              </a:solidFill>
              <a:prstDash val="dash"/>
              <a:headEnd type="arrow"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 Verbindung mit Pfeil 41">
              <a:extLst>
                <a:ext uri="{FF2B5EF4-FFF2-40B4-BE49-F238E27FC236}">
                  <a16:creationId xmlns:a16="http://schemas.microsoft.com/office/drawing/2014/main" id="{17195D65-9F3C-0040-88B5-694E4F06CB8B}"/>
                </a:ext>
              </a:extLst>
            </p:cNvPr>
            <p:cNvCxnSpPr>
              <a:cxnSpLocks/>
            </p:cNvCxnSpPr>
            <p:nvPr/>
          </p:nvCxnSpPr>
          <p:spPr>
            <a:xfrm>
              <a:off x="8608355" y="1347215"/>
              <a:ext cx="464463" cy="299110"/>
            </a:xfrm>
            <a:prstGeom prst="straightConnector1">
              <a:avLst/>
            </a:prstGeom>
            <a:ln w="15875" cap="rnd">
              <a:solidFill>
                <a:srgbClr val="426E9B"/>
              </a:solidFill>
              <a:prstDash val="dash"/>
              <a:round/>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46" name="Freihandform 45">
              <a:extLst>
                <a:ext uri="{FF2B5EF4-FFF2-40B4-BE49-F238E27FC236}">
                  <a16:creationId xmlns:a16="http://schemas.microsoft.com/office/drawing/2014/main" id="{2A2C0151-EACE-7844-878B-87A15A7884C0}"/>
                </a:ext>
              </a:extLst>
            </p:cNvPr>
            <p:cNvSpPr/>
            <p:nvPr/>
          </p:nvSpPr>
          <p:spPr>
            <a:xfrm>
              <a:off x="8273752" y="847961"/>
              <a:ext cx="334603" cy="499254"/>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804269"/>
                <a:gd name="connsiteY0" fmla="*/ 1330931 h 1330931"/>
                <a:gd name="connsiteX1" fmla="*/ 338373 w 804269"/>
                <a:gd name="connsiteY1" fmla="*/ 639 h 1330931"/>
                <a:gd name="connsiteX2" fmla="*/ 804269 w 804269"/>
                <a:gd name="connsiteY2" fmla="*/ 1074387 h 1330931"/>
                <a:gd name="connsiteX0" fmla="*/ 0 w 804269"/>
                <a:gd name="connsiteY0" fmla="*/ 1331829 h 1331829"/>
                <a:gd name="connsiteX1" fmla="*/ 338373 w 804269"/>
                <a:gd name="connsiteY1" fmla="*/ 1537 h 1331829"/>
                <a:gd name="connsiteX2" fmla="*/ 804269 w 804269"/>
                <a:gd name="connsiteY2" fmla="*/ 1075285 h 1331829"/>
                <a:gd name="connsiteX0" fmla="*/ 0 w 470479"/>
                <a:gd name="connsiteY0" fmla="*/ 1330466 h 2884924"/>
                <a:gd name="connsiteX1" fmla="*/ 338373 w 470479"/>
                <a:gd name="connsiteY1" fmla="*/ 174 h 2884924"/>
                <a:gd name="connsiteX2" fmla="*/ 470479 w 470479"/>
                <a:gd name="connsiteY2" fmla="*/ 2884923 h 2884924"/>
                <a:gd name="connsiteX0" fmla="*/ 0 w 568280"/>
                <a:gd name="connsiteY0" fmla="*/ 1330905 h 2885363"/>
                <a:gd name="connsiteX1" fmla="*/ 338373 w 568280"/>
                <a:gd name="connsiteY1" fmla="*/ 613 h 2885363"/>
                <a:gd name="connsiteX2" fmla="*/ 470479 w 568280"/>
                <a:gd name="connsiteY2" fmla="*/ 2885362 h 2885363"/>
                <a:gd name="connsiteX0" fmla="*/ 8022 w 549389"/>
                <a:gd name="connsiteY0" fmla="*/ 782979 h 2337437"/>
                <a:gd name="connsiteX1" fmla="*/ 206418 w 549389"/>
                <a:gd name="connsiteY1" fmla="*/ 3860 h 2337437"/>
                <a:gd name="connsiteX2" fmla="*/ 478501 w 549389"/>
                <a:gd name="connsiteY2" fmla="*/ 2337436 h 2337437"/>
                <a:gd name="connsiteX0" fmla="*/ 0 w 541367"/>
                <a:gd name="connsiteY0" fmla="*/ 782979 h 2337437"/>
                <a:gd name="connsiteX1" fmla="*/ 198396 w 541367"/>
                <a:gd name="connsiteY1" fmla="*/ 3860 h 2337437"/>
                <a:gd name="connsiteX2" fmla="*/ 470479 w 541367"/>
                <a:gd name="connsiteY2" fmla="*/ 2337436 h 2337437"/>
                <a:gd name="connsiteX0" fmla="*/ 0 w 544247"/>
                <a:gd name="connsiteY0" fmla="*/ 779118 h 2333576"/>
                <a:gd name="connsiteX1" fmla="*/ 198396 w 544247"/>
                <a:gd name="connsiteY1" fmla="*/ -1 h 2333576"/>
                <a:gd name="connsiteX2" fmla="*/ 470479 w 544247"/>
                <a:gd name="connsiteY2" fmla="*/ 2333575 h 2333576"/>
                <a:gd name="connsiteX0" fmla="*/ 0 w 508892"/>
                <a:gd name="connsiteY0" fmla="*/ 779118 h 2333576"/>
                <a:gd name="connsiteX1" fmla="*/ 198396 w 508892"/>
                <a:gd name="connsiteY1" fmla="*/ -1 h 2333576"/>
                <a:gd name="connsiteX2" fmla="*/ 470479 w 508892"/>
                <a:gd name="connsiteY2" fmla="*/ 2333575 h 2333576"/>
                <a:gd name="connsiteX0" fmla="*/ 0 w 510196"/>
                <a:gd name="connsiteY0" fmla="*/ 621638 h 2176096"/>
                <a:gd name="connsiteX1" fmla="*/ 209163 w 510196"/>
                <a:gd name="connsiteY1" fmla="*/ 0 h 2176096"/>
                <a:gd name="connsiteX2" fmla="*/ 470479 w 510196"/>
                <a:gd name="connsiteY2" fmla="*/ 2176095 h 2176096"/>
                <a:gd name="connsiteX0" fmla="*/ 0 w 668243"/>
                <a:gd name="connsiteY0" fmla="*/ 621638 h 2464805"/>
                <a:gd name="connsiteX1" fmla="*/ 209163 w 668243"/>
                <a:gd name="connsiteY1" fmla="*/ 0 h 2464805"/>
                <a:gd name="connsiteX2" fmla="*/ 642756 w 668243"/>
                <a:gd name="connsiteY2" fmla="*/ 2464805 h 2464805"/>
                <a:gd name="connsiteX0" fmla="*/ 0 w 677691"/>
                <a:gd name="connsiteY0" fmla="*/ 621638 h 2464805"/>
                <a:gd name="connsiteX1" fmla="*/ 338371 w 677691"/>
                <a:gd name="connsiteY1" fmla="*/ 0 h 2464805"/>
                <a:gd name="connsiteX2" fmla="*/ 642756 w 677691"/>
                <a:gd name="connsiteY2" fmla="*/ 2464805 h 2464805"/>
                <a:gd name="connsiteX0" fmla="*/ 0 w 677691"/>
                <a:gd name="connsiteY0" fmla="*/ 621638 h 2464805"/>
                <a:gd name="connsiteX1" fmla="*/ 338371 w 677691"/>
                <a:gd name="connsiteY1" fmla="*/ 0 h 2464805"/>
                <a:gd name="connsiteX2" fmla="*/ 642756 w 677691"/>
                <a:gd name="connsiteY2" fmla="*/ 2464805 h 2464805"/>
              </a:gdLst>
              <a:ahLst/>
              <a:cxnLst>
                <a:cxn ang="0">
                  <a:pos x="connsiteX0" y="connsiteY0"/>
                </a:cxn>
                <a:cxn ang="0">
                  <a:pos x="connsiteX1" y="connsiteY1"/>
                </a:cxn>
                <a:cxn ang="0">
                  <a:pos x="connsiteX2" y="connsiteY2"/>
                </a:cxn>
              </a:cxnLst>
              <a:rect l="l" t="t" r="r" b="b"/>
              <a:pathLst>
                <a:path w="677691" h="2464805">
                  <a:moveTo>
                    <a:pt x="0" y="621638"/>
                  </a:moveTo>
                  <a:cubicBezTo>
                    <a:pt x="47402" y="316172"/>
                    <a:pt x="102194" y="121529"/>
                    <a:pt x="338371" y="0"/>
                  </a:cubicBezTo>
                  <a:cubicBezTo>
                    <a:pt x="531921" y="162111"/>
                    <a:pt x="767711" y="308349"/>
                    <a:pt x="642756" y="2464805"/>
                  </a:cubicBezTo>
                </a:path>
              </a:pathLst>
            </a:custGeom>
            <a:noFill/>
            <a:ln w="15875" cap="rnd">
              <a:solidFill>
                <a:srgbClr val="426E9B"/>
              </a:solidFill>
              <a:prstDash val="dash"/>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49">
              <a:extLst>
                <a:ext uri="{FF2B5EF4-FFF2-40B4-BE49-F238E27FC236}">
                  <a16:creationId xmlns:a16="http://schemas.microsoft.com/office/drawing/2014/main" id="{A3451D87-DB79-A546-9D1F-45C1385DE874}"/>
                </a:ext>
              </a:extLst>
            </p:cNvPr>
            <p:cNvSpPr/>
            <p:nvPr/>
          </p:nvSpPr>
          <p:spPr>
            <a:xfrm flipH="1">
              <a:off x="9072818" y="1334578"/>
              <a:ext cx="375833" cy="320379"/>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746360"/>
                <a:gd name="connsiteY0" fmla="*/ 1334122 h 1334122"/>
                <a:gd name="connsiteX1" fmla="*/ 338373 w 746360"/>
                <a:gd name="connsiteY1" fmla="*/ 3830 h 1334122"/>
                <a:gd name="connsiteX2" fmla="*/ 746360 w 746360"/>
                <a:gd name="connsiteY2" fmla="*/ 600048 h 1334122"/>
                <a:gd name="connsiteX0" fmla="*/ 0 w 804269"/>
                <a:gd name="connsiteY0" fmla="*/ 1330931 h 1330931"/>
                <a:gd name="connsiteX1" fmla="*/ 338373 w 804269"/>
                <a:gd name="connsiteY1" fmla="*/ 639 h 1330931"/>
                <a:gd name="connsiteX2" fmla="*/ 804269 w 804269"/>
                <a:gd name="connsiteY2" fmla="*/ 1074387 h 1330931"/>
                <a:gd name="connsiteX0" fmla="*/ 0 w 804269"/>
                <a:gd name="connsiteY0" fmla="*/ 1331829 h 1331829"/>
                <a:gd name="connsiteX1" fmla="*/ 338373 w 804269"/>
                <a:gd name="connsiteY1" fmla="*/ 1537 h 1331829"/>
                <a:gd name="connsiteX2" fmla="*/ 804269 w 804269"/>
                <a:gd name="connsiteY2" fmla="*/ 1075285 h 1331829"/>
                <a:gd name="connsiteX0" fmla="*/ 0 w 470479"/>
                <a:gd name="connsiteY0" fmla="*/ 1330466 h 2884924"/>
                <a:gd name="connsiteX1" fmla="*/ 338373 w 470479"/>
                <a:gd name="connsiteY1" fmla="*/ 174 h 2884924"/>
                <a:gd name="connsiteX2" fmla="*/ 470479 w 470479"/>
                <a:gd name="connsiteY2" fmla="*/ 2884923 h 2884924"/>
                <a:gd name="connsiteX0" fmla="*/ 0 w 568280"/>
                <a:gd name="connsiteY0" fmla="*/ 1330905 h 2885363"/>
                <a:gd name="connsiteX1" fmla="*/ 338373 w 568280"/>
                <a:gd name="connsiteY1" fmla="*/ 613 h 2885363"/>
                <a:gd name="connsiteX2" fmla="*/ 470479 w 568280"/>
                <a:gd name="connsiteY2" fmla="*/ 2885362 h 2885363"/>
                <a:gd name="connsiteX0" fmla="*/ 8022 w 549389"/>
                <a:gd name="connsiteY0" fmla="*/ 782979 h 2337437"/>
                <a:gd name="connsiteX1" fmla="*/ 206418 w 549389"/>
                <a:gd name="connsiteY1" fmla="*/ 3860 h 2337437"/>
                <a:gd name="connsiteX2" fmla="*/ 478501 w 549389"/>
                <a:gd name="connsiteY2" fmla="*/ 2337436 h 2337437"/>
                <a:gd name="connsiteX0" fmla="*/ 0 w 541367"/>
                <a:gd name="connsiteY0" fmla="*/ 782979 h 2337437"/>
                <a:gd name="connsiteX1" fmla="*/ 198396 w 541367"/>
                <a:gd name="connsiteY1" fmla="*/ 3860 h 2337437"/>
                <a:gd name="connsiteX2" fmla="*/ 470479 w 541367"/>
                <a:gd name="connsiteY2" fmla="*/ 2337436 h 2337437"/>
                <a:gd name="connsiteX0" fmla="*/ 0 w 544247"/>
                <a:gd name="connsiteY0" fmla="*/ 779118 h 2333576"/>
                <a:gd name="connsiteX1" fmla="*/ 198396 w 544247"/>
                <a:gd name="connsiteY1" fmla="*/ -1 h 2333576"/>
                <a:gd name="connsiteX2" fmla="*/ 470479 w 544247"/>
                <a:gd name="connsiteY2" fmla="*/ 2333575 h 2333576"/>
                <a:gd name="connsiteX0" fmla="*/ 0 w 508892"/>
                <a:gd name="connsiteY0" fmla="*/ 779118 h 2333576"/>
                <a:gd name="connsiteX1" fmla="*/ 198396 w 508892"/>
                <a:gd name="connsiteY1" fmla="*/ -1 h 2333576"/>
                <a:gd name="connsiteX2" fmla="*/ 470479 w 508892"/>
                <a:gd name="connsiteY2" fmla="*/ 2333575 h 2333576"/>
                <a:gd name="connsiteX0" fmla="*/ 0 w 510196"/>
                <a:gd name="connsiteY0" fmla="*/ 621638 h 2176096"/>
                <a:gd name="connsiteX1" fmla="*/ 209163 w 510196"/>
                <a:gd name="connsiteY1" fmla="*/ 0 h 2176096"/>
                <a:gd name="connsiteX2" fmla="*/ 470479 w 510196"/>
                <a:gd name="connsiteY2" fmla="*/ 2176095 h 2176096"/>
                <a:gd name="connsiteX0" fmla="*/ 0 w 668243"/>
                <a:gd name="connsiteY0" fmla="*/ 621638 h 2464805"/>
                <a:gd name="connsiteX1" fmla="*/ 209163 w 668243"/>
                <a:gd name="connsiteY1" fmla="*/ 0 h 2464805"/>
                <a:gd name="connsiteX2" fmla="*/ 642756 w 668243"/>
                <a:gd name="connsiteY2" fmla="*/ 2464805 h 2464805"/>
                <a:gd name="connsiteX0" fmla="*/ 0 w 677691"/>
                <a:gd name="connsiteY0" fmla="*/ 621638 h 2464805"/>
                <a:gd name="connsiteX1" fmla="*/ 338371 w 677691"/>
                <a:gd name="connsiteY1" fmla="*/ 0 h 2464805"/>
                <a:gd name="connsiteX2" fmla="*/ 642756 w 677691"/>
                <a:gd name="connsiteY2" fmla="*/ 2464805 h 2464805"/>
                <a:gd name="connsiteX0" fmla="*/ 0 w 677691"/>
                <a:gd name="connsiteY0" fmla="*/ 621638 h 2464805"/>
                <a:gd name="connsiteX1" fmla="*/ 338371 w 677691"/>
                <a:gd name="connsiteY1" fmla="*/ 0 h 2464805"/>
                <a:gd name="connsiteX2" fmla="*/ 642756 w 677691"/>
                <a:gd name="connsiteY2" fmla="*/ 2464805 h 2464805"/>
                <a:gd name="connsiteX0" fmla="*/ 0 w 796132"/>
                <a:gd name="connsiteY0" fmla="*/ 2353896 h 2464805"/>
                <a:gd name="connsiteX1" fmla="*/ 456812 w 796132"/>
                <a:gd name="connsiteY1" fmla="*/ 0 h 2464805"/>
                <a:gd name="connsiteX2" fmla="*/ 761197 w 796132"/>
                <a:gd name="connsiteY2" fmla="*/ 2464805 h 2464805"/>
                <a:gd name="connsiteX0" fmla="*/ 0 w 783607"/>
                <a:gd name="connsiteY0" fmla="*/ 1461780 h 1572689"/>
                <a:gd name="connsiteX1" fmla="*/ 262999 w 783607"/>
                <a:gd name="connsiteY1" fmla="*/ 257 h 1572689"/>
                <a:gd name="connsiteX2" fmla="*/ 761197 w 783607"/>
                <a:gd name="connsiteY2" fmla="*/ 1572689 h 1572689"/>
                <a:gd name="connsiteX0" fmla="*/ 0 w 787056"/>
                <a:gd name="connsiteY0" fmla="*/ 1461780 h 1572689"/>
                <a:gd name="connsiteX1" fmla="*/ 262999 w 787056"/>
                <a:gd name="connsiteY1" fmla="*/ 257 h 1572689"/>
                <a:gd name="connsiteX2" fmla="*/ 761197 w 787056"/>
                <a:gd name="connsiteY2" fmla="*/ 1572689 h 1572689"/>
                <a:gd name="connsiteX0" fmla="*/ 0 w 761196"/>
                <a:gd name="connsiteY0" fmla="*/ 1461523 h 1572432"/>
                <a:gd name="connsiteX1" fmla="*/ 262999 w 761196"/>
                <a:gd name="connsiteY1" fmla="*/ 0 h 1572432"/>
                <a:gd name="connsiteX2" fmla="*/ 761197 w 761196"/>
                <a:gd name="connsiteY2" fmla="*/ 1572432 h 1572432"/>
                <a:gd name="connsiteX0" fmla="*/ 0 w 761196"/>
                <a:gd name="connsiteY0" fmla="*/ 1465384 h 1576293"/>
                <a:gd name="connsiteX1" fmla="*/ 262999 w 761196"/>
                <a:gd name="connsiteY1" fmla="*/ 3861 h 1576293"/>
                <a:gd name="connsiteX2" fmla="*/ 761197 w 761196"/>
                <a:gd name="connsiteY2" fmla="*/ 1576293 h 1576293"/>
                <a:gd name="connsiteX0" fmla="*/ 0 w 761196"/>
                <a:gd name="connsiteY0" fmla="*/ 1461523 h 1572432"/>
                <a:gd name="connsiteX1" fmla="*/ 262999 w 761196"/>
                <a:gd name="connsiteY1" fmla="*/ 0 h 1572432"/>
                <a:gd name="connsiteX2" fmla="*/ 761197 w 761196"/>
                <a:gd name="connsiteY2" fmla="*/ 1572432 h 1572432"/>
                <a:gd name="connsiteX0" fmla="*/ 0 w 761196"/>
                <a:gd name="connsiteY0" fmla="*/ 1461523 h 1572432"/>
                <a:gd name="connsiteX1" fmla="*/ 262999 w 761196"/>
                <a:gd name="connsiteY1" fmla="*/ 0 h 1572432"/>
                <a:gd name="connsiteX2" fmla="*/ 761197 w 761196"/>
                <a:gd name="connsiteY2" fmla="*/ 1572432 h 1572432"/>
                <a:gd name="connsiteX0" fmla="*/ 0 w 761196"/>
                <a:gd name="connsiteY0" fmla="*/ 1461523 h 1572432"/>
                <a:gd name="connsiteX1" fmla="*/ 262999 w 761196"/>
                <a:gd name="connsiteY1" fmla="*/ 0 h 1572432"/>
                <a:gd name="connsiteX2" fmla="*/ 761197 w 761196"/>
                <a:gd name="connsiteY2" fmla="*/ 1572432 h 1572432"/>
                <a:gd name="connsiteX0" fmla="*/ 0 w 761196"/>
                <a:gd name="connsiteY0" fmla="*/ 1470795 h 1581704"/>
                <a:gd name="connsiteX1" fmla="*/ 262999 w 761196"/>
                <a:gd name="connsiteY1" fmla="*/ 9272 h 1581704"/>
                <a:gd name="connsiteX2" fmla="*/ 761197 w 761196"/>
                <a:gd name="connsiteY2" fmla="*/ 1581704 h 1581704"/>
                <a:gd name="connsiteX0" fmla="*/ 0 w 761196"/>
                <a:gd name="connsiteY0" fmla="*/ 1470795 h 1581704"/>
                <a:gd name="connsiteX1" fmla="*/ 262999 w 761196"/>
                <a:gd name="connsiteY1" fmla="*/ 9272 h 1581704"/>
                <a:gd name="connsiteX2" fmla="*/ 761197 w 761196"/>
                <a:gd name="connsiteY2" fmla="*/ 1581704 h 1581704"/>
              </a:gdLst>
              <a:ahLst/>
              <a:cxnLst>
                <a:cxn ang="0">
                  <a:pos x="connsiteX0" y="connsiteY0"/>
                </a:cxn>
                <a:cxn ang="0">
                  <a:pos x="connsiteX1" y="connsiteY1"/>
                </a:cxn>
                <a:cxn ang="0">
                  <a:pos x="connsiteX2" y="connsiteY2"/>
                </a:cxn>
              </a:cxnLst>
              <a:rect l="l" t="t" r="r" b="b"/>
              <a:pathLst>
                <a:path w="761196" h="1581704">
                  <a:moveTo>
                    <a:pt x="0" y="1470795"/>
                  </a:moveTo>
                  <a:cubicBezTo>
                    <a:pt x="47402" y="1165329"/>
                    <a:pt x="-27016" y="209540"/>
                    <a:pt x="262999" y="9272"/>
                  </a:cubicBezTo>
                  <a:cubicBezTo>
                    <a:pt x="510386" y="-64837"/>
                    <a:pt x="563130" y="291376"/>
                    <a:pt x="761197" y="1581704"/>
                  </a:cubicBezTo>
                </a:path>
              </a:pathLst>
            </a:custGeom>
            <a:noFill/>
            <a:ln w="15875" cap="rnd">
              <a:solidFill>
                <a:srgbClr val="426E9B"/>
              </a:solidFill>
              <a:prstDash val="dash"/>
              <a:headEnd type="arrow"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 name="Grafik 6">
            <a:extLst>
              <a:ext uri="{FF2B5EF4-FFF2-40B4-BE49-F238E27FC236}">
                <a16:creationId xmlns:a16="http://schemas.microsoft.com/office/drawing/2014/main" id="{42208AD9-EA08-8746-8961-D33B42EDFD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1911" y="5606547"/>
            <a:ext cx="1193336" cy="1182728"/>
          </a:xfrm>
          <a:prstGeom prst="rect">
            <a:avLst/>
          </a:prstGeom>
        </p:spPr>
      </p:pic>
    </p:spTree>
    <p:extLst>
      <p:ext uri="{BB962C8B-B14F-4D97-AF65-F5344CB8AC3E}">
        <p14:creationId xmlns:p14="http://schemas.microsoft.com/office/powerpoint/2010/main" val="404697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58F01E05-C984-0C43-BCA6-6BB4D36D44B7}"/>
              </a:ext>
            </a:extLst>
          </p:cNvPr>
          <p:cNvGrpSpPr/>
          <p:nvPr/>
        </p:nvGrpSpPr>
        <p:grpSpPr>
          <a:xfrm>
            <a:off x="2695926" y="367196"/>
            <a:ext cx="7128256" cy="5080000"/>
            <a:chOff x="2695926" y="367196"/>
            <a:chExt cx="7128256" cy="5080000"/>
          </a:xfrm>
        </p:grpSpPr>
        <p:pic>
          <p:nvPicPr>
            <p:cNvPr id="43" name="Grafik 42">
              <a:extLst>
                <a:ext uri="{FF2B5EF4-FFF2-40B4-BE49-F238E27FC236}">
                  <a16:creationId xmlns:a16="http://schemas.microsoft.com/office/drawing/2014/main" id="{87EE9C08-912D-5745-B93B-DD4EBAE55B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95926" y="367196"/>
              <a:ext cx="7128256" cy="5080000"/>
            </a:xfrm>
            <a:prstGeom prst="rect">
              <a:avLst/>
            </a:prstGeom>
          </p:spPr>
        </p:pic>
        <p:cxnSp>
          <p:nvCxnSpPr>
            <p:cNvPr id="11" name="Gerade Verbindung mit Pfeil 10">
              <a:extLst>
                <a:ext uri="{FF2B5EF4-FFF2-40B4-BE49-F238E27FC236}">
                  <a16:creationId xmlns:a16="http://schemas.microsoft.com/office/drawing/2014/main" id="{3B9F52A1-8F32-364E-9831-0FB85BE17DFA}"/>
                </a:ext>
              </a:extLst>
            </p:cNvPr>
            <p:cNvCxnSpPr>
              <a:cxnSpLocks/>
            </p:cNvCxnSpPr>
            <p:nvPr/>
          </p:nvCxnSpPr>
          <p:spPr>
            <a:xfrm flipH="1">
              <a:off x="6191818" y="2985716"/>
              <a:ext cx="446735" cy="451931"/>
            </a:xfrm>
            <a:prstGeom prst="straightConnector1">
              <a:avLst/>
            </a:prstGeom>
            <a:ln w="15875" cap="rnd">
              <a:solidFill>
                <a:srgbClr val="426E9B"/>
              </a:solidFill>
              <a:prstDash val="dash"/>
              <a:round/>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48499C3C-39CD-2A40-B9C2-D90405058100}"/>
                </a:ext>
              </a:extLst>
            </p:cNvPr>
            <p:cNvSpPr txBox="1"/>
            <p:nvPr/>
          </p:nvSpPr>
          <p:spPr>
            <a:xfrm>
              <a:off x="3911765" y="4970292"/>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ZIEL</a:t>
              </a:r>
            </a:p>
          </p:txBody>
        </p:sp>
        <p:sp>
          <p:nvSpPr>
            <p:cNvPr id="13" name="Textfeld 12">
              <a:extLst>
                <a:ext uri="{FF2B5EF4-FFF2-40B4-BE49-F238E27FC236}">
                  <a16:creationId xmlns:a16="http://schemas.microsoft.com/office/drawing/2014/main" id="{756FB3E8-E34E-4346-8BA2-B0BEC52012BD}"/>
                </a:ext>
              </a:extLst>
            </p:cNvPr>
            <p:cNvSpPr txBox="1"/>
            <p:nvPr/>
          </p:nvSpPr>
          <p:spPr>
            <a:xfrm>
              <a:off x="7751834" y="488698"/>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a:t>
              </a:r>
            </a:p>
          </p:txBody>
        </p:sp>
        <p:sp>
          <p:nvSpPr>
            <p:cNvPr id="14" name="Freihandform 13">
              <a:extLst>
                <a:ext uri="{FF2B5EF4-FFF2-40B4-BE49-F238E27FC236}">
                  <a16:creationId xmlns:a16="http://schemas.microsoft.com/office/drawing/2014/main" id="{6E2FEE9C-9C1A-CE48-9DA2-CC06E73BE57B}"/>
                </a:ext>
              </a:extLst>
            </p:cNvPr>
            <p:cNvSpPr/>
            <p:nvPr/>
          </p:nvSpPr>
          <p:spPr>
            <a:xfrm>
              <a:off x="5260664" y="2911737"/>
              <a:ext cx="829688" cy="1334122"/>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Lst>
              <a:ahLst/>
              <a:cxnLst>
                <a:cxn ang="0">
                  <a:pos x="connsiteX0" y="connsiteY0"/>
                </a:cxn>
                <a:cxn ang="0">
                  <a:pos x="connsiteX1" y="connsiteY1"/>
                </a:cxn>
                <a:cxn ang="0">
                  <a:pos x="connsiteX2" y="connsiteY2"/>
                </a:cxn>
              </a:cxnLst>
              <a:rect l="l" t="t" r="r" b="b"/>
              <a:pathLst>
                <a:path w="774654" h="1334122">
                  <a:moveTo>
                    <a:pt x="28294" y="1334122"/>
                  </a:moveTo>
                  <a:cubicBezTo>
                    <a:pt x="9516" y="1007895"/>
                    <a:pt x="-115324" y="273047"/>
                    <a:pt x="366667" y="3830"/>
                  </a:cubicBezTo>
                  <a:cubicBezTo>
                    <a:pt x="538683" y="-17784"/>
                    <a:pt x="703300" y="35613"/>
                    <a:pt x="774654" y="600048"/>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mit Pfeil 43">
              <a:extLst>
                <a:ext uri="{FF2B5EF4-FFF2-40B4-BE49-F238E27FC236}">
                  <a16:creationId xmlns:a16="http://schemas.microsoft.com/office/drawing/2014/main" id="{8BEE3E96-0046-3E4A-B0DA-088B52F7B47D}"/>
                </a:ext>
              </a:extLst>
            </p:cNvPr>
            <p:cNvCxnSpPr>
              <a:cxnSpLocks/>
            </p:cNvCxnSpPr>
            <p:nvPr/>
          </p:nvCxnSpPr>
          <p:spPr>
            <a:xfrm flipH="1">
              <a:off x="7026441" y="1627816"/>
              <a:ext cx="911942" cy="946944"/>
            </a:xfrm>
            <a:prstGeom prst="straightConnector1">
              <a:avLst/>
            </a:prstGeom>
            <a:ln w="15875" cap="rnd">
              <a:solidFill>
                <a:srgbClr val="426E9B"/>
              </a:solidFill>
              <a:prstDash val="dash"/>
              <a:round/>
              <a:headEnd type="oval"/>
              <a:tailEnd type="none" w="lg" len="lg"/>
            </a:ln>
          </p:spPr>
          <p:style>
            <a:lnRef idx="1">
              <a:schemeClr val="accent1"/>
            </a:lnRef>
            <a:fillRef idx="0">
              <a:schemeClr val="accent1"/>
            </a:fillRef>
            <a:effectRef idx="0">
              <a:schemeClr val="accent1"/>
            </a:effectRef>
            <a:fontRef idx="minor">
              <a:schemeClr val="tx1"/>
            </a:fontRef>
          </p:style>
        </p:cxnSp>
      </p:grpSp>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SKISPRINGEN</a:t>
            </a:r>
          </a:p>
        </p:txBody>
      </p:sp>
      <p:sp>
        <p:nvSpPr>
          <p:cNvPr id="5" name="Textfeld 4">
            <a:extLst>
              <a:ext uri="{FF2B5EF4-FFF2-40B4-BE49-F238E27FC236}">
                <a16:creationId xmlns:a16="http://schemas.microsoft.com/office/drawing/2014/main" id="{BC8E1576-85B4-684C-B3ED-8454D3E77272}"/>
              </a:ext>
            </a:extLst>
          </p:cNvPr>
          <p:cNvSpPr txBox="1"/>
          <p:nvPr/>
        </p:nvSpPr>
        <p:spPr>
          <a:xfrm>
            <a:off x="6260053" y="5641071"/>
            <a:ext cx="3529256" cy="1107611"/>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30 000 fanatische Zuschauer warten im Stadion auf dich! Über die Lautsprecher hörst du deinen Namen. Jetzt zählt es! Überwinde die große Olympiaschanze in Garmisch- Partenkirchen und fliege zum Schanzen-rekord! </a:t>
            </a:r>
            <a:r>
              <a:rPr lang="de-DE" sz="1200" dirty="0" err="1">
                <a:solidFill>
                  <a:schemeClr val="tx1">
                    <a:lumMod val="75000"/>
                    <a:lumOff val="25000"/>
                  </a:schemeClr>
                </a:solidFill>
              </a:rPr>
              <a:t>Ziiiiiieh</a:t>
            </a:r>
            <a:r>
              <a:rPr lang="de-DE" sz="1200" dirty="0">
                <a:solidFill>
                  <a:schemeClr val="tx1">
                    <a:lumMod val="75000"/>
                    <a:lumOff val="25000"/>
                  </a:schemeClr>
                </a:solidFill>
              </a:rPr>
              <a:t> schallt es durch das weite Rund!</a:t>
            </a:r>
          </a:p>
        </p:txBody>
      </p:sp>
      <p:sp>
        <p:nvSpPr>
          <p:cNvPr id="6" name="Textfeld 5">
            <a:extLst>
              <a:ext uri="{FF2B5EF4-FFF2-40B4-BE49-F238E27FC236}">
                <a16:creationId xmlns:a16="http://schemas.microsoft.com/office/drawing/2014/main" id="{B28446C1-ABC0-7140-B22A-939FB0B997C5}"/>
              </a:ext>
            </a:extLst>
          </p:cNvPr>
          <p:cNvSpPr txBox="1"/>
          <p:nvPr/>
        </p:nvSpPr>
        <p:spPr>
          <a:xfrm>
            <a:off x="515828" y="1495972"/>
            <a:ext cx="2632889" cy="3082832"/>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Setz oder hocke dich auf die Teppichfliese. </a:t>
            </a:r>
          </a:p>
          <a:p>
            <a:pPr algn="just">
              <a:lnSpc>
                <a:spcPts val="1780"/>
              </a:lnSpc>
            </a:pPr>
            <a:r>
              <a:rPr lang="de-DE" sz="1400" dirty="0"/>
              <a:t>Rutsche die Schanze hinunter und springe am Schanzentisch soweit du kannst nach vorn in die Punktezonen.</a:t>
            </a:r>
          </a:p>
          <a:p>
            <a:pPr algn="just">
              <a:lnSpc>
                <a:spcPts val="1780"/>
              </a:lnSpc>
            </a:pPr>
            <a:endParaRPr lang="de-DE" sz="1400" dirty="0"/>
          </a:p>
          <a:p>
            <a:pPr>
              <a:lnSpc>
                <a:spcPts val="1780"/>
              </a:lnSpc>
            </a:pPr>
            <a:r>
              <a:rPr lang="de-DE" sz="1400" dirty="0"/>
              <a:t>Lass dir beim ersten Mal helfen!</a:t>
            </a:r>
            <a:br>
              <a:rPr lang="de-DE" sz="1400" dirty="0"/>
            </a:b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Springe mehrmals und verbessere deine Weite.</a:t>
            </a:r>
          </a:p>
        </p:txBody>
      </p:sp>
      <p:sp>
        <p:nvSpPr>
          <p:cNvPr id="8" name="Rechteck 7">
            <a:extLst>
              <a:ext uri="{FF2B5EF4-FFF2-40B4-BE49-F238E27FC236}">
                <a16:creationId xmlns:a16="http://schemas.microsoft.com/office/drawing/2014/main" id="{ECE33461-0852-1B44-AF84-AB157C2383F8}"/>
              </a:ext>
            </a:extLst>
          </p:cNvPr>
          <p:cNvSpPr/>
          <p:nvPr/>
        </p:nvSpPr>
        <p:spPr>
          <a:xfrm>
            <a:off x="515827" y="5890480"/>
            <a:ext cx="3805525" cy="809773"/>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1 Sprossenwand | 2 Weichbodenmatten| 1 Kreide</a:t>
            </a:r>
            <a:br>
              <a:rPr lang="de-DE" sz="1400" dirty="0">
                <a:solidFill>
                  <a:schemeClr val="tx1">
                    <a:lumMod val="75000"/>
                    <a:lumOff val="25000"/>
                  </a:schemeClr>
                </a:solidFill>
              </a:rPr>
            </a:br>
            <a:r>
              <a:rPr lang="de-DE" sz="1400" dirty="0">
                <a:solidFill>
                  <a:schemeClr val="tx1">
                    <a:lumMod val="75000"/>
                    <a:lumOff val="25000"/>
                  </a:schemeClr>
                </a:solidFill>
              </a:rPr>
              <a:t>2 Turnmatten | 1 Turnkasten (2 Teile) |</a:t>
            </a:r>
            <a:br>
              <a:rPr lang="de-DE" sz="1400" dirty="0">
                <a:solidFill>
                  <a:schemeClr val="tx1">
                    <a:lumMod val="75000"/>
                    <a:lumOff val="25000"/>
                  </a:schemeClr>
                </a:solidFill>
              </a:rPr>
            </a:br>
            <a:r>
              <a:rPr lang="de-DE" sz="1400" dirty="0">
                <a:solidFill>
                  <a:schemeClr val="tx1">
                    <a:lumMod val="75000"/>
                    <a:lumOff val="25000"/>
                  </a:schemeClr>
                </a:solidFill>
              </a:rPr>
              <a:t>2 Turnbänke | 1 Befestigungsseil| 1 Teppichfliese</a:t>
            </a:r>
          </a:p>
        </p:txBody>
      </p:sp>
      <p:cxnSp>
        <p:nvCxnSpPr>
          <p:cNvPr id="42" name="Gerade Verbindung 41">
            <a:extLst>
              <a:ext uri="{FF2B5EF4-FFF2-40B4-BE49-F238E27FC236}">
                <a16:creationId xmlns:a16="http://schemas.microsoft.com/office/drawing/2014/main" id="{D0C2EEF1-BC20-6541-91E0-0C4E37117B91}"/>
              </a:ext>
            </a:extLst>
          </p:cNvPr>
          <p:cNvCxnSpPr>
            <a:cxnSpLocks/>
          </p:cNvCxnSpPr>
          <p:nvPr/>
        </p:nvCxnSpPr>
        <p:spPr>
          <a:xfrm>
            <a:off x="5385583" y="3933996"/>
            <a:ext cx="732619" cy="42378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Gerade Verbindung 44">
            <a:extLst>
              <a:ext uri="{FF2B5EF4-FFF2-40B4-BE49-F238E27FC236}">
                <a16:creationId xmlns:a16="http://schemas.microsoft.com/office/drawing/2014/main" id="{888198C3-1773-194C-BFE8-DD5B00391691}"/>
              </a:ext>
            </a:extLst>
          </p:cNvPr>
          <p:cNvCxnSpPr>
            <a:cxnSpLocks/>
          </p:cNvCxnSpPr>
          <p:nvPr/>
        </p:nvCxnSpPr>
        <p:spPr>
          <a:xfrm>
            <a:off x="4896933" y="4224283"/>
            <a:ext cx="732619" cy="42378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5090B853-564D-D14A-852A-A1D9758D4719}"/>
              </a:ext>
            </a:extLst>
          </p:cNvPr>
          <p:cNvSpPr txBox="1"/>
          <p:nvPr/>
        </p:nvSpPr>
        <p:spPr>
          <a:xfrm>
            <a:off x="6052563" y="3880931"/>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1</a:t>
            </a:r>
          </a:p>
        </p:txBody>
      </p:sp>
      <p:sp>
        <p:nvSpPr>
          <p:cNvPr id="47" name="Textfeld 46">
            <a:extLst>
              <a:ext uri="{FF2B5EF4-FFF2-40B4-BE49-F238E27FC236}">
                <a16:creationId xmlns:a16="http://schemas.microsoft.com/office/drawing/2014/main" id="{120E485A-C027-9E40-AEBE-30BB2ADB5329}"/>
              </a:ext>
            </a:extLst>
          </p:cNvPr>
          <p:cNvSpPr txBox="1"/>
          <p:nvPr/>
        </p:nvSpPr>
        <p:spPr>
          <a:xfrm>
            <a:off x="5583205" y="4165008"/>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2</a:t>
            </a:r>
          </a:p>
        </p:txBody>
      </p:sp>
      <p:sp>
        <p:nvSpPr>
          <p:cNvPr id="48" name="Textfeld 47">
            <a:extLst>
              <a:ext uri="{FF2B5EF4-FFF2-40B4-BE49-F238E27FC236}">
                <a16:creationId xmlns:a16="http://schemas.microsoft.com/office/drawing/2014/main" id="{A6C53EED-BAC8-E948-A598-9CC6658E06D4}"/>
              </a:ext>
            </a:extLst>
          </p:cNvPr>
          <p:cNvSpPr txBox="1"/>
          <p:nvPr/>
        </p:nvSpPr>
        <p:spPr>
          <a:xfrm>
            <a:off x="5122173" y="4446520"/>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3</a:t>
            </a:r>
          </a:p>
        </p:txBody>
      </p:sp>
      <p:pic>
        <p:nvPicPr>
          <p:cNvPr id="23" name="Grafik 22">
            <a:extLst>
              <a:ext uri="{FF2B5EF4-FFF2-40B4-BE49-F238E27FC236}">
                <a16:creationId xmlns:a16="http://schemas.microsoft.com/office/drawing/2014/main" id="{04384971-1B10-4A48-A026-F78DEF91A488}"/>
              </a:ext>
            </a:extLst>
          </p:cNvPr>
          <p:cNvPicPr>
            <a:picLocks noChangeAspect="1"/>
          </p:cNvPicPr>
          <p:nvPr/>
        </p:nvPicPr>
        <p:blipFill>
          <a:blip r:embed="rId3"/>
          <a:stretch>
            <a:fillRect/>
          </a:stretch>
        </p:blipFill>
        <p:spPr>
          <a:xfrm>
            <a:off x="4570872" y="5766683"/>
            <a:ext cx="1629421" cy="809773"/>
          </a:xfrm>
          <a:prstGeom prst="rect">
            <a:avLst/>
          </a:prstGeom>
        </p:spPr>
      </p:pic>
    </p:spTree>
    <p:extLst>
      <p:ext uri="{BB962C8B-B14F-4D97-AF65-F5344CB8AC3E}">
        <p14:creationId xmlns:p14="http://schemas.microsoft.com/office/powerpoint/2010/main" val="132590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SKIFLIEGEN &amp; TELEMARKLANDUNG</a:t>
            </a:r>
            <a:endParaRPr lang="de-DE" dirty="0">
              <a:effectLst/>
            </a:endParaRPr>
          </a:p>
        </p:txBody>
      </p:sp>
      <p:sp>
        <p:nvSpPr>
          <p:cNvPr id="4" name="Textfeld 3">
            <a:extLst>
              <a:ext uri="{FF2B5EF4-FFF2-40B4-BE49-F238E27FC236}">
                <a16:creationId xmlns:a16="http://schemas.microsoft.com/office/drawing/2014/main" id="{912C309F-778F-EF46-865B-29D5F0A6E365}"/>
              </a:ext>
            </a:extLst>
          </p:cNvPr>
          <p:cNvSpPr txBox="1"/>
          <p:nvPr/>
        </p:nvSpPr>
        <p:spPr>
          <a:xfrm>
            <a:off x="6260053" y="5641071"/>
            <a:ext cx="3529256" cy="902363"/>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Genieße die Flugphase aber vergesse nicht den </a:t>
            </a:r>
            <a:r>
              <a:rPr lang="de-DE" sz="1200" b="1" dirty="0">
                <a:solidFill>
                  <a:schemeClr val="tx1">
                    <a:lumMod val="75000"/>
                    <a:lumOff val="25000"/>
                  </a:schemeClr>
                </a:solidFill>
              </a:rPr>
              <a:t>Telemark</a:t>
            </a:r>
            <a:r>
              <a:rPr lang="de-DE" sz="1200" dirty="0">
                <a:solidFill>
                  <a:schemeClr val="tx1">
                    <a:lumMod val="75000"/>
                    <a:lumOff val="25000"/>
                  </a:schemeClr>
                </a:solidFill>
              </a:rPr>
              <a:t> zu setzen! Die Landung per Telemark (siehe Bild) bringt dir extrem viele Punkte von den Wertungsrichtern!</a:t>
            </a:r>
          </a:p>
        </p:txBody>
      </p:sp>
      <p:sp>
        <p:nvSpPr>
          <p:cNvPr id="6" name="Textfeld 5">
            <a:extLst>
              <a:ext uri="{FF2B5EF4-FFF2-40B4-BE49-F238E27FC236}">
                <a16:creationId xmlns:a16="http://schemas.microsoft.com/office/drawing/2014/main" id="{C98A7A51-1547-7A4F-889D-FB0B82788229}"/>
              </a:ext>
            </a:extLst>
          </p:cNvPr>
          <p:cNvSpPr txBox="1"/>
          <p:nvPr/>
        </p:nvSpPr>
        <p:spPr>
          <a:xfrm>
            <a:off x="515828" y="1495972"/>
            <a:ext cx="2632889" cy="1928670"/>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Springe vom Kasten auf die Matte und lande im Telemark. </a:t>
            </a:r>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Springt mehrmals und verbessere deine Telemarklandung.</a:t>
            </a:r>
          </a:p>
          <a:p>
            <a:pPr algn="just">
              <a:lnSpc>
                <a:spcPts val="1780"/>
              </a:lnSpc>
            </a:pPr>
            <a:endParaRPr lang="de-DE" sz="1400" dirty="0"/>
          </a:p>
        </p:txBody>
      </p:sp>
      <p:sp>
        <p:nvSpPr>
          <p:cNvPr id="7" name="Rechteck 6">
            <a:extLst>
              <a:ext uri="{FF2B5EF4-FFF2-40B4-BE49-F238E27FC236}">
                <a16:creationId xmlns:a16="http://schemas.microsoft.com/office/drawing/2014/main" id="{32C7CB5D-676C-4D40-8AD2-03D1F9630EFF}"/>
              </a:ext>
            </a:extLst>
          </p:cNvPr>
          <p:cNvSpPr/>
          <p:nvPr/>
        </p:nvSpPr>
        <p:spPr>
          <a:xfrm>
            <a:off x="515827" y="5890480"/>
            <a:ext cx="3989912" cy="809773"/>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1 kleiner Turnkasten | 1 großer Turnkasten (2 Teile) 1 großer Turnkasten (5 Teile) | 1 Weichbodenmatte</a:t>
            </a:r>
            <a:br>
              <a:rPr lang="de-DE" sz="1400" dirty="0">
                <a:solidFill>
                  <a:schemeClr val="tx1">
                    <a:lumMod val="75000"/>
                    <a:lumOff val="25000"/>
                  </a:schemeClr>
                </a:solidFill>
              </a:rPr>
            </a:br>
            <a:r>
              <a:rPr lang="de-DE" sz="1400" dirty="0">
                <a:solidFill>
                  <a:schemeClr val="tx1">
                    <a:lumMod val="75000"/>
                    <a:lumOff val="25000"/>
                  </a:schemeClr>
                </a:solidFill>
              </a:rPr>
              <a:t>1 Kreide (zum Markieren der Punktezonen) </a:t>
            </a:r>
          </a:p>
        </p:txBody>
      </p:sp>
      <p:pic>
        <p:nvPicPr>
          <p:cNvPr id="25" name="Grafik 24">
            <a:extLst>
              <a:ext uri="{FF2B5EF4-FFF2-40B4-BE49-F238E27FC236}">
                <a16:creationId xmlns:a16="http://schemas.microsoft.com/office/drawing/2014/main" id="{02B45ADE-1C7B-B74E-8283-649D239499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98912" y="641434"/>
            <a:ext cx="7128256" cy="5080000"/>
          </a:xfrm>
          <a:prstGeom prst="rect">
            <a:avLst/>
          </a:prstGeom>
        </p:spPr>
      </p:pic>
      <p:sp>
        <p:nvSpPr>
          <p:cNvPr id="9" name="Freihandform 8">
            <a:extLst>
              <a:ext uri="{FF2B5EF4-FFF2-40B4-BE49-F238E27FC236}">
                <a16:creationId xmlns:a16="http://schemas.microsoft.com/office/drawing/2014/main" id="{82CFEBE1-F229-0342-ADAC-1C33F48C4EFC}"/>
              </a:ext>
            </a:extLst>
          </p:cNvPr>
          <p:cNvSpPr/>
          <p:nvPr/>
        </p:nvSpPr>
        <p:spPr>
          <a:xfrm>
            <a:off x="7259053" y="1020138"/>
            <a:ext cx="849844" cy="1634830"/>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 name="connsiteX0" fmla="*/ 28294 w 767411"/>
              <a:gd name="connsiteY0" fmla="*/ 1360275 h 1360275"/>
              <a:gd name="connsiteX1" fmla="*/ 366667 w 767411"/>
              <a:gd name="connsiteY1" fmla="*/ 29983 h 1360275"/>
              <a:gd name="connsiteX2" fmla="*/ 767411 w 767411"/>
              <a:gd name="connsiteY2" fmla="*/ 436211 h 1360275"/>
              <a:gd name="connsiteX0" fmla="*/ 28294 w 767411"/>
              <a:gd name="connsiteY0" fmla="*/ 1335279 h 1335279"/>
              <a:gd name="connsiteX1" fmla="*/ 366667 w 767411"/>
              <a:gd name="connsiteY1" fmla="*/ 4987 h 1335279"/>
              <a:gd name="connsiteX2" fmla="*/ 767411 w 767411"/>
              <a:gd name="connsiteY2" fmla="*/ 411215 h 1335279"/>
            </a:gdLst>
            <a:ahLst/>
            <a:cxnLst>
              <a:cxn ang="0">
                <a:pos x="connsiteX0" y="connsiteY0"/>
              </a:cxn>
              <a:cxn ang="0">
                <a:pos x="connsiteX1" y="connsiteY1"/>
              </a:cxn>
              <a:cxn ang="0">
                <a:pos x="connsiteX2" y="connsiteY2"/>
              </a:cxn>
            </a:cxnLst>
            <a:rect l="l" t="t" r="r" b="b"/>
            <a:pathLst>
              <a:path w="767411" h="1335279">
                <a:moveTo>
                  <a:pt x="28294" y="1335279"/>
                </a:moveTo>
                <a:cubicBezTo>
                  <a:pt x="9516" y="1009052"/>
                  <a:pt x="-115324" y="274204"/>
                  <a:pt x="366667" y="4987"/>
                </a:cubicBezTo>
                <a:cubicBezTo>
                  <a:pt x="538683" y="-16627"/>
                  <a:pt x="681571" y="17116"/>
                  <a:pt x="767411" y="411215"/>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4">
            <a:extLst>
              <a:ext uri="{FF2B5EF4-FFF2-40B4-BE49-F238E27FC236}">
                <a16:creationId xmlns:a16="http://schemas.microsoft.com/office/drawing/2014/main" id="{15F1D95D-1FD8-D241-994C-665CB3238F47}"/>
              </a:ext>
            </a:extLst>
          </p:cNvPr>
          <p:cNvSpPr/>
          <p:nvPr/>
        </p:nvSpPr>
        <p:spPr>
          <a:xfrm>
            <a:off x="8147006" y="1066349"/>
            <a:ext cx="547427" cy="553904"/>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 name="connsiteX0" fmla="*/ 28294 w 767411"/>
              <a:gd name="connsiteY0" fmla="*/ 1360275 h 1360275"/>
              <a:gd name="connsiteX1" fmla="*/ 366667 w 767411"/>
              <a:gd name="connsiteY1" fmla="*/ 29983 h 1360275"/>
              <a:gd name="connsiteX2" fmla="*/ 767411 w 767411"/>
              <a:gd name="connsiteY2" fmla="*/ 436211 h 1360275"/>
              <a:gd name="connsiteX0" fmla="*/ 28294 w 767411"/>
              <a:gd name="connsiteY0" fmla="*/ 1335279 h 1335279"/>
              <a:gd name="connsiteX1" fmla="*/ 366667 w 767411"/>
              <a:gd name="connsiteY1" fmla="*/ 4987 h 1335279"/>
              <a:gd name="connsiteX2" fmla="*/ 767411 w 767411"/>
              <a:gd name="connsiteY2" fmla="*/ 411215 h 1335279"/>
              <a:gd name="connsiteX0" fmla="*/ 28294 w 521148"/>
              <a:gd name="connsiteY0" fmla="*/ 1330670 h 1330670"/>
              <a:gd name="connsiteX1" fmla="*/ 366667 w 521148"/>
              <a:gd name="connsiteY1" fmla="*/ 378 h 1330670"/>
              <a:gd name="connsiteX2" fmla="*/ 521148 w 521148"/>
              <a:gd name="connsiteY2" fmla="*/ 1284487 h 1330670"/>
              <a:gd name="connsiteX0" fmla="*/ 100216 w 593070"/>
              <a:gd name="connsiteY0" fmla="*/ 451219 h 451219"/>
              <a:gd name="connsiteX1" fmla="*/ 279242 w 593070"/>
              <a:gd name="connsiteY1" fmla="*/ 5359 h 451219"/>
              <a:gd name="connsiteX2" fmla="*/ 593070 w 593070"/>
              <a:gd name="connsiteY2" fmla="*/ 405036 h 451219"/>
              <a:gd name="connsiteX0" fmla="*/ 4187 w 497041"/>
              <a:gd name="connsiteY0" fmla="*/ 451219 h 451219"/>
              <a:gd name="connsiteX1" fmla="*/ 183213 w 497041"/>
              <a:gd name="connsiteY1" fmla="*/ 5359 h 451219"/>
              <a:gd name="connsiteX2" fmla="*/ 497041 w 497041"/>
              <a:gd name="connsiteY2" fmla="*/ 405036 h 451219"/>
              <a:gd name="connsiteX0" fmla="*/ 1686 w 494540"/>
              <a:gd name="connsiteY0" fmla="*/ 451219 h 451219"/>
              <a:gd name="connsiteX1" fmla="*/ 180712 w 494540"/>
              <a:gd name="connsiteY1" fmla="*/ 5359 h 451219"/>
              <a:gd name="connsiteX2" fmla="*/ 494540 w 494540"/>
              <a:gd name="connsiteY2" fmla="*/ 405036 h 451219"/>
              <a:gd name="connsiteX0" fmla="*/ 1686 w 494540"/>
              <a:gd name="connsiteY0" fmla="*/ 445860 h 445860"/>
              <a:gd name="connsiteX1" fmla="*/ 180712 w 494540"/>
              <a:gd name="connsiteY1" fmla="*/ 0 h 445860"/>
              <a:gd name="connsiteX2" fmla="*/ 494540 w 494540"/>
              <a:gd name="connsiteY2" fmla="*/ 399677 h 445860"/>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474 w 494328"/>
              <a:gd name="connsiteY0" fmla="*/ 452411 h 452411"/>
              <a:gd name="connsiteX1" fmla="*/ 252930 w 494328"/>
              <a:gd name="connsiteY1" fmla="*/ 0 h 452411"/>
              <a:gd name="connsiteX2" fmla="*/ 494328 w 494328"/>
              <a:gd name="connsiteY2" fmla="*/ 406228 h 452411"/>
              <a:gd name="connsiteX0" fmla="*/ 1474 w 494328"/>
              <a:gd name="connsiteY0" fmla="*/ 452411 h 452411"/>
              <a:gd name="connsiteX1" fmla="*/ 252930 w 494328"/>
              <a:gd name="connsiteY1" fmla="*/ 0 h 452411"/>
              <a:gd name="connsiteX2" fmla="*/ 494328 w 494328"/>
              <a:gd name="connsiteY2" fmla="*/ 406228 h 452411"/>
              <a:gd name="connsiteX0" fmla="*/ 1474 w 494328"/>
              <a:gd name="connsiteY0" fmla="*/ 452411 h 452411"/>
              <a:gd name="connsiteX1" fmla="*/ 252930 w 494328"/>
              <a:gd name="connsiteY1" fmla="*/ 0 h 452411"/>
              <a:gd name="connsiteX2" fmla="*/ 494328 w 494328"/>
              <a:gd name="connsiteY2" fmla="*/ 406228 h 452411"/>
            </a:gdLst>
            <a:ahLst/>
            <a:cxnLst>
              <a:cxn ang="0">
                <a:pos x="connsiteX0" y="connsiteY0"/>
              </a:cxn>
              <a:cxn ang="0">
                <a:pos x="connsiteX1" y="connsiteY1"/>
              </a:cxn>
              <a:cxn ang="0">
                <a:pos x="connsiteX2" y="connsiteY2"/>
              </a:cxn>
            </a:cxnLst>
            <a:rect l="l" t="t" r="r" b="b"/>
            <a:pathLst>
              <a:path w="494328" h="452411">
                <a:moveTo>
                  <a:pt x="1474" y="452411"/>
                </a:moveTo>
                <a:cubicBezTo>
                  <a:pt x="-17304" y="126184"/>
                  <a:pt x="147575" y="612"/>
                  <a:pt x="252930" y="0"/>
                </a:cubicBezTo>
                <a:cubicBezTo>
                  <a:pt x="417704" y="17693"/>
                  <a:pt x="466433" y="130053"/>
                  <a:pt x="494328" y="406228"/>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a:extLst>
              <a:ext uri="{FF2B5EF4-FFF2-40B4-BE49-F238E27FC236}">
                <a16:creationId xmlns:a16="http://schemas.microsoft.com/office/drawing/2014/main" id="{A1CAFA26-7C63-504F-B987-8924669FA016}"/>
              </a:ext>
            </a:extLst>
          </p:cNvPr>
          <p:cNvSpPr/>
          <p:nvPr/>
        </p:nvSpPr>
        <p:spPr>
          <a:xfrm>
            <a:off x="8710111" y="1259831"/>
            <a:ext cx="329243" cy="336360"/>
          </a:xfrm>
          <a:custGeom>
            <a:avLst/>
            <a:gdLst>
              <a:gd name="connsiteX0" fmla="*/ 0 w 1350236"/>
              <a:gd name="connsiteY0" fmla="*/ 448170 h 670361"/>
              <a:gd name="connsiteX1" fmla="*/ 470019 w 1350236"/>
              <a:gd name="connsiteY1" fmla="*/ 3789 h 670361"/>
              <a:gd name="connsiteX2" fmla="*/ 1350236 w 1350236"/>
              <a:gd name="connsiteY2" fmla="*/ 670361 h 670361"/>
              <a:gd name="connsiteX0" fmla="*/ 0 w 1350236"/>
              <a:gd name="connsiteY0" fmla="*/ 462611 h 684802"/>
              <a:gd name="connsiteX1" fmla="*/ 689475 w 1350236"/>
              <a:gd name="connsiteY1" fmla="*/ 3600 h 684802"/>
              <a:gd name="connsiteX2" fmla="*/ 1350236 w 1350236"/>
              <a:gd name="connsiteY2" fmla="*/ 684802 h 684802"/>
              <a:gd name="connsiteX0" fmla="*/ 0 w 1350236"/>
              <a:gd name="connsiteY0" fmla="*/ 462611 h 684802"/>
              <a:gd name="connsiteX1" fmla="*/ 689475 w 1350236"/>
              <a:gd name="connsiteY1" fmla="*/ 3600 h 684802"/>
              <a:gd name="connsiteX2" fmla="*/ 1350236 w 1350236"/>
              <a:gd name="connsiteY2" fmla="*/ 684802 h 684802"/>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62611 h 538498"/>
              <a:gd name="connsiteX1" fmla="*/ 689475 w 1445334"/>
              <a:gd name="connsiteY1" fmla="*/ 3600 h 538498"/>
              <a:gd name="connsiteX2" fmla="*/ 1445334 w 1445334"/>
              <a:gd name="connsiteY2" fmla="*/ 538498 h 538498"/>
              <a:gd name="connsiteX0" fmla="*/ 0 w 1445334"/>
              <a:gd name="connsiteY0" fmla="*/ 448170 h 524057"/>
              <a:gd name="connsiteX1" fmla="*/ 769942 w 1445334"/>
              <a:gd name="connsiteY1" fmla="*/ 3790 h 524057"/>
              <a:gd name="connsiteX2" fmla="*/ 1445334 w 1445334"/>
              <a:gd name="connsiteY2" fmla="*/ 524057 h 524057"/>
              <a:gd name="connsiteX0" fmla="*/ 0 w 1445334"/>
              <a:gd name="connsiteY0" fmla="*/ 448170 h 524057"/>
              <a:gd name="connsiteX1" fmla="*/ 769942 w 1445334"/>
              <a:gd name="connsiteY1" fmla="*/ 3790 h 524057"/>
              <a:gd name="connsiteX2" fmla="*/ 1445334 w 1445334"/>
              <a:gd name="connsiteY2" fmla="*/ 524057 h 524057"/>
              <a:gd name="connsiteX0" fmla="*/ 437048 w 718185"/>
              <a:gd name="connsiteY0" fmla="*/ 60498 h 929873"/>
              <a:gd name="connsiteX1" fmla="*/ 42793 w 718185"/>
              <a:gd name="connsiteY1" fmla="*/ 409606 h 929873"/>
              <a:gd name="connsiteX2" fmla="*/ 718185 w 718185"/>
              <a:gd name="connsiteY2" fmla="*/ 929873 h 929873"/>
              <a:gd name="connsiteX0" fmla="*/ 0 w 348606"/>
              <a:gd name="connsiteY0" fmla="*/ 115259 h 984634"/>
              <a:gd name="connsiteX1" fmla="*/ 304263 w 348606"/>
              <a:gd name="connsiteY1" fmla="*/ 116743 h 984634"/>
              <a:gd name="connsiteX2" fmla="*/ 281137 w 348606"/>
              <a:gd name="connsiteY2" fmla="*/ 984634 h 984634"/>
              <a:gd name="connsiteX0" fmla="*/ 0 w 311395"/>
              <a:gd name="connsiteY0" fmla="*/ 115259 h 984634"/>
              <a:gd name="connsiteX1" fmla="*/ 304263 w 311395"/>
              <a:gd name="connsiteY1" fmla="*/ 116743 h 984634"/>
              <a:gd name="connsiteX2" fmla="*/ 281137 w 311395"/>
              <a:gd name="connsiteY2" fmla="*/ 984634 h 984634"/>
              <a:gd name="connsiteX0" fmla="*/ 0 w 311395"/>
              <a:gd name="connsiteY0" fmla="*/ 138343 h 1007718"/>
              <a:gd name="connsiteX1" fmla="*/ 304263 w 311395"/>
              <a:gd name="connsiteY1" fmla="*/ 139827 h 1007718"/>
              <a:gd name="connsiteX2" fmla="*/ 281137 w 311395"/>
              <a:gd name="connsiteY2" fmla="*/ 1007718 h 1007718"/>
              <a:gd name="connsiteX0" fmla="*/ 0 w 339799"/>
              <a:gd name="connsiteY0" fmla="*/ 138343 h 1007718"/>
              <a:gd name="connsiteX1" fmla="*/ 304263 w 339799"/>
              <a:gd name="connsiteY1" fmla="*/ 139827 h 1007718"/>
              <a:gd name="connsiteX2" fmla="*/ 281137 w 339799"/>
              <a:gd name="connsiteY2" fmla="*/ 1007718 h 1007718"/>
              <a:gd name="connsiteX0" fmla="*/ 0 w 318632"/>
              <a:gd name="connsiteY0" fmla="*/ 176627 h 962874"/>
              <a:gd name="connsiteX1" fmla="*/ 283096 w 318632"/>
              <a:gd name="connsiteY1" fmla="*/ 94983 h 962874"/>
              <a:gd name="connsiteX2" fmla="*/ 259970 w 318632"/>
              <a:gd name="connsiteY2" fmla="*/ 962874 h 962874"/>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68631 h 954878"/>
              <a:gd name="connsiteX1" fmla="*/ 226649 w 291760"/>
              <a:gd name="connsiteY1" fmla="*/ 102101 h 954878"/>
              <a:gd name="connsiteX2" fmla="*/ 259970 w 291760"/>
              <a:gd name="connsiteY2" fmla="*/ 954878 h 954878"/>
              <a:gd name="connsiteX0" fmla="*/ 0 w 291760"/>
              <a:gd name="connsiteY0" fmla="*/ 146612 h 932859"/>
              <a:gd name="connsiteX1" fmla="*/ 226649 w 291760"/>
              <a:gd name="connsiteY1" fmla="*/ 80082 h 932859"/>
              <a:gd name="connsiteX2" fmla="*/ 259970 w 291760"/>
              <a:gd name="connsiteY2" fmla="*/ 932859 h 932859"/>
              <a:gd name="connsiteX0" fmla="*/ 0 w 348206"/>
              <a:gd name="connsiteY0" fmla="*/ 128638 h 960227"/>
              <a:gd name="connsiteX1" fmla="*/ 283095 w 348206"/>
              <a:gd name="connsiteY1" fmla="*/ 107450 h 960227"/>
              <a:gd name="connsiteX2" fmla="*/ 316416 w 348206"/>
              <a:gd name="connsiteY2" fmla="*/ 960227 h 960227"/>
              <a:gd name="connsiteX0" fmla="*/ 0 w 342018"/>
              <a:gd name="connsiteY0" fmla="*/ 128638 h 960227"/>
              <a:gd name="connsiteX1" fmla="*/ 283095 w 342018"/>
              <a:gd name="connsiteY1" fmla="*/ 107450 h 960227"/>
              <a:gd name="connsiteX2" fmla="*/ 316416 w 342018"/>
              <a:gd name="connsiteY2" fmla="*/ 960227 h 960227"/>
              <a:gd name="connsiteX0" fmla="*/ 0 w 771962"/>
              <a:gd name="connsiteY0" fmla="*/ 1588698 h 1588698"/>
              <a:gd name="connsiteX1" fmla="*/ 713039 w 771962"/>
              <a:gd name="connsiteY1" fmla="*/ 1847 h 1588698"/>
              <a:gd name="connsiteX2" fmla="*/ 746360 w 771962"/>
              <a:gd name="connsiteY2" fmla="*/ 854624 h 1588698"/>
              <a:gd name="connsiteX0" fmla="*/ 0 w 749249"/>
              <a:gd name="connsiteY0" fmla="*/ 1549279 h 1549279"/>
              <a:gd name="connsiteX1" fmla="*/ 227816 w 749249"/>
              <a:gd name="connsiteY1" fmla="*/ 1899 h 1549279"/>
              <a:gd name="connsiteX2" fmla="*/ 746360 w 749249"/>
              <a:gd name="connsiteY2" fmla="*/ 815205 h 1549279"/>
              <a:gd name="connsiteX0" fmla="*/ 0 w 750943"/>
              <a:gd name="connsiteY0" fmla="*/ 1562881 h 1562881"/>
              <a:gd name="connsiteX1" fmla="*/ 227816 w 750943"/>
              <a:gd name="connsiteY1" fmla="*/ 15501 h 1562881"/>
              <a:gd name="connsiteX2" fmla="*/ 746360 w 750943"/>
              <a:gd name="connsiteY2" fmla="*/ 828807 h 1562881"/>
              <a:gd name="connsiteX0" fmla="*/ 25689 w 776632"/>
              <a:gd name="connsiteY0" fmla="*/ 1562881 h 1562881"/>
              <a:gd name="connsiteX1" fmla="*/ 253505 w 776632"/>
              <a:gd name="connsiteY1" fmla="*/ 15501 h 1562881"/>
              <a:gd name="connsiteX2" fmla="*/ 772049 w 776632"/>
              <a:gd name="connsiteY2" fmla="*/ 828807 h 1562881"/>
              <a:gd name="connsiteX0" fmla="*/ 73891 w 824834"/>
              <a:gd name="connsiteY0" fmla="*/ 1562881 h 1562881"/>
              <a:gd name="connsiteX1" fmla="*/ 301707 w 824834"/>
              <a:gd name="connsiteY1" fmla="*/ 15501 h 1562881"/>
              <a:gd name="connsiteX2" fmla="*/ 820251 w 824834"/>
              <a:gd name="connsiteY2" fmla="*/ 828807 h 1562881"/>
              <a:gd name="connsiteX0" fmla="*/ 34316 w 786921"/>
              <a:gd name="connsiteY0" fmla="*/ 1588233 h 1588233"/>
              <a:gd name="connsiteX1" fmla="*/ 354263 w 786921"/>
              <a:gd name="connsiteY1" fmla="*/ 14539 h 1588233"/>
              <a:gd name="connsiteX2" fmla="*/ 780676 w 786921"/>
              <a:gd name="connsiteY2" fmla="*/ 854159 h 1588233"/>
              <a:gd name="connsiteX0" fmla="*/ 28294 w 781381"/>
              <a:gd name="connsiteY0" fmla="*/ 1361399 h 1361399"/>
              <a:gd name="connsiteX1" fmla="*/ 366667 w 781381"/>
              <a:gd name="connsiteY1" fmla="*/ 31107 h 1361399"/>
              <a:gd name="connsiteX2" fmla="*/ 774654 w 781381"/>
              <a:gd name="connsiteY2" fmla="*/ 627325 h 1361399"/>
              <a:gd name="connsiteX0" fmla="*/ 28294 w 779531"/>
              <a:gd name="connsiteY0" fmla="*/ 1336519 h 1336519"/>
              <a:gd name="connsiteX1" fmla="*/ 366667 w 779531"/>
              <a:gd name="connsiteY1" fmla="*/ 6227 h 1336519"/>
              <a:gd name="connsiteX2" fmla="*/ 774654 w 779531"/>
              <a:gd name="connsiteY2" fmla="*/ 602445 h 1336519"/>
              <a:gd name="connsiteX0" fmla="*/ 28294 w 774654"/>
              <a:gd name="connsiteY0" fmla="*/ 1334122 h 1334122"/>
              <a:gd name="connsiteX1" fmla="*/ 366667 w 774654"/>
              <a:gd name="connsiteY1" fmla="*/ 3830 h 1334122"/>
              <a:gd name="connsiteX2" fmla="*/ 774654 w 774654"/>
              <a:gd name="connsiteY2" fmla="*/ 600048 h 1334122"/>
              <a:gd name="connsiteX0" fmla="*/ 28294 w 767411"/>
              <a:gd name="connsiteY0" fmla="*/ 1360275 h 1360275"/>
              <a:gd name="connsiteX1" fmla="*/ 366667 w 767411"/>
              <a:gd name="connsiteY1" fmla="*/ 29983 h 1360275"/>
              <a:gd name="connsiteX2" fmla="*/ 767411 w 767411"/>
              <a:gd name="connsiteY2" fmla="*/ 436211 h 1360275"/>
              <a:gd name="connsiteX0" fmla="*/ 28294 w 767411"/>
              <a:gd name="connsiteY0" fmla="*/ 1335279 h 1335279"/>
              <a:gd name="connsiteX1" fmla="*/ 366667 w 767411"/>
              <a:gd name="connsiteY1" fmla="*/ 4987 h 1335279"/>
              <a:gd name="connsiteX2" fmla="*/ 767411 w 767411"/>
              <a:gd name="connsiteY2" fmla="*/ 411215 h 1335279"/>
              <a:gd name="connsiteX0" fmla="*/ 28294 w 521148"/>
              <a:gd name="connsiteY0" fmla="*/ 1330670 h 1330670"/>
              <a:gd name="connsiteX1" fmla="*/ 366667 w 521148"/>
              <a:gd name="connsiteY1" fmla="*/ 378 h 1330670"/>
              <a:gd name="connsiteX2" fmla="*/ 521148 w 521148"/>
              <a:gd name="connsiteY2" fmla="*/ 1284487 h 1330670"/>
              <a:gd name="connsiteX0" fmla="*/ 100216 w 593070"/>
              <a:gd name="connsiteY0" fmla="*/ 451219 h 451219"/>
              <a:gd name="connsiteX1" fmla="*/ 279242 w 593070"/>
              <a:gd name="connsiteY1" fmla="*/ 5359 h 451219"/>
              <a:gd name="connsiteX2" fmla="*/ 593070 w 593070"/>
              <a:gd name="connsiteY2" fmla="*/ 405036 h 451219"/>
              <a:gd name="connsiteX0" fmla="*/ 4187 w 497041"/>
              <a:gd name="connsiteY0" fmla="*/ 451219 h 451219"/>
              <a:gd name="connsiteX1" fmla="*/ 183213 w 497041"/>
              <a:gd name="connsiteY1" fmla="*/ 5359 h 451219"/>
              <a:gd name="connsiteX2" fmla="*/ 497041 w 497041"/>
              <a:gd name="connsiteY2" fmla="*/ 405036 h 451219"/>
              <a:gd name="connsiteX0" fmla="*/ 1686 w 494540"/>
              <a:gd name="connsiteY0" fmla="*/ 451219 h 451219"/>
              <a:gd name="connsiteX1" fmla="*/ 180712 w 494540"/>
              <a:gd name="connsiteY1" fmla="*/ 5359 h 451219"/>
              <a:gd name="connsiteX2" fmla="*/ 494540 w 494540"/>
              <a:gd name="connsiteY2" fmla="*/ 405036 h 451219"/>
              <a:gd name="connsiteX0" fmla="*/ 1686 w 494540"/>
              <a:gd name="connsiteY0" fmla="*/ 445860 h 445860"/>
              <a:gd name="connsiteX1" fmla="*/ 180712 w 494540"/>
              <a:gd name="connsiteY1" fmla="*/ 0 h 445860"/>
              <a:gd name="connsiteX2" fmla="*/ 494540 w 494540"/>
              <a:gd name="connsiteY2" fmla="*/ 399677 h 445860"/>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156 w 494010"/>
              <a:gd name="connsiteY0" fmla="*/ 452411 h 452411"/>
              <a:gd name="connsiteX1" fmla="*/ 252612 w 494010"/>
              <a:gd name="connsiteY1" fmla="*/ 0 h 452411"/>
              <a:gd name="connsiteX2" fmla="*/ 494010 w 494010"/>
              <a:gd name="connsiteY2" fmla="*/ 406228 h 452411"/>
              <a:gd name="connsiteX0" fmla="*/ 1474 w 494328"/>
              <a:gd name="connsiteY0" fmla="*/ 452411 h 452411"/>
              <a:gd name="connsiteX1" fmla="*/ 252930 w 494328"/>
              <a:gd name="connsiteY1" fmla="*/ 0 h 452411"/>
              <a:gd name="connsiteX2" fmla="*/ 494328 w 494328"/>
              <a:gd name="connsiteY2" fmla="*/ 406228 h 452411"/>
              <a:gd name="connsiteX0" fmla="*/ 1474 w 494328"/>
              <a:gd name="connsiteY0" fmla="*/ 452411 h 452411"/>
              <a:gd name="connsiteX1" fmla="*/ 252930 w 494328"/>
              <a:gd name="connsiteY1" fmla="*/ 0 h 452411"/>
              <a:gd name="connsiteX2" fmla="*/ 494328 w 494328"/>
              <a:gd name="connsiteY2" fmla="*/ 406228 h 452411"/>
              <a:gd name="connsiteX0" fmla="*/ 1474 w 494328"/>
              <a:gd name="connsiteY0" fmla="*/ 452411 h 452411"/>
              <a:gd name="connsiteX1" fmla="*/ 252930 w 494328"/>
              <a:gd name="connsiteY1" fmla="*/ 0 h 452411"/>
              <a:gd name="connsiteX2" fmla="*/ 494328 w 494328"/>
              <a:gd name="connsiteY2" fmla="*/ 406228 h 452411"/>
              <a:gd name="connsiteX0" fmla="*/ 1271 w 494125"/>
              <a:gd name="connsiteY0" fmla="*/ 308318 h 308318"/>
              <a:gd name="connsiteX1" fmla="*/ 281699 w 494125"/>
              <a:gd name="connsiteY1" fmla="*/ 36 h 308318"/>
              <a:gd name="connsiteX2" fmla="*/ 494125 w 494125"/>
              <a:gd name="connsiteY2" fmla="*/ 262135 h 308318"/>
              <a:gd name="connsiteX0" fmla="*/ 1271 w 494125"/>
              <a:gd name="connsiteY0" fmla="*/ 308318 h 308318"/>
              <a:gd name="connsiteX1" fmla="*/ 281699 w 494125"/>
              <a:gd name="connsiteY1" fmla="*/ 36 h 308318"/>
              <a:gd name="connsiteX2" fmla="*/ 494125 w 494125"/>
              <a:gd name="connsiteY2" fmla="*/ 262135 h 308318"/>
              <a:gd name="connsiteX0" fmla="*/ 1271 w 330593"/>
              <a:gd name="connsiteY0" fmla="*/ 308318 h 308318"/>
              <a:gd name="connsiteX1" fmla="*/ 281699 w 330593"/>
              <a:gd name="connsiteY1" fmla="*/ 36 h 308318"/>
              <a:gd name="connsiteX2" fmla="*/ 298563 w 330593"/>
              <a:gd name="connsiteY2" fmla="*/ 235929 h 308318"/>
              <a:gd name="connsiteX0" fmla="*/ 1271 w 337451"/>
              <a:gd name="connsiteY0" fmla="*/ 308318 h 308318"/>
              <a:gd name="connsiteX1" fmla="*/ 281699 w 337451"/>
              <a:gd name="connsiteY1" fmla="*/ 36 h 308318"/>
              <a:gd name="connsiteX2" fmla="*/ 298563 w 337451"/>
              <a:gd name="connsiteY2" fmla="*/ 235929 h 308318"/>
              <a:gd name="connsiteX0" fmla="*/ 2608 w 299959"/>
              <a:gd name="connsiteY0" fmla="*/ 272578 h 272578"/>
              <a:gd name="connsiteX1" fmla="*/ 174390 w 299959"/>
              <a:gd name="connsiteY1" fmla="*/ 3604 h 272578"/>
              <a:gd name="connsiteX2" fmla="*/ 299900 w 299959"/>
              <a:gd name="connsiteY2" fmla="*/ 200189 h 272578"/>
              <a:gd name="connsiteX0" fmla="*/ 2608 w 299924"/>
              <a:gd name="connsiteY0" fmla="*/ 272578 h 272578"/>
              <a:gd name="connsiteX1" fmla="*/ 174390 w 299924"/>
              <a:gd name="connsiteY1" fmla="*/ 3604 h 272578"/>
              <a:gd name="connsiteX2" fmla="*/ 299900 w 299924"/>
              <a:gd name="connsiteY2" fmla="*/ 200189 h 272578"/>
              <a:gd name="connsiteX0" fmla="*/ 2793 w 300109"/>
              <a:gd name="connsiteY0" fmla="*/ 268974 h 268974"/>
              <a:gd name="connsiteX1" fmla="*/ 174575 w 300109"/>
              <a:gd name="connsiteY1" fmla="*/ 0 h 268974"/>
              <a:gd name="connsiteX2" fmla="*/ 300085 w 300109"/>
              <a:gd name="connsiteY2" fmla="*/ 196585 h 268974"/>
              <a:gd name="connsiteX0" fmla="*/ 0 w 297316"/>
              <a:gd name="connsiteY0" fmla="*/ 268974 h 268974"/>
              <a:gd name="connsiteX1" fmla="*/ 171782 w 297316"/>
              <a:gd name="connsiteY1" fmla="*/ 0 h 268974"/>
              <a:gd name="connsiteX2" fmla="*/ 297292 w 297316"/>
              <a:gd name="connsiteY2" fmla="*/ 196585 h 268974"/>
              <a:gd name="connsiteX0" fmla="*/ 0 w 297316"/>
              <a:gd name="connsiteY0" fmla="*/ 268974 h 268974"/>
              <a:gd name="connsiteX1" fmla="*/ 171782 w 297316"/>
              <a:gd name="connsiteY1" fmla="*/ 0 h 268974"/>
              <a:gd name="connsiteX2" fmla="*/ 297292 w 297316"/>
              <a:gd name="connsiteY2" fmla="*/ 196585 h 268974"/>
              <a:gd name="connsiteX0" fmla="*/ 0 w 297307"/>
              <a:gd name="connsiteY0" fmla="*/ 274729 h 274729"/>
              <a:gd name="connsiteX1" fmla="*/ 171782 w 297307"/>
              <a:gd name="connsiteY1" fmla="*/ 5755 h 274729"/>
              <a:gd name="connsiteX2" fmla="*/ 297292 w 297307"/>
              <a:gd name="connsiteY2" fmla="*/ 202340 h 274729"/>
            </a:gdLst>
            <a:ahLst/>
            <a:cxnLst>
              <a:cxn ang="0">
                <a:pos x="connsiteX0" y="connsiteY0"/>
              </a:cxn>
              <a:cxn ang="0">
                <a:pos x="connsiteX1" y="connsiteY1"/>
              </a:cxn>
              <a:cxn ang="0">
                <a:pos x="connsiteX2" y="connsiteY2"/>
              </a:cxn>
            </a:cxnLst>
            <a:rect l="l" t="t" r="r" b="b"/>
            <a:pathLst>
              <a:path w="297307" h="274729">
                <a:moveTo>
                  <a:pt x="0" y="274729"/>
                </a:moveTo>
                <a:cubicBezTo>
                  <a:pt x="53653" y="59875"/>
                  <a:pt x="59184" y="78432"/>
                  <a:pt x="171782" y="5755"/>
                </a:cubicBezTo>
                <a:cubicBezTo>
                  <a:pt x="242397" y="-15861"/>
                  <a:pt x="298369" y="17883"/>
                  <a:pt x="297292" y="202340"/>
                </a:cubicBezTo>
              </a:path>
            </a:pathLst>
          </a:custGeom>
          <a:noFill/>
          <a:ln w="15875" cap="rnd">
            <a:solidFill>
              <a:srgbClr val="426E9B"/>
            </a:solidFill>
            <a:prstDash val="dash"/>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a:extLst>
              <a:ext uri="{FF2B5EF4-FFF2-40B4-BE49-F238E27FC236}">
                <a16:creationId xmlns:a16="http://schemas.microsoft.com/office/drawing/2014/main" id="{F4733F5F-25CF-B84F-B136-BA50087B9A74}"/>
              </a:ext>
            </a:extLst>
          </p:cNvPr>
          <p:cNvCxnSpPr>
            <a:cxnSpLocks/>
          </p:cNvCxnSpPr>
          <p:nvPr/>
        </p:nvCxnSpPr>
        <p:spPr>
          <a:xfrm>
            <a:off x="6152795" y="2652011"/>
            <a:ext cx="1541126" cy="89016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9CEF92A0-F58E-F34D-81DA-AE85F6059684}"/>
              </a:ext>
            </a:extLst>
          </p:cNvPr>
          <p:cNvSpPr txBox="1"/>
          <p:nvPr/>
        </p:nvSpPr>
        <p:spPr>
          <a:xfrm>
            <a:off x="7835895" y="2935953"/>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1</a:t>
            </a:r>
          </a:p>
        </p:txBody>
      </p:sp>
      <p:sp>
        <p:nvSpPr>
          <p:cNvPr id="20" name="Textfeld 19">
            <a:extLst>
              <a:ext uri="{FF2B5EF4-FFF2-40B4-BE49-F238E27FC236}">
                <a16:creationId xmlns:a16="http://schemas.microsoft.com/office/drawing/2014/main" id="{9CCCF915-9E5F-1E4E-B6D2-2F881F0E2885}"/>
              </a:ext>
            </a:extLst>
          </p:cNvPr>
          <p:cNvSpPr txBox="1"/>
          <p:nvPr/>
        </p:nvSpPr>
        <p:spPr>
          <a:xfrm>
            <a:off x="6938457" y="3463575"/>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2</a:t>
            </a:r>
          </a:p>
        </p:txBody>
      </p:sp>
      <p:sp>
        <p:nvSpPr>
          <p:cNvPr id="21" name="Textfeld 20">
            <a:extLst>
              <a:ext uri="{FF2B5EF4-FFF2-40B4-BE49-F238E27FC236}">
                <a16:creationId xmlns:a16="http://schemas.microsoft.com/office/drawing/2014/main" id="{180BBD96-52E5-E84C-9E5B-387B1FD58654}"/>
              </a:ext>
            </a:extLst>
          </p:cNvPr>
          <p:cNvSpPr txBox="1"/>
          <p:nvPr/>
        </p:nvSpPr>
        <p:spPr>
          <a:xfrm>
            <a:off x="6033483" y="3976998"/>
            <a:ext cx="608613" cy="461665"/>
          </a:xfrm>
          <a:prstGeom prst="rect">
            <a:avLst/>
          </a:prstGeom>
          <a:noFill/>
          <a:scene3d>
            <a:camera prst="isometricTopUp"/>
            <a:lightRig rig="threePt" dir="t"/>
          </a:scene3d>
        </p:spPr>
        <p:txBody>
          <a:bodyPr wrap="square" rtlCol="0">
            <a:spAutoFit/>
            <a:scene3d>
              <a:camera prst="isometricBottomDown"/>
              <a:lightRig rig="threePt" dir="t"/>
            </a:scene3d>
          </a:bodyPr>
          <a:lstStyle/>
          <a:p>
            <a:r>
              <a:rPr lang="de-DE" sz="2400" b="1" dirty="0">
                <a:solidFill>
                  <a:schemeClr val="bg1"/>
                </a:solidFill>
              </a:rPr>
              <a:t>3</a:t>
            </a:r>
          </a:p>
        </p:txBody>
      </p:sp>
      <p:cxnSp>
        <p:nvCxnSpPr>
          <p:cNvPr id="24" name="Gerade Verbindung 23">
            <a:extLst>
              <a:ext uri="{FF2B5EF4-FFF2-40B4-BE49-F238E27FC236}">
                <a16:creationId xmlns:a16="http://schemas.microsoft.com/office/drawing/2014/main" id="{D95928ED-9939-3F41-ACBC-71F098282EF2}"/>
              </a:ext>
            </a:extLst>
          </p:cNvPr>
          <p:cNvCxnSpPr>
            <a:cxnSpLocks/>
          </p:cNvCxnSpPr>
          <p:nvPr/>
        </p:nvCxnSpPr>
        <p:spPr>
          <a:xfrm>
            <a:off x="5251648" y="3175472"/>
            <a:ext cx="1541126" cy="89016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Grafik 27">
            <a:extLst>
              <a:ext uri="{FF2B5EF4-FFF2-40B4-BE49-F238E27FC236}">
                <a16:creationId xmlns:a16="http://schemas.microsoft.com/office/drawing/2014/main" id="{E0C5F44D-BFCC-7346-94CF-70CA5CD4CC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2824" y="5633776"/>
            <a:ext cx="1105635" cy="1165579"/>
          </a:xfrm>
          <a:prstGeom prst="rect">
            <a:avLst/>
          </a:prstGeom>
        </p:spPr>
      </p:pic>
    </p:spTree>
    <p:extLst>
      <p:ext uri="{BB962C8B-B14F-4D97-AF65-F5344CB8AC3E}">
        <p14:creationId xmlns:p14="http://schemas.microsoft.com/office/powerpoint/2010/main" val="178799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FE4EAD-2C95-7744-9F9E-37068E78C99B}"/>
              </a:ext>
            </a:extLst>
          </p:cNvPr>
          <p:cNvSpPr>
            <a:spLocks noGrp="1"/>
          </p:cNvSpPr>
          <p:nvPr>
            <p:ph sz="quarter" idx="13"/>
          </p:nvPr>
        </p:nvSpPr>
        <p:spPr/>
        <p:txBody>
          <a:bodyPr>
            <a:normAutofit lnSpcReduction="10000"/>
          </a:bodyPr>
          <a:lstStyle/>
          <a:p>
            <a:r>
              <a:rPr lang="de-DE" dirty="0"/>
              <a:t>SKILANGLAUF</a:t>
            </a:r>
            <a:endParaRPr lang="de-DE" dirty="0">
              <a:effectLst/>
            </a:endParaRPr>
          </a:p>
        </p:txBody>
      </p:sp>
      <p:sp>
        <p:nvSpPr>
          <p:cNvPr id="4" name="Textfeld 3">
            <a:extLst>
              <a:ext uri="{FF2B5EF4-FFF2-40B4-BE49-F238E27FC236}">
                <a16:creationId xmlns:a16="http://schemas.microsoft.com/office/drawing/2014/main" id="{44BB6977-859C-FE49-AD68-E0DF6E22760D}"/>
              </a:ext>
            </a:extLst>
          </p:cNvPr>
          <p:cNvSpPr txBox="1"/>
          <p:nvPr/>
        </p:nvSpPr>
        <p:spPr>
          <a:xfrm>
            <a:off x="6260053" y="5641071"/>
            <a:ext cx="3529256" cy="697179"/>
          </a:xfrm>
          <a:prstGeom prst="rect">
            <a:avLst/>
          </a:prstGeom>
          <a:noFill/>
        </p:spPr>
        <p:txBody>
          <a:bodyPr wrap="square" rtlCol="0">
            <a:spAutoFit/>
          </a:bodyPr>
          <a:lstStyle/>
          <a:p>
            <a:pPr algn="just">
              <a:lnSpc>
                <a:spcPts val="1640"/>
              </a:lnSpc>
            </a:pPr>
            <a:r>
              <a:rPr lang="de-DE" sz="1200" dirty="0">
                <a:solidFill>
                  <a:schemeClr val="tx1">
                    <a:lumMod val="75000"/>
                    <a:lumOff val="25000"/>
                  </a:schemeClr>
                </a:solidFill>
              </a:rPr>
              <a:t>Kondition und Ausdauer sind beim </a:t>
            </a:r>
            <a:r>
              <a:rPr lang="de-DE" sz="1200" b="1" dirty="0">
                <a:solidFill>
                  <a:schemeClr val="tx1">
                    <a:lumMod val="75000"/>
                    <a:lumOff val="25000"/>
                  </a:schemeClr>
                </a:solidFill>
              </a:rPr>
              <a:t>Skilanglauf</a:t>
            </a:r>
            <a:r>
              <a:rPr lang="de-DE" sz="1200" dirty="0">
                <a:solidFill>
                  <a:schemeClr val="tx1">
                    <a:lumMod val="75000"/>
                    <a:lumOff val="25000"/>
                  </a:schemeClr>
                </a:solidFill>
              </a:rPr>
              <a:t> gefragt. Bist du fit genug, um eine maximale Strecke zu laufen?</a:t>
            </a:r>
          </a:p>
        </p:txBody>
      </p:sp>
      <p:sp>
        <p:nvSpPr>
          <p:cNvPr id="6" name="Textfeld 5">
            <a:extLst>
              <a:ext uri="{FF2B5EF4-FFF2-40B4-BE49-F238E27FC236}">
                <a16:creationId xmlns:a16="http://schemas.microsoft.com/office/drawing/2014/main" id="{F0143A8D-3581-F94B-9F0F-3B1BDD1F4D72}"/>
              </a:ext>
            </a:extLst>
          </p:cNvPr>
          <p:cNvSpPr txBox="1"/>
          <p:nvPr/>
        </p:nvSpPr>
        <p:spPr>
          <a:xfrm>
            <a:off x="515828" y="1495972"/>
            <a:ext cx="2632889" cy="2851999"/>
          </a:xfrm>
          <a:prstGeom prst="rect">
            <a:avLst/>
          </a:prstGeom>
          <a:noFill/>
        </p:spPr>
        <p:txBody>
          <a:bodyPr wrap="square" rtlCol="0">
            <a:spAutoFit/>
          </a:bodyPr>
          <a:lstStyle/>
          <a:p>
            <a:pPr algn="just">
              <a:lnSpc>
                <a:spcPts val="1780"/>
              </a:lnSpc>
            </a:pPr>
            <a:r>
              <a:rPr lang="de-DE" sz="1400" b="1" dirty="0">
                <a:solidFill>
                  <a:srgbClr val="37ADA8"/>
                </a:solidFill>
              </a:rPr>
              <a:t>AUFGABE: </a:t>
            </a:r>
            <a:endParaRPr lang="de-DE" sz="1400" dirty="0">
              <a:solidFill>
                <a:srgbClr val="37ADA8"/>
              </a:solidFill>
            </a:endParaRPr>
          </a:p>
          <a:p>
            <a:pPr algn="just">
              <a:lnSpc>
                <a:spcPts val="1780"/>
              </a:lnSpc>
            </a:pPr>
            <a:r>
              <a:rPr lang="de-DE" sz="1400" dirty="0"/>
              <a:t>Startet auf je einem </a:t>
            </a:r>
            <a:r>
              <a:rPr lang="de-DE" sz="1400" dirty="0" err="1"/>
              <a:t>Pedalo</a:t>
            </a:r>
            <a:r>
              <a:rPr lang="de-DE" sz="1400" dirty="0"/>
              <a:t> an der Startlinie. </a:t>
            </a:r>
          </a:p>
          <a:p>
            <a:pPr algn="just">
              <a:lnSpc>
                <a:spcPts val="1780"/>
              </a:lnSpc>
            </a:pPr>
            <a:r>
              <a:rPr lang="de-DE" sz="1400" dirty="0"/>
              <a:t>Fahrt zum Wendepunkt und zurück.</a:t>
            </a:r>
          </a:p>
          <a:p>
            <a:pPr algn="just">
              <a:lnSpc>
                <a:spcPts val="1780"/>
              </a:lnSpc>
            </a:pPr>
            <a:endParaRPr lang="de-DE" sz="1400" dirty="0"/>
          </a:p>
          <a:p>
            <a:pPr algn="just">
              <a:lnSpc>
                <a:spcPts val="1780"/>
              </a:lnSpc>
            </a:pPr>
            <a:endParaRPr lang="de-DE" sz="1400" dirty="0"/>
          </a:p>
          <a:p>
            <a:pPr>
              <a:lnSpc>
                <a:spcPts val="1780"/>
              </a:lnSpc>
            </a:pPr>
            <a:r>
              <a:rPr lang="de-DE" sz="1400" b="1" dirty="0">
                <a:solidFill>
                  <a:srgbClr val="37ADA8"/>
                </a:solidFill>
              </a:rPr>
              <a:t>TRAININGSZIEL: </a:t>
            </a:r>
            <a:br>
              <a:rPr lang="de-DE" sz="1400" b="1" dirty="0">
                <a:solidFill>
                  <a:srgbClr val="37ADA8"/>
                </a:solidFill>
              </a:rPr>
            </a:br>
            <a:r>
              <a:rPr lang="de-DE" sz="1400" dirty="0"/>
              <a:t>Fahrt möglichst oft hin und her.</a:t>
            </a:r>
          </a:p>
          <a:p>
            <a:pPr algn="just">
              <a:lnSpc>
                <a:spcPts val="1780"/>
              </a:lnSpc>
            </a:pPr>
            <a:endParaRPr lang="de-DE" sz="1400" dirty="0"/>
          </a:p>
          <a:p>
            <a:pPr algn="just">
              <a:lnSpc>
                <a:spcPts val="1780"/>
              </a:lnSpc>
            </a:pPr>
            <a:endParaRPr lang="de-DE" sz="1400" dirty="0"/>
          </a:p>
          <a:p>
            <a:pPr algn="just">
              <a:lnSpc>
                <a:spcPts val="1780"/>
              </a:lnSpc>
            </a:pPr>
            <a:endParaRPr lang="de-DE" sz="1400" dirty="0"/>
          </a:p>
        </p:txBody>
      </p:sp>
      <p:sp>
        <p:nvSpPr>
          <p:cNvPr id="7" name="Rechteck 6">
            <a:extLst>
              <a:ext uri="{FF2B5EF4-FFF2-40B4-BE49-F238E27FC236}">
                <a16:creationId xmlns:a16="http://schemas.microsoft.com/office/drawing/2014/main" id="{F13BB704-80B9-2247-A372-4163A161AB8D}"/>
              </a:ext>
            </a:extLst>
          </p:cNvPr>
          <p:cNvSpPr/>
          <p:nvPr/>
        </p:nvSpPr>
        <p:spPr>
          <a:xfrm>
            <a:off x="515827" y="5890480"/>
            <a:ext cx="3805525" cy="322461"/>
          </a:xfrm>
          <a:prstGeom prst="rect">
            <a:avLst/>
          </a:prstGeom>
        </p:spPr>
        <p:txBody>
          <a:bodyPr wrap="square">
            <a:spAutoFit/>
          </a:bodyPr>
          <a:lstStyle/>
          <a:p>
            <a:pPr>
              <a:lnSpc>
                <a:spcPts val="1880"/>
              </a:lnSpc>
              <a:spcBef>
                <a:spcPts val="0"/>
              </a:spcBef>
            </a:pPr>
            <a:r>
              <a:rPr lang="de-DE" sz="1400" dirty="0">
                <a:solidFill>
                  <a:schemeClr val="tx1">
                    <a:lumMod val="75000"/>
                    <a:lumOff val="25000"/>
                  </a:schemeClr>
                </a:solidFill>
              </a:rPr>
              <a:t>3 Hütchen | 2 </a:t>
            </a:r>
            <a:r>
              <a:rPr lang="de-DE" sz="1400" dirty="0" err="1">
                <a:solidFill>
                  <a:schemeClr val="tx1">
                    <a:lumMod val="75000"/>
                    <a:lumOff val="25000"/>
                  </a:schemeClr>
                </a:solidFill>
              </a:rPr>
              <a:t>Pedalos</a:t>
            </a:r>
            <a:endParaRPr lang="de-DE" sz="1400" dirty="0">
              <a:solidFill>
                <a:schemeClr val="tx1">
                  <a:lumMod val="75000"/>
                  <a:lumOff val="25000"/>
                </a:schemeClr>
              </a:solidFill>
            </a:endParaRPr>
          </a:p>
        </p:txBody>
      </p:sp>
      <p:pic>
        <p:nvPicPr>
          <p:cNvPr id="25" name="Grafik 24">
            <a:extLst>
              <a:ext uri="{FF2B5EF4-FFF2-40B4-BE49-F238E27FC236}">
                <a16:creationId xmlns:a16="http://schemas.microsoft.com/office/drawing/2014/main" id="{F3E60784-A751-7B4A-8798-150D98B041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17342" y="5686081"/>
            <a:ext cx="1566592" cy="1053720"/>
          </a:xfrm>
          <a:prstGeom prst="rect">
            <a:avLst/>
          </a:prstGeom>
        </p:spPr>
      </p:pic>
      <p:grpSp>
        <p:nvGrpSpPr>
          <p:cNvPr id="8" name="Gruppieren 7">
            <a:extLst>
              <a:ext uri="{FF2B5EF4-FFF2-40B4-BE49-F238E27FC236}">
                <a16:creationId xmlns:a16="http://schemas.microsoft.com/office/drawing/2014/main" id="{385DF179-D94B-6F41-8969-01AACC39F2AF}"/>
              </a:ext>
            </a:extLst>
          </p:cNvPr>
          <p:cNvGrpSpPr/>
          <p:nvPr/>
        </p:nvGrpSpPr>
        <p:grpSpPr>
          <a:xfrm>
            <a:off x="3431181" y="950199"/>
            <a:ext cx="6173978" cy="4127500"/>
            <a:chOff x="3431181" y="950199"/>
            <a:chExt cx="6173978" cy="4127500"/>
          </a:xfrm>
        </p:grpSpPr>
        <p:cxnSp>
          <p:nvCxnSpPr>
            <p:cNvPr id="20" name="Gerade Verbindung mit Pfeil 19">
              <a:extLst>
                <a:ext uri="{FF2B5EF4-FFF2-40B4-BE49-F238E27FC236}">
                  <a16:creationId xmlns:a16="http://schemas.microsoft.com/office/drawing/2014/main" id="{E2AC4418-6E40-284E-A89A-FA212140B4B5}"/>
                </a:ext>
              </a:extLst>
            </p:cNvPr>
            <p:cNvCxnSpPr>
              <a:cxnSpLocks/>
            </p:cNvCxnSpPr>
            <p:nvPr/>
          </p:nvCxnSpPr>
          <p:spPr>
            <a:xfrm flipV="1">
              <a:off x="5045775" y="1939753"/>
              <a:ext cx="3465940" cy="2436422"/>
            </a:xfrm>
            <a:prstGeom prst="straightConnector1">
              <a:avLst/>
            </a:prstGeom>
            <a:ln w="15875" cap="rnd">
              <a:solidFill>
                <a:srgbClr val="426E9B"/>
              </a:solidFill>
              <a:prstDash val="dash"/>
              <a:headEnd type="arrow" w="lg" len="lg"/>
              <a:tailEnd type="oval" w="med" len="med"/>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0A637C8A-8AC7-214B-AD75-34462CDA898C}"/>
                </a:ext>
              </a:extLst>
            </p:cNvPr>
            <p:cNvSpPr txBox="1"/>
            <p:nvPr/>
          </p:nvSpPr>
          <p:spPr>
            <a:xfrm>
              <a:off x="8189843" y="1157418"/>
              <a:ext cx="1415316"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WENDEPUNKT</a:t>
              </a:r>
            </a:p>
          </p:txBody>
        </p:sp>
        <p:sp>
          <p:nvSpPr>
            <p:cNvPr id="10" name="Textfeld 9">
              <a:extLst>
                <a:ext uri="{FF2B5EF4-FFF2-40B4-BE49-F238E27FC236}">
                  <a16:creationId xmlns:a16="http://schemas.microsoft.com/office/drawing/2014/main" id="{3764967B-DCDB-2A43-A607-5038988649F1}"/>
                </a:ext>
              </a:extLst>
            </p:cNvPr>
            <p:cNvSpPr txBox="1"/>
            <p:nvPr/>
          </p:nvSpPr>
          <p:spPr>
            <a:xfrm>
              <a:off x="3829924" y="4430090"/>
              <a:ext cx="1215851" cy="338554"/>
            </a:xfrm>
            <a:prstGeom prst="rect">
              <a:avLst/>
            </a:prstGeom>
            <a:noFill/>
          </p:spPr>
          <p:txBody>
            <a:bodyPr wrap="square" rtlCol="0">
              <a:spAutoFit/>
              <a:scene3d>
                <a:camera prst="isometricBottomDown"/>
                <a:lightRig rig="threePt" dir="t"/>
              </a:scene3d>
            </a:bodyPr>
            <a:lstStyle/>
            <a:p>
              <a:r>
                <a:rPr lang="de-DE" sz="1600" b="1" dirty="0">
                  <a:solidFill>
                    <a:srgbClr val="426E9B"/>
                  </a:solidFill>
                </a:rPr>
                <a:t>START/ZIEL</a:t>
              </a:r>
            </a:p>
          </p:txBody>
        </p:sp>
        <p:cxnSp>
          <p:nvCxnSpPr>
            <p:cNvPr id="16" name="Gerade Verbindung mit Pfeil 15">
              <a:extLst>
                <a:ext uri="{FF2B5EF4-FFF2-40B4-BE49-F238E27FC236}">
                  <a16:creationId xmlns:a16="http://schemas.microsoft.com/office/drawing/2014/main" id="{D7476DB7-7EBD-E741-969E-694F5CEA32D1}"/>
                </a:ext>
              </a:extLst>
            </p:cNvPr>
            <p:cNvCxnSpPr>
              <a:cxnSpLocks/>
            </p:cNvCxnSpPr>
            <p:nvPr/>
          </p:nvCxnSpPr>
          <p:spPr>
            <a:xfrm flipV="1">
              <a:off x="4369179" y="1549113"/>
              <a:ext cx="3465940" cy="2436422"/>
            </a:xfrm>
            <a:prstGeom prst="straightConnector1">
              <a:avLst/>
            </a:prstGeom>
            <a:ln w="15875" cap="rnd">
              <a:solidFill>
                <a:srgbClr val="426E9B"/>
              </a:solidFill>
              <a:prstDash val="dash"/>
              <a:headEnd type="oval" w="med" len="med"/>
              <a:tailEnd type="arrow" w="lg" len="lg"/>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137B9A07-C861-6D40-8B69-973E5E31BB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31181" y="950199"/>
              <a:ext cx="5791708" cy="4127500"/>
            </a:xfrm>
            <a:prstGeom prst="rect">
              <a:avLst/>
            </a:prstGeom>
          </p:spPr>
        </p:pic>
      </p:grpSp>
    </p:spTree>
    <p:extLst>
      <p:ext uri="{BB962C8B-B14F-4D97-AF65-F5344CB8AC3E}">
        <p14:creationId xmlns:p14="http://schemas.microsoft.com/office/powerpoint/2010/main" val="3933096758"/>
      </p:ext>
    </p:extLst>
  </p:cSld>
  <p:clrMapOvr>
    <a:masterClrMapping/>
  </p:clrMapOvr>
</p:sld>
</file>

<file path=ppt/theme/theme1.xml><?xml version="1.0" encoding="utf-8"?>
<a:theme xmlns:a="http://schemas.openxmlformats.org/drawingml/2006/main" name="1. 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ion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urni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1514</Words>
  <Application>Microsoft Macintosh PowerPoint</Application>
  <PresentationFormat>A4-Papier (210 x 297 mm)</PresentationFormat>
  <Paragraphs>225</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22</vt:i4>
      </vt:variant>
    </vt:vector>
  </HeadingPairs>
  <TitlesOfParts>
    <vt:vector size="28" baseType="lpstr">
      <vt:lpstr>Arial</vt:lpstr>
      <vt:lpstr>Calibri</vt:lpstr>
      <vt:lpstr>Calibri Regular</vt:lpstr>
      <vt:lpstr>1. Titelfolie</vt:lpstr>
      <vt:lpstr>Stationen</vt:lpstr>
      <vt:lpstr>Turnier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wimasu.de</Manager>
  <Company>WIMASU GmbH all right 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Wintersport in der Turnhalle by wimasu</dc:title>
  <dc:subject>Wintersport</dc:subject>
  <dc:creator>Walther, Veit, Verlemann, Lidke</dc:creator>
  <cp:keywords>Ski, Wintersport, Turnhalle</cp:keywords>
  <dc:description>Bindung auf 10 und ballern!</dc:description>
  <cp:lastModifiedBy>WLT</cp:lastModifiedBy>
  <cp:revision>710</cp:revision>
  <cp:lastPrinted>2020-10-12T13:58:54Z</cp:lastPrinted>
  <dcterms:created xsi:type="dcterms:W3CDTF">2020-04-06T14:31:41Z</dcterms:created>
  <dcterms:modified xsi:type="dcterms:W3CDTF">2021-01-21T21:30:46Z</dcterms:modified>
  <cp:category>Sportunterricht, Sport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by">
    <vt:lpwstr>WIMASU</vt:lpwstr>
  </property>
</Properties>
</file>