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5" r:id="rId2"/>
  </p:sldMasterIdLst>
  <p:notesMasterIdLst>
    <p:notesMasterId r:id="rId7"/>
  </p:notesMasterIdLst>
  <p:handoutMasterIdLst>
    <p:handoutMasterId r:id="rId8"/>
  </p:handoutMasterIdLst>
  <p:sldIdLst>
    <p:sldId id="443" r:id="rId3"/>
    <p:sldId id="318" r:id="rId4"/>
    <p:sldId id="449" r:id="rId5"/>
    <p:sldId id="450" r:id="rId6"/>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443"/>
            <p14:sldId id="318"/>
          </p14:sldIdLst>
        </p14:section>
        <p14:section name="Osterhasenportrait" id="{462A55F3-E87C-9F4A-9F67-1CB5A1297E90}">
          <p14:sldIdLst>
            <p14:sldId id="449"/>
            <p14:sldId id="450"/>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7E"/>
    <a:srgbClr val="EE6A6C"/>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7"/>
    <p:restoredTop sz="94966"/>
  </p:normalViewPr>
  <p:slideViewPr>
    <p:cSldViewPr snapToGrid="0" snapToObjects="1" showGuides="1">
      <p:cViewPr>
        <p:scale>
          <a:sx n="182" d="100"/>
          <a:sy n="182" d="100"/>
        </p:scale>
        <p:origin x="1712" y="-4872"/>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03.10.23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03.10.23</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3</a:t>
            </a:fld>
            <a:endParaRPr lang="de-DE"/>
          </a:p>
        </p:txBody>
      </p:sp>
    </p:spTree>
    <p:extLst>
      <p:ext uri="{BB962C8B-B14F-4D97-AF65-F5344CB8AC3E}">
        <p14:creationId xmlns:p14="http://schemas.microsoft.com/office/powerpoint/2010/main" val="300431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4">
            <a:extLst>
              <a:ext uri="{FF2B5EF4-FFF2-40B4-BE49-F238E27FC236}">
                <a16:creationId xmlns:a16="http://schemas.microsoft.com/office/drawing/2014/main" id="{7FAE3097-4F2B-964B-96DC-73ADF24A9BBE}"/>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TITEL</a:t>
            </a:r>
            <a:endParaRPr lang="de-DE" sz="3200" b="1" dirty="0">
              <a:solidFill>
                <a:srgbClr val="EE6A6C"/>
              </a:solidFill>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6-Karten">
    <p:spTree>
      <p:nvGrpSpPr>
        <p:cNvPr id="1" name=""/>
        <p:cNvGrpSpPr/>
        <p:nvPr/>
      </p:nvGrpSpPr>
      <p:grpSpPr>
        <a:xfrm>
          <a:off x="0" y="0"/>
          <a:ext cx="0" cy="0"/>
          <a:chOff x="0" y="0"/>
          <a:chExt cx="0" cy="0"/>
        </a:xfrm>
      </p:grpSpPr>
      <p:cxnSp>
        <p:nvCxnSpPr>
          <p:cNvPr id="12" name="Gerade Verbindung 11">
            <a:extLst>
              <a:ext uri="{FF2B5EF4-FFF2-40B4-BE49-F238E27FC236}">
                <a16:creationId xmlns:a16="http://schemas.microsoft.com/office/drawing/2014/main" id="{D0623F09-6E4E-C508-4E58-4968F112C4DC}"/>
              </a:ext>
            </a:extLst>
          </p:cNvPr>
          <p:cNvCxnSpPr>
            <a:cxnSpLocks/>
          </p:cNvCxnSpPr>
          <p:nvPr userDrawn="1"/>
        </p:nvCxnSpPr>
        <p:spPr>
          <a:xfrm rot="5400000">
            <a:off x="3429000" y="6470897"/>
            <a:ext cx="0" cy="6858000"/>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4" name="Group 5">
            <a:extLst>
              <a:ext uri="{FF2B5EF4-FFF2-40B4-BE49-F238E27FC236}">
                <a16:creationId xmlns:a16="http://schemas.microsoft.com/office/drawing/2014/main" id="{F113912F-35AF-9361-880F-41D4CD53E250}"/>
              </a:ext>
            </a:extLst>
          </p:cNvPr>
          <p:cNvGrpSpPr/>
          <p:nvPr userDrawn="1"/>
        </p:nvGrpSpPr>
        <p:grpSpPr>
          <a:xfrm rot="10800000">
            <a:off x="3430220" y="4956000"/>
            <a:ext cx="3424996" cy="4949999"/>
            <a:chOff x="-1" y="0"/>
            <a:chExt cx="3424996" cy="4949999"/>
          </a:xfrm>
        </p:grpSpPr>
        <p:sp>
          <p:nvSpPr>
            <p:cNvPr id="21" name="Rectangle 13">
              <a:extLst>
                <a:ext uri="{FF2B5EF4-FFF2-40B4-BE49-F238E27FC236}">
                  <a16:creationId xmlns:a16="http://schemas.microsoft.com/office/drawing/2014/main" id="{AF8945E0-A9B1-B192-C4D7-D887DD4E1B70}"/>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2" name="Rounded Rectangle 14">
              <a:extLst>
                <a:ext uri="{FF2B5EF4-FFF2-40B4-BE49-F238E27FC236}">
                  <a16:creationId xmlns:a16="http://schemas.microsoft.com/office/drawing/2014/main" id="{AEB0E481-D64C-5435-77C4-F0157C18FB9D}"/>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24" name="Group 18">
            <a:extLst>
              <a:ext uri="{FF2B5EF4-FFF2-40B4-BE49-F238E27FC236}">
                <a16:creationId xmlns:a16="http://schemas.microsoft.com/office/drawing/2014/main" id="{69ABBB20-D04A-0AAB-D54D-0809A7BE744A}"/>
              </a:ext>
            </a:extLst>
          </p:cNvPr>
          <p:cNvGrpSpPr/>
          <p:nvPr userDrawn="1"/>
        </p:nvGrpSpPr>
        <p:grpSpPr>
          <a:xfrm rot="10800000">
            <a:off x="3430222" y="-6099"/>
            <a:ext cx="3424996" cy="4949999"/>
            <a:chOff x="-1" y="0"/>
            <a:chExt cx="3424996" cy="4949999"/>
          </a:xfrm>
        </p:grpSpPr>
        <p:sp>
          <p:nvSpPr>
            <p:cNvPr id="25" name="Rectangle 26">
              <a:extLst>
                <a:ext uri="{FF2B5EF4-FFF2-40B4-BE49-F238E27FC236}">
                  <a16:creationId xmlns:a16="http://schemas.microsoft.com/office/drawing/2014/main" id="{37E7D2A9-6959-6B31-6EF3-B8D830802A0D}"/>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6" name="Rounded Rectangle 27">
              <a:extLst>
                <a:ext uri="{FF2B5EF4-FFF2-40B4-BE49-F238E27FC236}">
                  <a16:creationId xmlns:a16="http://schemas.microsoft.com/office/drawing/2014/main" id="{26562813-9C63-4A44-A122-3E1A91E1941F}"/>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27" name="Group 31">
            <a:extLst>
              <a:ext uri="{FF2B5EF4-FFF2-40B4-BE49-F238E27FC236}">
                <a16:creationId xmlns:a16="http://schemas.microsoft.com/office/drawing/2014/main" id="{7115DF85-89C9-884A-A169-6C58A8825C15}"/>
              </a:ext>
            </a:extLst>
          </p:cNvPr>
          <p:cNvGrpSpPr/>
          <p:nvPr userDrawn="1"/>
        </p:nvGrpSpPr>
        <p:grpSpPr>
          <a:xfrm rot="10800000">
            <a:off x="354" y="4956000"/>
            <a:ext cx="3424996" cy="4949999"/>
            <a:chOff x="-1" y="0"/>
            <a:chExt cx="3424996" cy="4949999"/>
          </a:xfrm>
        </p:grpSpPr>
        <p:sp>
          <p:nvSpPr>
            <p:cNvPr id="28" name="Rectangle 39">
              <a:extLst>
                <a:ext uri="{FF2B5EF4-FFF2-40B4-BE49-F238E27FC236}">
                  <a16:creationId xmlns:a16="http://schemas.microsoft.com/office/drawing/2014/main" id="{05BCE37F-7367-B615-6B2E-30EF9E22507A}"/>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9" name="Rounded Rectangle 40">
              <a:extLst>
                <a:ext uri="{FF2B5EF4-FFF2-40B4-BE49-F238E27FC236}">
                  <a16:creationId xmlns:a16="http://schemas.microsoft.com/office/drawing/2014/main" id="{9B125EDB-A669-15DD-6CF8-4EA915C9F8AE}"/>
                </a:ext>
              </a:extLst>
            </p:cNvPr>
            <p:cNvSpPr>
              <a:spLocks noChangeAspect="1"/>
            </p:cNvSpPr>
            <p:nvPr userDrawn="1"/>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30" name="Group 44">
            <a:extLst>
              <a:ext uri="{FF2B5EF4-FFF2-40B4-BE49-F238E27FC236}">
                <a16:creationId xmlns:a16="http://schemas.microsoft.com/office/drawing/2014/main" id="{36E2A3A1-A627-8F01-4E09-DB8B3628E375}"/>
              </a:ext>
            </a:extLst>
          </p:cNvPr>
          <p:cNvGrpSpPr/>
          <p:nvPr userDrawn="1"/>
        </p:nvGrpSpPr>
        <p:grpSpPr>
          <a:xfrm rot="10800000">
            <a:off x="0" y="-6102"/>
            <a:ext cx="3424996" cy="4949999"/>
            <a:chOff x="-1" y="0"/>
            <a:chExt cx="3424996" cy="4949999"/>
          </a:xfrm>
        </p:grpSpPr>
        <p:sp>
          <p:nvSpPr>
            <p:cNvPr id="31" name="Rectangle 52">
              <a:extLst>
                <a:ext uri="{FF2B5EF4-FFF2-40B4-BE49-F238E27FC236}">
                  <a16:creationId xmlns:a16="http://schemas.microsoft.com/office/drawing/2014/main" id="{5BAD1B86-C671-3744-E099-481AAA46EEA2}"/>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2" name="Rounded Rectangle 53">
              <a:extLst>
                <a:ext uri="{FF2B5EF4-FFF2-40B4-BE49-F238E27FC236}">
                  <a16:creationId xmlns:a16="http://schemas.microsoft.com/office/drawing/2014/main" id="{B34769AE-CE47-6630-C006-FBC3AA89284F}"/>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33" name="Textfeld 6">
            <a:extLst>
              <a:ext uri="{FF2B5EF4-FFF2-40B4-BE49-F238E27FC236}">
                <a16:creationId xmlns:a16="http://schemas.microsoft.com/office/drawing/2014/main" id="{4DB40179-0BDA-01B8-9AEA-069F488BAAF6}"/>
              </a:ext>
            </a:extLst>
          </p:cNvPr>
          <p:cNvSpPr txBox="1"/>
          <p:nvPr userDrawn="1"/>
        </p:nvSpPr>
        <p:spPr>
          <a:xfrm rot="5400000">
            <a:off x="3388821" y="4189150"/>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4" name="Textfeld 6">
            <a:extLst>
              <a:ext uri="{FF2B5EF4-FFF2-40B4-BE49-F238E27FC236}">
                <a16:creationId xmlns:a16="http://schemas.microsoft.com/office/drawing/2014/main" id="{51C8864A-3768-DA55-2DD1-746AC50CAA4D}"/>
              </a:ext>
            </a:extLst>
          </p:cNvPr>
          <p:cNvSpPr txBox="1"/>
          <p:nvPr userDrawn="1"/>
        </p:nvSpPr>
        <p:spPr>
          <a:xfrm rot="5400000">
            <a:off x="-47860" y="4189150"/>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5" name="Textfeld 6">
            <a:extLst>
              <a:ext uri="{FF2B5EF4-FFF2-40B4-BE49-F238E27FC236}">
                <a16:creationId xmlns:a16="http://schemas.microsoft.com/office/drawing/2014/main" id="{35823E68-D538-3590-2D8D-18F541536FDB}"/>
              </a:ext>
            </a:extLst>
          </p:cNvPr>
          <p:cNvSpPr txBox="1"/>
          <p:nvPr userDrawn="1"/>
        </p:nvSpPr>
        <p:spPr>
          <a:xfrm rot="5400000">
            <a:off x="3388822" y="9153616"/>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6" name="Textfeld 6">
            <a:extLst>
              <a:ext uri="{FF2B5EF4-FFF2-40B4-BE49-F238E27FC236}">
                <a16:creationId xmlns:a16="http://schemas.microsoft.com/office/drawing/2014/main" id="{9A1B0758-2206-93B9-69C1-B51E23FACDE3}"/>
              </a:ext>
            </a:extLst>
          </p:cNvPr>
          <p:cNvSpPr txBox="1"/>
          <p:nvPr userDrawn="1"/>
        </p:nvSpPr>
        <p:spPr>
          <a:xfrm rot="5400000">
            <a:off x="-47859" y="9153616"/>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Tree>
    <p:extLst>
      <p:ext uri="{BB962C8B-B14F-4D97-AF65-F5344CB8AC3E}">
        <p14:creationId xmlns:p14="http://schemas.microsoft.com/office/powerpoint/2010/main" val="33165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HALLOWEEN PORTRAIT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90702CBE-78C0-9162-1960-934DB654BBE6}"/>
              </a:ext>
            </a:extLst>
          </p:cNvPr>
          <p:cNvGrpSpPr/>
          <p:nvPr userDrawn="1"/>
        </p:nvGrpSpPr>
        <p:grpSpPr>
          <a:xfrm>
            <a:off x="293565" y="5244992"/>
            <a:ext cx="4905369" cy="3016210"/>
            <a:chOff x="511038" y="2074783"/>
            <a:chExt cx="4905369" cy="3016210"/>
          </a:xfrm>
        </p:grpSpPr>
        <p:sp>
          <p:nvSpPr>
            <p:cNvPr id="3" name="Rechteck 2">
              <a:extLst>
                <a:ext uri="{FF2B5EF4-FFF2-40B4-BE49-F238E27FC236}">
                  <a16:creationId xmlns:a16="http://schemas.microsoft.com/office/drawing/2014/main" id="{9AA69D1C-48B7-0C71-7A6B-B33D718FB46D}"/>
                </a:ext>
              </a:extLst>
            </p:cNvPr>
            <p:cNvSpPr/>
            <p:nvPr userDrawn="1"/>
          </p:nvSpPr>
          <p:spPr>
            <a:xfrm>
              <a:off x="511039" y="2074783"/>
              <a:ext cx="4905368" cy="3016210"/>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2023</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ausdrücklicher schriftlicher Genehmigung.</a:t>
              </a:r>
            </a:p>
            <a:p>
              <a:pPr algn="l"/>
              <a:r>
                <a:rPr lang="de-DE" sz="1000" dirty="0">
                  <a:solidFill>
                    <a:schemeClr val="tx1">
                      <a:lumMod val="65000"/>
                      <a:lumOff val="35000"/>
                    </a:schemeClr>
                  </a:solidFill>
                  <a:latin typeface="+mn-lt"/>
                  <a:ea typeface="Calibri Regular" charset="0"/>
                  <a:cs typeface="Calibri" panose="020F0502020204030204" pitchFamily="34" charset="0"/>
                </a:rPr>
                <a:t>https://</a:t>
              </a:r>
              <a:r>
                <a:rPr lang="de-DE" sz="1000" dirty="0" err="1">
                  <a:solidFill>
                    <a:schemeClr val="tx1">
                      <a:lumMod val="65000"/>
                      <a:lumOff val="35000"/>
                    </a:schemeClr>
                  </a:solidFill>
                  <a:latin typeface="+mn-lt"/>
                  <a:ea typeface="Calibri Regular" charset="0"/>
                  <a:cs typeface="Calibri" panose="020F0502020204030204" pitchFamily="34" charset="0"/>
                </a:rPr>
                <a:t>wimasu.de</a:t>
              </a:r>
              <a:r>
                <a:rPr lang="de-DE" sz="1000" dirty="0">
                  <a:solidFill>
                    <a:schemeClr val="tx1">
                      <a:lumMod val="65000"/>
                      <a:lumOff val="35000"/>
                    </a:schemeClr>
                  </a:solidFill>
                  <a:latin typeface="+mn-lt"/>
                  <a:ea typeface="Calibri Regular" charset="0"/>
                  <a:cs typeface="Calibri" panose="020F0502020204030204" pitchFamily="34" charset="0"/>
                </a:rPr>
                <a:t>/</a:t>
              </a:r>
              <a:r>
                <a:rPr lang="de-DE" sz="1000" b="0" i="0" dirty="0">
                  <a:solidFill>
                    <a:schemeClr val="tx1">
                      <a:lumMod val="65000"/>
                      <a:lumOff val="35000"/>
                    </a:schemeClr>
                  </a:solidFill>
                  <a:effectLst/>
                  <a:latin typeface="+mn-lt"/>
                </a:rPr>
                <a:t>staffellauf-</a:t>
              </a:r>
              <a:r>
                <a:rPr lang="de-DE" sz="1000" b="0" i="0" dirty="0" err="1">
                  <a:solidFill>
                    <a:schemeClr val="tx1">
                      <a:lumMod val="65000"/>
                      <a:lumOff val="35000"/>
                    </a:schemeClr>
                  </a:solidFill>
                  <a:effectLst/>
                  <a:latin typeface="+mn-lt"/>
                </a:rPr>
                <a:t>malwettbewerb</a:t>
              </a:r>
              <a:r>
                <a:rPr lang="de-DE" sz="1000" b="0" i="0" dirty="0">
                  <a:solidFill>
                    <a:schemeClr val="tx1">
                      <a:lumMod val="65000"/>
                      <a:lumOff val="35000"/>
                    </a:schemeClr>
                  </a:solidFill>
                  <a:effectLst/>
                  <a:latin typeface="+mn-lt"/>
                </a:rPr>
                <a:t>-im-sportunterricht/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endPar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N. (2023). </a:t>
              </a:r>
              <a:r>
                <a:rPr lang="de-DE" sz="1000" b="0" i="0" dirty="0">
                  <a:solidFill>
                    <a:schemeClr val="tx1">
                      <a:lumMod val="65000"/>
                      <a:lumOff val="35000"/>
                    </a:schemeClr>
                  </a:solidFill>
                  <a:effectLst/>
                  <a:latin typeface="-apple-system"/>
                </a:rPr>
                <a:t>Staffellauf Halloween.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b="0" i="0" dirty="0">
                  <a:solidFill>
                    <a:schemeClr val="tx1">
                      <a:lumMod val="65000"/>
                      <a:lumOff val="35000"/>
                    </a:schemeClr>
                  </a:solidFill>
                  <a:effectLst/>
                  <a:latin typeface="-apple-system"/>
                </a:rPr>
                <a:t> staffellauf-</a:t>
              </a:r>
              <a:r>
                <a:rPr lang="de-DE" sz="1000" b="0" i="0" dirty="0" err="1">
                  <a:solidFill>
                    <a:schemeClr val="tx1">
                      <a:lumMod val="65000"/>
                      <a:lumOff val="35000"/>
                    </a:schemeClr>
                  </a:solidFill>
                  <a:effectLst/>
                  <a:latin typeface="-apple-system"/>
                </a:rPr>
                <a:t>malwettbewerb</a:t>
              </a:r>
              <a:r>
                <a:rPr lang="de-DE" sz="1000" b="0" i="0" dirty="0">
                  <a:solidFill>
                    <a:schemeClr val="tx1">
                      <a:lumMod val="65000"/>
                      <a:lumOff val="35000"/>
                    </a:schemeClr>
                  </a:solidFill>
                  <a:effectLst/>
                  <a:latin typeface="-apple-system"/>
                </a:rPr>
                <a:t>-im-sportunterricht/</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p:txBody>
        </p:sp>
        <p:sp>
          <p:nvSpPr>
            <p:cNvPr id="4" name="Rechteck 3">
              <a:extLst>
                <a:ext uri="{FF2B5EF4-FFF2-40B4-BE49-F238E27FC236}">
                  <a16:creationId xmlns:a16="http://schemas.microsoft.com/office/drawing/2014/main" id="{4AA8FA53-007B-EF7B-0661-FAC7501A8BCA}"/>
                </a:ext>
              </a:extLst>
            </p:cNvPr>
            <p:cNvSpPr/>
            <p:nvPr userDrawn="1"/>
          </p:nvSpPr>
          <p:spPr>
            <a:xfrm>
              <a:off x="511038" y="3215607"/>
              <a:ext cx="3522482" cy="1015663"/>
            </a:xfrm>
            <a:prstGeom prst="rect">
              <a:avLst/>
            </a:prstGeom>
          </p:spPr>
          <p:txBody>
            <a:bodyPr wrap="square">
              <a:spAutoFit/>
            </a:bodyPr>
            <a:lstStyle/>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Matsuyama</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Lektorat: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 N. Matsuyama </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Redaktion: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J. Schäfer, V. Veit</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grpSp>
        <p:nvGrpSpPr>
          <p:cNvPr id="5" name="Gruppieren 4">
            <a:extLst>
              <a:ext uri="{FF2B5EF4-FFF2-40B4-BE49-F238E27FC236}">
                <a16:creationId xmlns:a16="http://schemas.microsoft.com/office/drawing/2014/main" id="{87A46C18-8BDA-9D7B-5DE2-3BAD22D3017C}"/>
              </a:ext>
            </a:extLst>
          </p:cNvPr>
          <p:cNvGrpSpPr/>
          <p:nvPr userDrawn="1"/>
        </p:nvGrpSpPr>
        <p:grpSpPr>
          <a:xfrm>
            <a:off x="2394075" y="2082253"/>
            <a:ext cx="4108569" cy="2703232"/>
            <a:chOff x="5590833" y="3773538"/>
            <a:chExt cx="4108569" cy="2703232"/>
          </a:xfrm>
        </p:grpSpPr>
        <p:sp>
          <p:nvSpPr>
            <p:cNvPr id="8" name="Ecken des Rechtecks auf der gleichen Seite abrunden 7">
              <a:extLst>
                <a:ext uri="{FF2B5EF4-FFF2-40B4-BE49-F238E27FC236}">
                  <a16:creationId xmlns:a16="http://schemas.microsoft.com/office/drawing/2014/main" id="{A8DB69EB-0ABC-2FE3-DEE7-C02FA6F25E98}"/>
                </a:ext>
              </a:extLst>
            </p:cNvPr>
            <p:cNvSpPr/>
            <p:nvPr userDrawn="1"/>
          </p:nvSpPr>
          <p:spPr>
            <a:xfrm rot="10800000">
              <a:off x="5978060" y="5595823"/>
              <a:ext cx="3721341" cy="880947"/>
            </a:xfrm>
            <a:prstGeom prst="round2SameRect">
              <a:avLst>
                <a:gd name="adj1" fmla="val 50000"/>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4E49A4D-77F3-7179-787C-D5E553D8B0C2}"/>
                </a:ext>
              </a:extLst>
            </p:cNvPr>
            <p:cNvSpPr/>
            <p:nvPr userDrawn="1"/>
          </p:nvSpPr>
          <p:spPr>
            <a:xfrm>
              <a:off x="5982174" y="4814812"/>
              <a:ext cx="3717228" cy="1255481"/>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CAA70BB6-6C56-463D-4EBF-41557D62D2D4}"/>
                </a:ext>
              </a:extLst>
            </p:cNvPr>
            <p:cNvSpPr/>
            <p:nvPr userDrawn="1"/>
          </p:nvSpPr>
          <p:spPr>
            <a:xfrm>
              <a:off x="6120959" y="5042838"/>
              <a:ext cx="3435544" cy="1169551"/>
            </a:xfrm>
            <a:prstGeom prst="rect">
              <a:avLst/>
            </a:prstGeom>
          </p:spPr>
          <p:txBody>
            <a:bodyPr wrap="square">
              <a:spAutoFit/>
            </a:bodyPr>
            <a:lstStyle/>
            <a:p>
              <a:pPr algn="just"/>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Natalie </a:t>
              </a:r>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(Diplom Sportwissenschaftlerin) ist Fach-</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bereichsleitung</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Kinder-/Jugendsport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im SV Bayer Wuppertal e.V.,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Ausbilderin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den LSB NRW und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Referentin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diverse Bewegungskonzepte. Sie ist Turnhallen- und Sportplatzfan seit frühester Kindheit und hat seit über 20 Jahren vielseitige Sportvereinspraxis mit Kindern und Jugendlichen jeden Alters.</a:t>
              </a:r>
            </a:p>
          </p:txBody>
        </p:sp>
        <p:sp>
          <p:nvSpPr>
            <p:cNvPr id="12" name="Ecken des Rechtecks auf der gleichen Seite abrunden 11">
              <a:extLst>
                <a:ext uri="{FF2B5EF4-FFF2-40B4-BE49-F238E27FC236}">
                  <a16:creationId xmlns:a16="http://schemas.microsoft.com/office/drawing/2014/main" id="{FCF99630-7250-2956-B443-127D8F252E77}"/>
                </a:ext>
              </a:extLst>
            </p:cNvPr>
            <p:cNvSpPr/>
            <p:nvPr userDrawn="1"/>
          </p:nvSpPr>
          <p:spPr>
            <a:xfrm>
              <a:off x="5978061" y="3933865"/>
              <a:ext cx="3721341" cy="880947"/>
            </a:xfrm>
            <a:prstGeom prst="round2SameRect">
              <a:avLst>
                <a:gd name="adj1" fmla="val 50000"/>
                <a:gd name="adj2" fmla="val 0"/>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Oval 12">
              <a:extLst>
                <a:ext uri="{FF2B5EF4-FFF2-40B4-BE49-F238E27FC236}">
                  <a16:creationId xmlns:a16="http://schemas.microsoft.com/office/drawing/2014/main" id="{DA006DEC-CE58-62EB-B3B2-E4D902B73E20}"/>
                </a:ext>
              </a:extLst>
            </p:cNvPr>
            <p:cNvSpPr/>
            <p:nvPr userDrawn="1"/>
          </p:nvSpPr>
          <p:spPr>
            <a:xfrm>
              <a:off x="5590833" y="3773538"/>
              <a:ext cx="1255480" cy="1255480"/>
            </a:xfrm>
            <a:prstGeom prst="ellipse">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6EAFCAF0-5120-1778-0D0A-A28EEC9A1B44}"/>
                </a:ext>
              </a:extLst>
            </p:cNvPr>
            <p:cNvSpPr/>
            <p:nvPr userDrawn="1"/>
          </p:nvSpPr>
          <p:spPr>
            <a:xfrm>
              <a:off x="6886977" y="4052729"/>
              <a:ext cx="1448858" cy="369332"/>
            </a:xfrm>
            <a:prstGeom prst="rect">
              <a:avLst/>
            </a:prstGeom>
          </p:spPr>
          <p:txBody>
            <a:bodyPr wrap="none">
              <a:spAutoFit/>
            </a:bodyPr>
            <a:lstStyle/>
            <a:p>
              <a:r>
                <a:rPr lang="de-DE" sz="1800" b="1" dirty="0">
                  <a:solidFill>
                    <a:srgbClr val="595959"/>
                  </a:solidFill>
                </a:rPr>
                <a:t>DIE AUTORIN</a:t>
              </a:r>
            </a:p>
          </p:txBody>
        </p:sp>
        <p:sp>
          <p:nvSpPr>
            <p:cNvPr id="15" name="Rechteck 14">
              <a:extLst>
                <a:ext uri="{FF2B5EF4-FFF2-40B4-BE49-F238E27FC236}">
                  <a16:creationId xmlns:a16="http://schemas.microsoft.com/office/drawing/2014/main" id="{BC7AC82F-5D4E-0B42-2F5F-AF230FA57285}"/>
                </a:ext>
              </a:extLst>
            </p:cNvPr>
            <p:cNvSpPr/>
            <p:nvPr userDrawn="1"/>
          </p:nvSpPr>
          <p:spPr>
            <a:xfrm>
              <a:off x="6886977" y="4313971"/>
              <a:ext cx="1960217" cy="369332"/>
            </a:xfrm>
            <a:prstGeom prst="rect">
              <a:avLst/>
            </a:prstGeom>
          </p:spPr>
          <p:txBody>
            <a:bodyPr wrap="none">
              <a:spAutoFit/>
            </a:bodyPr>
            <a:lstStyle/>
            <a:p>
              <a:r>
                <a:rPr lang="de-DE" sz="1800" b="0">
                  <a:solidFill>
                    <a:srgbClr val="595959"/>
                  </a:solidFill>
                </a:rPr>
                <a:t>NATALIE GAWENAT</a:t>
              </a:r>
              <a:endParaRPr lang="de-DE" sz="1800" b="0" dirty="0">
                <a:solidFill>
                  <a:srgbClr val="FF0000"/>
                </a:solidFill>
              </a:endParaRPr>
            </a:p>
          </p:txBody>
        </p:sp>
      </p:grpSp>
      <p:pic>
        <p:nvPicPr>
          <p:cNvPr id="29" name="Grafik 28" descr="Ein Bild, das Baum, Person, draußen, Sport enthält.&#10;&#10;Automatisch generierte Beschreibung">
            <a:extLst>
              <a:ext uri="{FF2B5EF4-FFF2-40B4-BE49-F238E27FC236}">
                <a16:creationId xmlns:a16="http://schemas.microsoft.com/office/drawing/2014/main" id="{0513ABBE-B666-0400-7AE0-F8C99EFC9C4F}"/>
              </a:ext>
            </a:extLst>
          </p:cNvPr>
          <p:cNvPicPr>
            <a:picLocks noChangeAspect="1"/>
          </p:cNvPicPr>
          <p:nvPr userDrawn="1"/>
        </p:nvPicPr>
        <p:blipFill rotWithShape="1">
          <a:blip r:embed="rId2"/>
          <a:srcRect l="30903" t="31576" r="19098" b="35090"/>
          <a:stretch/>
        </p:blipFill>
        <p:spPr>
          <a:xfrm>
            <a:off x="2473002" y="2155263"/>
            <a:ext cx="1097625" cy="1097625"/>
          </a:xfrm>
          <a:prstGeom prst="ellipse">
            <a:avLst/>
          </a:prstGeom>
        </p:spPr>
      </p:pic>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64BA579B-F322-B587-2E94-2D3C04C538AE}"/>
              </a:ext>
            </a:extLst>
          </p:cNvPr>
          <p:cNvSpPr txBox="1">
            <a:spLocks/>
          </p:cNvSpPr>
          <p:nvPr userDrawn="1"/>
        </p:nvSpPr>
        <p:spPr>
          <a:xfrm>
            <a:off x="293565" y="328474"/>
            <a:ext cx="6442515" cy="43197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HALLOWEEN PORTRAIT</a:t>
            </a:r>
          </a:p>
        </p:txBody>
      </p:sp>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 Deckblatt">
    <p:spTree>
      <p:nvGrpSpPr>
        <p:cNvPr id="1" name=""/>
        <p:cNvGrpSpPr/>
        <p:nvPr/>
      </p:nvGrpSpPr>
      <p:grpSpPr>
        <a:xfrm>
          <a:off x="0" y="0"/>
          <a:ext cx="0" cy="0"/>
          <a:chOff x="0" y="0"/>
          <a:chExt cx="0" cy="0"/>
        </a:xfrm>
      </p:grpSpPr>
      <p:sp>
        <p:nvSpPr>
          <p:cNvPr id="6" name="Titel 4">
            <a:extLst>
              <a:ext uri="{FF2B5EF4-FFF2-40B4-BE49-F238E27FC236}">
                <a16:creationId xmlns:a16="http://schemas.microsoft.com/office/drawing/2014/main" id="{B5D294AA-957E-97F5-CC23-85A1FF549346}"/>
              </a:ext>
            </a:extLst>
          </p:cNvPr>
          <p:cNvSpPr txBox="1">
            <a:spLocks/>
          </p:cNvSpPr>
          <p:nvPr userDrawn="1"/>
        </p:nvSpPr>
        <p:spPr>
          <a:xfrm>
            <a:off x="293565" y="328474"/>
            <a:ext cx="6442515" cy="43197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HALLOWEEN PORTRAIT</a:t>
            </a:r>
          </a:p>
        </p:txBody>
      </p:sp>
      <p:pic>
        <p:nvPicPr>
          <p:cNvPr id="3" name="Grafik 2">
            <a:extLst>
              <a:ext uri="{FF2B5EF4-FFF2-40B4-BE49-F238E27FC236}">
                <a16:creationId xmlns:a16="http://schemas.microsoft.com/office/drawing/2014/main" id="{27A4F8C2-8D71-4123-8405-57F5BC631E18}"/>
              </a:ext>
            </a:extLst>
          </p:cNvPr>
          <p:cNvPicPr>
            <a:picLocks noChangeAspect="1"/>
          </p:cNvPicPr>
          <p:nvPr userDrawn="1"/>
        </p:nvPicPr>
        <p:blipFill>
          <a:blip r:embed="rId2"/>
          <a:stretch>
            <a:fillRect/>
          </a:stretch>
        </p:blipFill>
        <p:spPr>
          <a:xfrm>
            <a:off x="0" y="106296"/>
            <a:ext cx="6858000" cy="9693408"/>
          </a:xfrm>
          <a:prstGeom prst="rect">
            <a:avLst/>
          </a:prstGeom>
        </p:spPr>
      </p:pic>
    </p:spTree>
    <p:extLst>
      <p:ext uri="{BB962C8B-B14F-4D97-AF65-F5344CB8AC3E}">
        <p14:creationId xmlns:p14="http://schemas.microsoft.com/office/powerpoint/2010/main" val="42424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TITEL</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4ECDC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userDrawn="1"/>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4ECDC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4" name="Inhaltsplatzhalter 14">
            <a:extLst>
              <a:ext uri="{FF2B5EF4-FFF2-40B4-BE49-F238E27FC236}">
                <a16:creationId xmlns:a16="http://schemas.microsoft.com/office/drawing/2014/main" id="{5F8179A0-9F04-D647-B594-0428A3822B50}"/>
              </a:ext>
            </a:extLst>
          </p:cNvPr>
          <p:cNvSpPr>
            <a:spLocks noGrp="1"/>
          </p:cNvSpPr>
          <p:nvPr>
            <p:ph sz="quarter" idx="13"/>
          </p:nvPr>
        </p:nvSpPr>
        <p:spPr>
          <a:xfrm>
            <a:off x="409505" y="4055390"/>
            <a:ext cx="6038990" cy="557210"/>
          </a:xfrm>
          <a:prstGeom prst="rect">
            <a:avLst/>
          </a:prstGeom>
        </p:spPr>
        <p:txBody>
          <a:bodyPr/>
          <a:lstStyle>
            <a:lvl1pPr marL="0" indent="0" algn="ctr">
              <a:buNone/>
              <a:defRPr sz="4500" b="1">
                <a:solidFill>
                  <a:srgbClr val="2E9F97"/>
                </a:solidFill>
                <a:latin typeface="Chalkboard" panose="03050602040202020205" pitchFamily="66" charset="77"/>
              </a:defRPr>
            </a:lvl1pPr>
          </a:lstStyle>
          <a:p>
            <a:r>
              <a:rPr lang="de-DE" dirty="0"/>
              <a:t>Mastertextformat bearbeiten</a:t>
            </a:r>
          </a:p>
        </p:txBody>
      </p:sp>
      <p:sp>
        <p:nvSpPr>
          <p:cNvPr id="7" name="Inhaltsplatzhalter 14">
            <a:extLst>
              <a:ext uri="{FF2B5EF4-FFF2-40B4-BE49-F238E27FC236}">
                <a16:creationId xmlns:a16="http://schemas.microsoft.com/office/drawing/2014/main" id="{3B26ECBE-6728-6746-A447-4C454214A623}"/>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2E9F97"/>
                </a:solidFill>
                <a:latin typeface="Chalkboard" panose="03050602040202020205" pitchFamily="66" charset="77"/>
              </a:defRPr>
            </a:lvl1pPr>
          </a:lstStyle>
          <a:p>
            <a:r>
              <a:rPr lang="de-DE" dirty="0"/>
              <a:t>Mastertextformat bearbeiten</a:t>
            </a:r>
          </a:p>
        </p:txBody>
      </p:sp>
      <p:sp>
        <p:nvSpPr>
          <p:cNvPr id="19" name="Textfeld 6">
            <a:extLst>
              <a:ext uri="{FF2B5EF4-FFF2-40B4-BE49-F238E27FC236}">
                <a16:creationId xmlns:a16="http://schemas.microsoft.com/office/drawing/2014/main" id="{3AA25403-E289-DA45-A442-B65EBE743643}"/>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0" name="Textfeld 6">
            <a:extLst>
              <a:ext uri="{FF2B5EF4-FFF2-40B4-BE49-F238E27FC236}">
                <a16:creationId xmlns:a16="http://schemas.microsoft.com/office/drawing/2014/main" id="{14B22E97-B5E9-5F46-BBAB-D5A6495A200A}"/>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16424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FF827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FF827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CC115E39-1796-E64A-8323-C73C7CF6FF65}"/>
              </a:ext>
            </a:extLst>
          </p:cNvPr>
          <p:cNvSpPr>
            <a:spLocks noGrp="1"/>
          </p:cNvSpPr>
          <p:nvPr>
            <p:ph sz="quarter" idx="16"/>
          </p:nvPr>
        </p:nvSpPr>
        <p:spPr>
          <a:xfrm>
            <a:off x="409505" y="4055390"/>
            <a:ext cx="6038990" cy="557210"/>
          </a:xfrm>
          <a:prstGeom prst="rect">
            <a:avLst/>
          </a:prstGeom>
        </p:spPr>
        <p:txBody>
          <a:bodyPr/>
          <a:lstStyle>
            <a:lvl1pPr marL="0" indent="0" algn="ctr">
              <a:buNone/>
              <a:defRPr sz="4500" b="1">
                <a:solidFill>
                  <a:srgbClr val="EE6A6C"/>
                </a:solidFill>
                <a:latin typeface="Chalkboard" panose="03050602040202020205" pitchFamily="66" charset="77"/>
              </a:defRPr>
            </a:lvl1pPr>
          </a:lstStyle>
          <a:p>
            <a:r>
              <a:rPr lang="de-DE" dirty="0"/>
              <a:t>Mastertextformat bearbeiten</a:t>
            </a:r>
          </a:p>
        </p:txBody>
      </p:sp>
      <p:sp>
        <p:nvSpPr>
          <p:cNvPr id="21" name="Inhaltsplatzhalter 14">
            <a:extLst>
              <a:ext uri="{FF2B5EF4-FFF2-40B4-BE49-F238E27FC236}">
                <a16:creationId xmlns:a16="http://schemas.microsoft.com/office/drawing/2014/main" id="{E3D9EBBC-1007-2B40-8CA6-54DC905F8AD0}"/>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EE6A6C"/>
                </a:solidFill>
                <a:latin typeface="Chalkboard" panose="03050602040202020205" pitchFamily="66" charset="77"/>
              </a:defRPr>
            </a:lvl1pPr>
          </a:lstStyle>
          <a:p>
            <a:r>
              <a:rPr lang="de-DE" dirty="0"/>
              <a:t>Mastertextformat bearbeiten</a:t>
            </a:r>
          </a:p>
        </p:txBody>
      </p:sp>
      <p:sp>
        <p:nvSpPr>
          <p:cNvPr id="22" name="Textfeld 6">
            <a:extLst>
              <a:ext uri="{FF2B5EF4-FFF2-40B4-BE49-F238E27FC236}">
                <a16:creationId xmlns:a16="http://schemas.microsoft.com/office/drawing/2014/main" id="{E853CEAA-2F13-606B-2528-8B27DE295187}"/>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3" name="Textfeld 6">
            <a:extLst>
              <a:ext uri="{FF2B5EF4-FFF2-40B4-BE49-F238E27FC236}">
                <a16:creationId xmlns:a16="http://schemas.microsoft.com/office/drawing/2014/main" id="{2C3F3E26-FE3B-E664-AD7C-0326F2EAFF01}"/>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81726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ol-Down 1">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426E9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426E9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CC115E39-1796-E64A-8323-C73C7CF6FF65}"/>
              </a:ext>
            </a:extLst>
          </p:cNvPr>
          <p:cNvSpPr>
            <a:spLocks noGrp="1"/>
          </p:cNvSpPr>
          <p:nvPr>
            <p:ph sz="quarter" idx="16"/>
          </p:nvPr>
        </p:nvSpPr>
        <p:spPr>
          <a:xfrm>
            <a:off x="409505" y="4055390"/>
            <a:ext cx="6038990" cy="557210"/>
          </a:xfrm>
          <a:prstGeom prst="rect">
            <a:avLst/>
          </a:prstGeom>
        </p:spPr>
        <p:txBody>
          <a:bodyPr/>
          <a:lstStyle>
            <a:lvl1pPr marL="0" indent="0" algn="ctr">
              <a:buNone/>
              <a:defRPr sz="4500" b="1">
                <a:solidFill>
                  <a:srgbClr val="215682"/>
                </a:solidFill>
                <a:latin typeface="Chalkboard" panose="03050602040202020205" pitchFamily="66" charset="77"/>
              </a:defRPr>
            </a:lvl1pPr>
          </a:lstStyle>
          <a:p>
            <a:r>
              <a:rPr lang="de-DE" dirty="0"/>
              <a:t>Mastertextformat bearbeiten</a:t>
            </a:r>
          </a:p>
        </p:txBody>
      </p:sp>
      <p:sp>
        <p:nvSpPr>
          <p:cNvPr id="21" name="Inhaltsplatzhalter 14">
            <a:extLst>
              <a:ext uri="{FF2B5EF4-FFF2-40B4-BE49-F238E27FC236}">
                <a16:creationId xmlns:a16="http://schemas.microsoft.com/office/drawing/2014/main" id="{E3D9EBBC-1007-2B40-8CA6-54DC905F8AD0}"/>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215682"/>
                </a:solidFill>
                <a:latin typeface="Chalkboard" panose="03050602040202020205" pitchFamily="66" charset="77"/>
              </a:defRPr>
            </a:lvl1pPr>
          </a:lstStyle>
          <a:p>
            <a:r>
              <a:rPr lang="de-DE" dirty="0"/>
              <a:t>Mastertextformat bearbeiten</a:t>
            </a:r>
          </a:p>
        </p:txBody>
      </p:sp>
      <p:sp>
        <p:nvSpPr>
          <p:cNvPr id="22" name="Textfeld 6">
            <a:extLst>
              <a:ext uri="{FF2B5EF4-FFF2-40B4-BE49-F238E27FC236}">
                <a16:creationId xmlns:a16="http://schemas.microsoft.com/office/drawing/2014/main" id="{A19A9A81-9798-8837-3B67-413B5439136D}"/>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3" name="Textfeld 6">
            <a:extLst>
              <a:ext uri="{FF2B5EF4-FFF2-40B4-BE49-F238E27FC236}">
                <a16:creationId xmlns:a16="http://schemas.microsoft.com/office/drawing/2014/main" id="{89215737-9A0E-579A-F79A-565A0F7FE21F}"/>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183098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tua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F3D23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userDrawn="1"/>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F3D23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60AABCC5-5287-B247-A751-2AFCF51F9A3A}"/>
              </a:ext>
            </a:extLst>
          </p:cNvPr>
          <p:cNvSpPr>
            <a:spLocks noGrp="1"/>
          </p:cNvSpPr>
          <p:nvPr>
            <p:ph sz="quarter" idx="13"/>
          </p:nvPr>
        </p:nvSpPr>
        <p:spPr>
          <a:xfrm>
            <a:off x="409505" y="3802815"/>
            <a:ext cx="6038990" cy="557210"/>
          </a:xfrm>
          <a:prstGeom prst="rect">
            <a:avLst/>
          </a:prstGeom>
        </p:spPr>
        <p:txBody>
          <a:bodyPr/>
          <a:lstStyle>
            <a:lvl1pPr marL="0" indent="0" algn="ctr">
              <a:buNone/>
              <a:defRPr sz="5000" b="1">
                <a:solidFill>
                  <a:schemeClr val="accent4">
                    <a:lumMod val="75000"/>
                  </a:schemeClr>
                </a:solidFill>
                <a:latin typeface="Chalkboard" panose="03050602040202020205" pitchFamily="66" charset="77"/>
              </a:defRPr>
            </a:lvl1pPr>
          </a:lstStyle>
          <a:p>
            <a:r>
              <a:rPr lang="de-DE" dirty="0"/>
              <a:t>Mastertextformat bearbeiten</a:t>
            </a:r>
          </a:p>
        </p:txBody>
      </p:sp>
      <p:sp>
        <p:nvSpPr>
          <p:cNvPr id="23" name="Inhaltsplatzhalter 14">
            <a:extLst>
              <a:ext uri="{FF2B5EF4-FFF2-40B4-BE49-F238E27FC236}">
                <a16:creationId xmlns:a16="http://schemas.microsoft.com/office/drawing/2014/main" id="{0FC4C3AA-8EA3-DE47-909C-C483565D7F23}"/>
              </a:ext>
            </a:extLst>
          </p:cNvPr>
          <p:cNvSpPr>
            <a:spLocks noGrp="1"/>
          </p:cNvSpPr>
          <p:nvPr>
            <p:ph sz="quarter" idx="15"/>
          </p:nvPr>
        </p:nvSpPr>
        <p:spPr>
          <a:xfrm>
            <a:off x="409505" y="8834862"/>
            <a:ext cx="6038990" cy="557210"/>
          </a:xfrm>
          <a:prstGeom prst="rect">
            <a:avLst/>
          </a:prstGeom>
        </p:spPr>
        <p:txBody>
          <a:bodyPr/>
          <a:lstStyle>
            <a:lvl1pPr marL="0" indent="0" algn="ctr">
              <a:buNone/>
              <a:defRPr sz="5000" b="1">
                <a:solidFill>
                  <a:schemeClr val="accent4">
                    <a:lumMod val="75000"/>
                  </a:schemeClr>
                </a:solidFill>
                <a:latin typeface="Chalkboard" panose="03050602040202020205" pitchFamily="66" charset="77"/>
              </a:defRPr>
            </a:lvl1pPr>
          </a:lstStyle>
          <a:p>
            <a:r>
              <a:rPr lang="de-DE" dirty="0"/>
              <a:t>Mastertextformat bearbeiten</a:t>
            </a:r>
          </a:p>
        </p:txBody>
      </p:sp>
      <p:sp>
        <p:nvSpPr>
          <p:cNvPr id="19" name="Textfeld 6">
            <a:extLst>
              <a:ext uri="{FF2B5EF4-FFF2-40B4-BE49-F238E27FC236}">
                <a16:creationId xmlns:a16="http://schemas.microsoft.com/office/drawing/2014/main" id="{7A9DA1EC-BD9F-92CA-05E2-BBBA671549CB}"/>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0" name="Textfeld 6">
            <a:extLst>
              <a:ext uri="{FF2B5EF4-FFF2-40B4-BE49-F238E27FC236}">
                <a16:creationId xmlns:a16="http://schemas.microsoft.com/office/drawing/2014/main" id="{63AA8D7A-DB41-CF64-A583-91B1CACFA56A}"/>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40063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5" r:id="rId4"/>
    <p:sldLayoutId id="2147483673"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Tree>
    <p:extLst>
      <p:ext uri="{BB962C8B-B14F-4D97-AF65-F5344CB8AC3E}">
        <p14:creationId xmlns:p14="http://schemas.microsoft.com/office/powerpoint/2010/main" val="1807378488"/>
      </p:ext>
    </p:extLst>
  </p:cSld>
  <p:clrMap bg1="lt1" tx1="dk1" bg2="lt2" tx2="dk2" accent1="accent1" accent2="accent2" accent3="accent3" accent4="accent4" accent5="accent5" accent6="accent6" hlink="hlink" folHlink="folHlink"/>
  <p:sldLayoutIdLst>
    <p:sldLayoutId id="2147483746" r:id="rId1"/>
    <p:sldLayoutId id="2147483750" r:id="rId2"/>
    <p:sldLayoutId id="2147483777" r:id="rId3"/>
    <p:sldLayoutId id="2147483753" r:id="rId4"/>
    <p:sldLayoutId id="2147483781"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p15:clr>
            <a:srgbClr val="F26B43"/>
          </p15:clr>
        </p15:guide>
        <p15:guide id="3" orient="horz" pos="5887">
          <p15:clr>
            <a:srgbClr val="F26B43"/>
          </p15:clr>
        </p15:guide>
        <p15:guide id="4" orient="horz" pos="353">
          <p15:clr>
            <a:srgbClr val="F26B43"/>
          </p15:clr>
        </p15:guide>
        <p15:guide id="6" pos="3974">
          <p15:clr>
            <a:srgbClr val="F26B43"/>
          </p15:clr>
        </p15:guide>
        <p15:guide id="7" orient="horz" pos="4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9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
            <a:extLst>
              <a:ext uri="{FF2B5EF4-FFF2-40B4-BE49-F238E27FC236}">
                <a16:creationId xmlns:a16="http://schemas.microsoft.com/office/drawing/2014/main" id="{01E7245F-08BB-76A9-0012-A63634EA7820}"/>
              </a:ext>
            </a:extLst>
          </p:cNvPr>
          <p:cNvSpPr txBox="1">
            <a:spLocks/>
          </p:cNvSpPr>
          <p:nvPr/>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ABLAUF</a:t>
            </a:r>
            <a:endParaRPr lang="de-DE" sz="3200" b="1" dirty="0">
              <a:solidFill>
                <a:srgbClr val="EE6A6C"/>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340A46FE-6238-45BA-54AF-BB3F134F95CC}"/>
              </a:ext>
            </a:extLst>
          </p:cNvPr>
          <p:cNvSpPr txBox="1"/>
          <p:nvPr/>
        </p:nvSpPr>
        <p:spPr>
          <a:xfrm>
            <a:off x="320040" y="1528644"/>
            <a:ext cx="5963194" cy="1015663"/>
          </a:xfrm>
          <a:prstGeom prst="rect">
            <a:avLst/>
          </a:prstGeom>
          <a:noFill/>
        </p:spPr>
        <p:txBody>
          <a:bodyPr wrap="square" rtlCol="0">
            <a:spAutoFit/>
          </a:bodyPr>
          <a:lstStyle/>
          <a:p>
            <a:r>
              <a:rPr lang="de-DE" sz="1200" b="1" dirty="0">
                <a:solidFill>
                  <a:srgbClr val="37ADA8"/>
                </a:solidFill>
                <a:latin typeface="Calibri" panose="020F0502020204030204" pitchFamily="34" charset="0"/>
                <a:cs typeface="Calibri" panose="020F0502020204030204" pitchFamily="34" charset="0"/>
              </a:rPr>
              <a:t>MATERIAL:</a:t>
            </a:r>
            <a:br>
              <a:rPr lang="de-DE" sz="1200" b="1" dirty="0">
                <a:solidFill>
                  <a:srgbClr val="37ADA8"/>
                </a:solidFill>
                <a:latin typeface="Calibri" panose="020F0502020204030204" pitchFamily="34" charset="0"/>
                <a:cs typeface="Calibri" panose="020F0502020204030204" pitchFamily="34" charset="0"/>
              </a:rPr>
            </a:br>
            <a:r>
              <a:rPr lang="de-DE" sz="1200" b="0" i="0" u="none" strike="noStrike" dirty="0">
                <a:solidFill>
                  <a:srgbClr val="000000"/>
                </a:solidFill>
                <a:effectLst/>
                <a:latin typeface="Calibri" panose="020F0502020204030204" pitchFamily="34" charset="0"/>
              </a:rPr>
              <a:t>Osterhasenmalvorlagen (s. Anhang), Stifte, Blätter, Pylonen</a:t>
            </a:r>
          </a:p>
          <a:p>
            <a:endParaRPr lang="de-DE" sz="1200" dirty="0">
              <a:latin typeface="Calibri" panose="020F0502020204030204" pitchFamily="34" charset="0"/>
              <a:cs typeface="Calibri" panose="020F0502020204030204" pitchFamily="34" charset="0"/>
            </a:endParaRPr>
          </a:p>
          <a:p>
            <a:r>
              <a:rPr lang="de-DE" sz="1200" b="1" dirty="0">
                <a:solidFill>
                  <a:srgbClr val="37ADA8"/>
                </a:solidFill>
                <a:latin typeface="Calibri" panose="020F0502020204030204" pitchFamily="34" charset="0"/>
                <a:cs typeface="Calibri" panose="020F0502020204030204" pitchFamily="34" charset="0"/>
              </a:rPr>
              <a:t>Aufbau:</a:t>
            </a:r>
          </a:p>
          <a:p>
            <a:pPr rtl="0">
              <a:spcBef>
                <a:spcPts val="0"/>
              </a:spcBef>
              <a:spcAft>
                <a:spcPts val="0"/>
              </a:spcAft>
            </a:pPr>
            <a:r>
              <a:rPr lang="de-DE" sz="1200" b="0" i="0" u="none" strike="noStrike" dirty="0">
                <a:solidFill>
                  <a:srgbClr val="000000"/>
                </a:solidFill>
                <a:effectLst/>
                <a:latin typeface="Calibri" panose="020F0502020204030204" pitchFamily="34" charset="0"/>
              </a:rPr>
              <a:t>Am Ende der Laufstrecke liegt ein weißes Blatt und ein Stift je Team. </a:t>
            </a:r>
            <a:endParaRPr lang="de-DE" sz="1200" dirty="0">
              <a:effectLst/>
            </a:endParaRPr>
          </a:p>
        </p:txBody>
      </p:sp>
      <p:sp>
        <p:nvSpPr>
          <p:cNvPr id="13" name="Textfeld 12">
            <a:extLst>
              <a:ext uri="{FF2B5EF4-FFF2-40B4-BE49-F238E27FC236}">
                <a16:creationId xmlns:a16="http://schemas.microsoft.com/office/drawing/2014/main" id="{F71B465B-E574-7EFC-6EC7-19728EC40A08}"/>
              </a:ext>
            </a:extLst>
          </p:cNvPr>
          <p:cNvSpPr txBox="1"/>
          <p:nvPr/>
        </p:nvSpPr>
        <p:spPr>
          <a:xfrm>
            <a:off x="320040" y="2680129"/>
            <a:ext cx="5963194" cy="2677656"/>
          </a:xfrm>
          <a:prstGeom prst="rect">
            <a:avLst/>
          </a:prstGeom>
          <a:noFill/>
        </p:spPr>
        <p:txBody>
          <a:bodyPr wrap="square" rtlCol="0">
            <a:spAutoFit/>
          </a:bodyPr>
          <a:lstStyle/>
          <a:p>
            <a:pPr rtl="0">
              <a:spcBef>
                <a:spcPts val="0"/>
              </a:spcBef>
              <a:spcAft>
                <a:spcPts val="0"/>
              </a:spcAft>
            </a:pPr>
            <a:r>
              <a:rPr lang="de-DE" sz="1200" b="1" dirty="0">
                <a:solidFill>
                  <a:srgbClr val="37ADA8"/>
                </a:solidFill>
                <a:latin typeface="Calibri" panose="020F0502020204030204" pitchFamily="34" charset="0"/>
                <a:cs typeface="Calibri" panose="020F0502020204030204" pitchFamily="34" charset="0"/>
              </a:rPr>
              <a:t>AUFGABENBESCHREIBUNG:</a:t>
            </a:r>
            <a:br>
              <a:rPr lang="de-DE" sz="1200" b="1" dirty="0">
                <a:solidFill>
                  <a:srgbClr val="37ADA8"/>
                </a:solidFill>
                <a:latin typeface="Calibri" panose="020F0502020204030204" pitchFamily="34" charset="0"/>
                <a:cs typeface="Calibri" panose="020F0502020204030204" pitchFamily="34" charset="0"/>
              </a:rPr>
            </a:br>
            <a:r>
              <a:rPr lang="de-DE" sz="1200" b="0" i="0" u="none" strike="noStrike" dirty="0">
                <a:solidFill>
                  <a:srgbClr val="000000"/>
                </a:solidFill>
                <a:effectLst/>
                <a:latin typeface="Calibri" panose="020F0502020204030204" pitchFamily="34" charset="0"/>
              </a:rPr>
              <a:t>Jedes Team überträgt die Malvorlage nach dem Staffellaufprinzip. </a:t>
            </a:r>
            <a:endParaRPr lang="de-DE" sz="1200" dirty="0">
              <a:effectLst/>
            </a:endParaRPr>
          </a:p>
          <a:p>
            <a:pPr algn="just" rtl="0">
              <a:spcBef>
                <a:spcPts val="0"/>
              </a:spcBef>
              <a:spcAft>
                <a:spcPts val="0"/>
              </a:spcAft>
            </a:pPr>
            <a:r>
              <a:rPr lang="de-DE" sz="1200" b="0" i="0" u="none" strike="noStrike" dirty="0">
                <a:solidFill>
                  <a:srgbClr val="000000"/>
                </a:solidFill>
                <a:effectLst/>
                <a:latin typeface="Calibri" panose="020F0502020204030204" pitchFamily="34" charset="0"/>
              </a:rPr>
              <a:t>Dazu dürfen sich die Läufer die Vorlage am Start ansehen, dann eine Strecke ggf. mit einem Parcours in passender Schwierigkeit zum leeren Blatt laufen und dort </a:t>
            </a:r>
            <a:r>
              <a:rPr lang="de-DE" sz="1200" b="1" i="0" u="sng" strike="noStrike" dirty="0">
                <a:solidFill>
                  <a:srgbClr val="000000"/>
                </a:solidFill>
                <a:effectLst/>
                <a:latin typeface="Calibri" panose="020F0502020204030204" pitchFamily="34" charset="0"/>
              </a:rPr>
              <a:t>ein</a:t>
            </a:r>
            <a:r>
              <a:rPr lang="de-DE" sz="1200" b="0" i="0" u="none" strike="noStrike" dirty="0">
                <a:solidFill>
                  <a:srgbClr val="000000"/>
                </a:solidFill>
                <a:effectLst/>
                <a:latin typeface="Calibri" panose="020F0502020204030204" pitchFamily="34" charset="0"/>
              </a:rPr>
              <a:t> Element der Vorlage übertragen. </a:t>
            </a:r>
          </a:p>
          <a:p>
            <a:pPr algn="just" rtl="0">
              <a:spcBef>
                <a:spcPts val="0"/>
              </a:spcBef>
              <a:spcAft>
                <a:spcPts val="0"/>
              </a:spcAft>
            </a:pPr>
            <a:r>
              <a:rPr lang="de-DE" sz="1200" b="0" i="0" u="none" strike="noStrike" dirty="0">
                <a:solidFill>
                  <a:srgbClr val="000000"/>
                </a:solidFill>
                <a:effectLst/>
                <a:latin typeface="Calibri" panose="020F0502020204030204" pitchFamily="34" charset="0"/>
              </a:rPr>
              <a:t>Nach dem Zurücklaufen wird abgeschlagen und schon startet das nächste Kinde zum Zeichnen. Das erste Kind stellt sich wieder hinten an. Nach diesem bekannten Prinzip wird so lange gespielt bis eine vorgegebene Zeit abgelaufen ist, dann endet das Spiel.</a:t>
            </a:r>
          </a:p>
          <a:p>
            <a:pPr rtl="0">
              <a:spcBef>
                <a:spcPts val="0"/>
              </a:spcBef>
              <a:spcAft>
                <a:spcPts val="0"/>
              </a:spcAft>
            </a:pPr>
            <a:endParaRPr lang="de-DE" sz="1200" dirty="0">
              <a:solidFill>
                <a:srgbClr val="000000"/>
              </a:solidFill>
              <a:latin typeface="Calibri" panose="020F0502020204030204" pitchFamily="34" charset="0"/>
            </a:endParaRPr>
          </a:p>
          <a:p>
            <a:pPr rtl="0">
              <a:spcBef>
                <a:spcPts val="0"/>
              </a:spcBef>
              <a:spcAft>
                <a:spcPts val="0"/>
              </a:spcAft>
            </a:pPr>
            <a:r>
              <a:rPr lang="de-DE" sz="1200" dirty="0">
                <a:solidFill>
                  <a:srgbClr val="000000"/>
                </a:solidFill>
                <a:effectLst/>
                <a:latin typeface="Calibri" panose="020F0502020204030204" pitchFamily="34" charset="0"/>
              </a:rPr>
              <a:t>Gewonnen haben alle Teams, die die Vorlage richtig übertragen haben. </a:t>
            </a:r>
            <a:endParaRPr lang="de-DE" sz="1200" dirty="0">
              <a:latin typeface="Calibri" panose="020F0502020204030204" pitchFamily="34" charset="0"/>
              <a:cs typeface="Calibri" panose="020F0502020204030204" pitchFamily="34" charset="0"/>
            </a:endParaRPr>
          </a:p>
          <a:p>
            <a:endParaRPr lang="de-DE" sz="1200" b="1" dirty="0">
              <a:solidFill>
                <a:srgbClr val="37ADA8"/>
              </a:solidFill>
              <a:latin typeface="Calibri" panose="020F0502020204030204" pitchFamily="34" charset="0"/>
              <a:cs typeface="Calibri" panose="020F0502020204030204" pitchFamily="34" charset="0"/>
            </a:endParaRPr>
          </a:p>
          <a:p>
            <a:r>
              <a:rPr lang="de-DE" sz="1200" b="1" dirty="0">
                <a:solidFill>
                  <a:srgbClr val="37ADA8"/>
                </a:solidFill>
                <a:latin typeface="Calibri" panose="020F0502020204030204" pitchFamily="34" charset="0"/>
                <a:cs typeface="Calibri" panose="020F0502020204030204" pitchFamily="34" charset="0"/>
              </a:rPr>
              <a:t>VARIANTE:</a:t>
            </a:r>
          </a:p>
          <a:p>
            <a:pPr marL="171450" indent="-171450">
              <a:buFont typeface="Arial" panose="020B0604020202020204" pitchFamily="34" charset="0"/>
              <a:buChar char="•"/>
            </a:pPr>
            <a:r>
              <a:rPr lang="de-DE" sz="1200" dirty="0">
                <a:solidFill>
                  <a:srgbClr val="000000"/>
                </a:solidFill>
                <a:latin typeface="Calibri" panose="020F0502020204030204" pitchFamily="34" charset="0"/>
              </a:rPr>
              <a:t>In Runde 2 </a:t>
            </a:r>
            <a:r>
              <a:rPr lang="de-DE" sz="1200">
                <a:solidFill>
                  <a:srgbClr val="000000"/>
                </a:solidFill>
                <a:latin typeface="Calibri" panose="020F0502020204030204" pitchFamily="34" charset="0"/>
              </a:rPr>
              <a:t>können die </a:t>
            </a:r>
            <a:r>
              <a:rPr lang="de-DE" sz="1200" dirty="0">
                <a:solidFill>
                  <a:srgbClr val="000000"/>
                </a:solidFill>
                <a:latin typeface="Calibri" panose="020F0502020204030204" pitchFamily="34" charset="0"/>
              </a:rPr>
              <a:t>Figuren einen Namen bekommen und bunt eingefärbt werden.</a:t>
            </a:r>
          </a:p>
          <a:p>
            <a:pPr marL="171450" indent="-171450">
              <a:buFont typeface="Arial" panose="020B0604020202020204" pitchFamily="34" charset="0"/>
              <a:buChar char="•"/>
            </a:pPr>
            <a:r>
              <a:rPr lang="de-DE" sz="1200" dirty="0">
                <a:solidFill>
                  <a:srgbClr val="000000"/>
                </a:solidFill>
                <a:latin typeface="Calibri" panose="020F0502020204030204" pitchFamily="34" charset="0"/>
              </a:rPr>
              <a:t>Lasst die Teams dabei vielseitig Laufen (Einbeinig, Rückwärts usw.)</a:t>
            </a:r>
          </a:p>
        </p:txBody>
      </p:sp>
      <p:grpSp>
        <p:nvGrpSpPr>
          <p:cNvPr id="85" name="Gruppieren 84">
            <a:extLst>
              <a:ext uri="{FF2B5EF4-FFF2-40B4-BE49-F238E27FC236}">
                <a16:creationId xmlns:a16="http://schemas.microsoft.com/office/drawing/2014/main" id="{B411B8FE-085C-397D-0A5C-4A501862438E}"/>
              </a:ext>
            </a:extLst>
          </p:cNvPr>
          <p:cNvGrpSpPr/>
          <p:nvPr/>
        </p:nvGrpSpPr>
        <p:grpSpPr>
          <a:xfrm>
            <a:off x="388366" y="5368164"/>
            <a:ext cx="5894868" cy="3779986"/>
            <a:chOff x="1856742" y="5983725"/>
            <a:chExt cx="4426491" cy="2838414"/>
          </a:xfrm>
        </p:grpSpPr>
        <p:pic>
          <p:nvPicPr>
            <p:cNvPr id="15" name="Grafik 14">
              <a:extLst>
                <a:ext uri="{FF2B5EF4-FFF2-40B4-BE49-F238E27FC236}">
                  <a16:creationId xmlns:a16="http://schemas.microsoft.com/office/drawing/2014/main" id="{B531F4D1-0FE9-F4AB-1E5C-A542C9580283}"/>
                </a:ext>
              </a:extLst>
            </p:cNvPr>
            <p:cNvPicPr>
              <a:picLocks noChangeAspect="1"/>
            </p:cNvPicPr>
            <p:nvPr/>
          </p:nvPicPr>
          <p:blipFill rotWithShape="1">
            <a:blip r:embed="rId3"/>
            <a:srcRect l="25770" t="17592"/>
            <a:stretch/>
          </p:blipFill>
          <p:spPr>
            <a:xfrm>
              <a:off x="1856742" y="5983725"/>
              <a:ext cx="4426491" cy="2838414"/>
            </a:xfrm>
            <a:prstGeom prst="rect">
              <a:avLst/>
            </a:prstGeom>
          </p:spPr>
        </p:pic>
        <p:grpSp>
          <p:nvGrpSpPr>
            <p:cNvPr id="52" name="Gruppieren 51">
              <a:extLst>
                <a:ext uri="{FF2B5EF4-FFF2-40B4-BE49-F238E27FC236}">
                  <a16:creationId xmlns:a16="http://schemas.microsoft.com/office/drawing/2014/main" id="{5B385810-6B65-074E-DDD4-8E061A8BBAFA}"/>
                </a:ext>
              </a:extLst>
            </p:cNvPr>
            <p:cNvGrpSpPr/>
            <p:nvPr/>
          </p:nvGrpSpPr>
          <p:grpSpPr>
            <a:xfrm>
              <a:off x="4012828" y="8340049"/>
              <a:ext cx="124464" cy="180857"/>
              <a:chOff x="3344499" y="7670799"/>
              <a:chExt cx="163876" cy="238126"/>
            </a:xfrm>
          </p:grpSpPr>
          <p:sp>
            <p:nvSpPr>
              <p:cNvPr id="19" name="Rechteck 18">
                <a:extLst>
                  <a:ext uri="{FF2B5EF4-FFF2-40B4-BE49-F238E27FC236}">
                    <a16:creationId xmlns:a16="http://schemas.microsoft.com/office/drawing/2014/main" id="{E7BC92D6-E759-55F6-C59D-765964A3DFC2}"/>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51" name="Gruppieren 50">
                <a:extLst>
                  <a:ext uri="{FF2B5EF4-FFF2-40B4-BE49-F238E27FC236}">
                    <a16:creationId xmlns:a16="http://schemas.microsoft.com/office/drawing/2014/main" id="{65E6EF0F-9A23-E224-7992-B16696561CE4}"/>
                  </a:ext>
                </a:extLst>
              </p:cNvPr>
              <p:cNvGrpSpPr/>
              <p:nvPr/>
            </p:nvGrpSpPr>
            <p:grpSpPr>
              <a:xfrm>
                <a:off x="3390385" y="7721954"/>
                <a:ext cx="72103" cy="135815"/>
                <a:chOff x="2444944" y="6685804"/>
                <a:chExt cx="807411" cy="1520861"/>
              </a:xfrm>
              <a:scene3d>
                <a:camera prst="isometricTopUp"/>
                <a:lightRig rig="threePt" dir="t"/>
              </a:scene3d>
            </p:grpSpPr>
            <p:sp>
              <p:nvSpPr>
                <p:cNvPr id="39" name="Freihandform 38">
                  <a:extLst>
                    <a:ext uri="{FF2B5EF4-FFF2-40B4-BE49-F238E27FC236}">
                      <a16:creationId xmlns:a16="http://schemas.microsoft.com/office/drawing/2014/main" id="{435C8D58-D0EC-11CD-F1A1-9B0C06D830D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5" name="Oval 24">
                  <a:extLst>
                    <a:ext uri="{FF2B5EF4-FFF2-40B4-BE49-F238E27FC236}">
                      <a16:creationId xmlns:a16="http://schemas.microsoft.com/office/drawing/2014/main" id="{F9A198B9-8335-9831-A96E-366DFD7CC7CE}"/>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3" name="Freihandform 42">
                  <a:extLst>
                    <a:ext uri="{FF2B5EF4-FFF2-40B4-BE49-F238E27FC236}">
                      <a16:creationId xmlns:a16="http://schemas.microsoft.com/office/drawing/2014/main" id="{681E2D46-584B-E590-645C-4CB97B30EECE}"/>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4" name="Oval 43">
                  <a:extLst>
                    <a:ext uri="{FF2B5EF4-FFF2-40B4-BE49-F238E27FC236}">
                      <a16:creationId xmlns:a16="http://schemas.microsoft.com/office/drawing/2014/main" id="{5A4AFD83-6FB9-3CE2-D8BC-B1C9ED1A6D19}"/>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7" name="Freihandform 46">
                  <a:extLst>
                    <a:ext uri="{FF2B5EF4-FFF2-40B4-BE49-F238E27FC236}">
                      <a16:creationId xmlns:a16="http://schemas.microsoft.com/office/drawing/2014/main" id="{33CCB936-8597-D0AD-0B89-DF1C88F732DE}"/>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9" name="Freihandform 48">
                  <a:extLst>
                    <a:ext uri="{FF2B5EF4-FFF2-40B4-BE49-F238E27FC236}">
                      <a16:creationId xmlns:a16="http://schemas.microsoft.com/office/drawing/2014/main" id="{8D247DC8-AD31-96EA-BD1F-4D0E2A27ED9C}"/>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0" name="Freihandform 49">
                  <a:extLst>
                    <a:ext uri="{FF2B5EF4-FFF2-40B4-BE49-F238E27FC236}">
                      <a16:creationId xmlns:a16="http://schemas.microsoft.com/office/drawing/2014/main" id="{37B13E33-0655-1044-FBA0-0B27F15E3B0A}"/>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grpSp>
          <p:nvGrpSpPr>
            <p:cNvPr id="53" name="Gruppieren 52">
              <a:extLst>
                <a:ext uri="{FF2B5EF4-FFF2-40B4-BE49-F238E27FC236}">
                  <a16:creationId xmlns:a16="http://schemas.microsoft.com/office/drawing/2014/main" id="{0D557E30-9C6F-C11C-D5BB-1AD05A953A5D}"/>
                </a:ext>
              </a:extLst>
            </p:cNvPr>
            <p:cNvGrpSpPr/>
            <p:nvPr/>
          </p:nvGrpSpPr>
          <p:grpSpPr>
            <a:xfrm>
              <a:off x="4641478" y="7987487"/>
              <a:ext cx="124464" cy="180857"/>
              <a:chOff x="3344499" y="7670799"/>
              <a:chExt cx="163876" cy="238126"/>
            </a:xfrm>
          </p:grpSpPr>
          <p:sp>
            <p:nvSpPr>
              <p:cNvPr id="54" name="Rechteck 53">
                <a:extLst>
                  <a:ext uri="{FF2B5EF4-FFF2-40B4-BE49-F238E27FC236}">
                    <a16:creationId xmlns:a16="http://schemas.microsoft.com/office/drawing/2014/main" id="{8BB63B88-CEDB-6C2E-5672-0917A205410A}"/>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55" name="Gruppieren 54">
                <a:extLst>
                  <a:ext uri="{FF2B5EF4-FFF2-40B4-BE49-F238E27FC236}">
                    <a16:creationId xmlns:a16="http://schemas.microsoft.com/office/drawing/2014/main" id="{E060F771-32FC-11C4-353C-A87B8958A541}"/>
                  </a:ext>
                </a:extLst>
              </p:cNvPr>
              <p:cNvGrpSpPr/>
              <p:nvPr/>
            </p:nvGrpSpPr>
            <p:grpSpPr>
              <a:xfrm>
                <a:off x="3390385" y="7721954"/>
                <a:ext cx="72103" cy="135815"/>
                <a:chOff x="2444944" y="6685804"/>
                <a:chExt cx="807411" cy="1520861"/>
              </a:xfrm>
              <a:scene3d>
                <a:camera prst="isometricTopUp"/>
                <a:lightRig rig="threePt" dir="t"/>
              </a:scene3d>
            </p:grpSpPr>
            <p:sp>
              <p:nvSpPr>
                <p:cNvPr id="56" name="Freihandform 55">
                  <a:extLst>
                    <a:ext uri="{FF2B5EF4-FFF2-40B4-BE49-F238E27FC236}">
                      <a16:creationId xmlns:a16="http://schemas.microsoft.com/office/drawing/2014/main" id="{117DBDA7-BE70-D36D-C1D1-FBA6D91021D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7" name="Oval 56">
                  <a:extLst>
                    <a:ext uri="{FF2B5EF4-FFF2-40B4-BE49-F238E27FC236}">
                      <a16:creationId xmlns:a16="http://schemas.microsoft.com/office/drawing/2014/main" id="{2C17D642-ED77-107C-F13C-B7E6B25761AD}"/>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8" name="Freihandform 57">
                  <a:extLst>
                    <a:ext uri="{FF2B5EF4-FFF2-40B4-BE49-F238E27FC236}">
                      <a16:creationId xmlns:a16="http://schemas.microsoft.com/office/drawing/2014/main" id="{2E6E56F1-7C50-BEBE-A250-AE317089D35A}"/>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9" name="Oval 58">
                  <a:extLst>
                    <a:ext uri="{FF2B5EF4-FFF2-40B4-BE49-F238E27FC236}">
                      <a16:creationId xmlns:a16="http://schemas.microsoft.com/office/drawing/2014/main" id="{35D0044F-00D9-4607-867D-DD16B36EFCBD}"/>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0" name="Freihandform 59">
                  <a:extLst>
                    <a:ext uri="{FF2B5EF4-FFF2-40B4-BE49-F238E27FC236}">
                      <a16:creationId xmlns:a16="http://schemas.microsoft.com/office/drawing/2014/main" id="{D902074E-5AE8-96B6-DE63-34D56DCE3EE2}"/>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1" name="Freihandform 60">
                  <a:extLst>
                    <a:ext uri="{FF2B5EF4-FFF2-40B4-BE49-F238E27FC236}">
                      <a16:creationId xmlns:a16="http://schemas.microsoft.com/office/drawing/2014/main" id="{3E89C5CE-0768-F6AF-C9EB-67444AA7A934}"/>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2" name="Freihandform 61">
                  <a:extLst>
                    <a:ext uri="{FF2B5EF4-FFF2-40B4-BE49-F238E27FC236}">
                      <a16:creationId xmlns:a16="http://schemas.microsoft.com/office/drawing/2014/main" id="{F9C9DB1B-B24A-D081-3041-A2C59F7A21A7}"/>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grpSp>
          <p:nvGrpSpPr>
            <p:cNvPr id="63" name="Gruppieren 62">
              <a:extLst>
                <a:ext uri="{FF2B5EF4-FFF2-40B4-BE49-F238E27FC236}">
                  <a16:creationId xmlns:a16="http://schemas.microsoft.com/office/drawing/2014/main" id="{4139459A-48E9-8BC2-4A20-F15A36CB6AEE}"/>
                </a:ext>
              </a:extLst>
            </p:cNvPr>
            <p:cNvGrpSpPr/>
            <p:nvPr/>
          </p:nvGrpSpPr>
          <p:grpSpPr>
            <a:xfrm>
              <a:off x="5308228" y="7568524"/>
              <a:ext cx="124464" cy="180857"/>
              <a:chOff x="3344499" y="7670799"/>
              <a:chExt cx="163876" cy="238126"/>
            </a:xfrm>
          </p:grpSpPr>
          <p:sp>
            <p:nvSpPr>
              <p:cNvPr id="64" name="Rechteck 63">
                <a:extLst>
                  <a:ext uri="{FF2B5EF4-FFF2-40B4-BE49-F238E27FC236}">
                    <a16:creationId xmlns:a16="http://schemas.microsoft.com/office/drawing/2014/main" id="{E54DC7C4-DA16-088F-D781-78BAABC720A4}"/>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65" name="Gruppieren 64">
                <a:extLst>
                  <a:ext uri="{FF2B5EF4-FFF2-40B4-BE49-F238E27FC236}">
                    <a16:creationId xmlns:a16="http://schemas.microsoft.com/office/drawing/2014/main" id="{DA650162-B443-6BDC-BF86-FBF6BD507AC7}"/>
                  </a:ext>
                </a:extLst>
              </p:cNvPr>
              <p:cNvGrpSpPr/>
              <p:nvPr/>
            </p:nvGrpSpPr>
            <p:grpSpPr>
              <a:xfrm>
                <a:off x="3390385" y="7721954"/>
                <a:ext cx="72103" cy="135815"/>
                <a:chOff x="2444944" y="6685804"/>
                <a:chExt cx="807411" cy="1520861"/>
              </a:xfrm>
              <a:scene3d>
                <a:camera prst="isometricTopUp"/>
                <a:lightRig rig="threePt" dir="t"/>
              </a:scene3d>
            </p:grpSpPr>
            <p:sp>
              <p:nvSpPr>
                <p:cNvPr id="66" name="Freihandform 65">
                  <a:extLst>
                    <a:ext uri="{FF2B5EF4-FFF2-40B4-BE49-F238E27FC236}">
                      <a16:creationId xmlns:a16="http://schemas.microsoft.com/office/drawing/2014/main" id="{BFE9A85B-A2D1-F404-0E35-7FFA3743E50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7" name="Oval 66">
                  <a:extLst>
                    <a:ext uri="{FF2B5EF4-FFF2-40B4-BE49-F238E27FC236}">
                      <a16:creationId xmlns:a16="http://schemas.microsoft.com/office/drawing/2014/main" id="{E9995920-6A83-0861-ACF3-DC4357BE1FBC}"/>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8" name="Freihandform 67">
                  <a:extLst>
                    <a:ext uri="{FF2B5EF4-FFF2-40B4-BE49-F238E27FC236}">
                      <a16:creationId xmlns:a16="http://schemas.microsoft.com/office/drawing/2014/main" id="{5F3AB78A-4A06-8B5F-1B61-5583C95E0D8D}"/>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9" name="Oval 68">
                  <a:extLst>
                    <a:ext uri="{FF2B5EF4-FFF2-40B4-BE49-F238E27FC236}">
                      <a16:creationId xmlns:a16="http://schemas.microsoft.com/office/drawing/2014/main" id="{A377D10C-9863-597B-6885-00236FB97A2B}"/>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0" name="Freihandform 69">
                  <a:extLst>
                    <a:ext uri="{FF2B5EF4-FFF2-40B4-BE49-F238E27FC236}">
                      <a16:creationId xmlns:a16="http://schemas.microsoft.com/office/drawing/2014/main" id="{C10DE196-7891-187E-0CDE-468AEA4B45EF}"/>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1" name="Freihandform 70">
                  <a:extLst>
                    <a:ext uri="{FF2B5EF4-FFF2-40B4-BE49-F238E27FC236}">
                      <a16:creationId xmlns:a16="http://schemas.microsoft.com/office/drawing/2014/main" id="{B7A400CA-AEED-E7A2-15F1-E975BCD430A1}"/>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2" name="Freihandform 71">
                  <a:extLst>
                    <a:ext uri="{FF2B5EF4-FFF2-40B4-BE49-F238E27FC236}">
                      <a16:creationId xmlns:a16="http://schemas.microsoft.com/office/drawing/2014/main" id="{23F79FEB-A67C-46F7-A60F-F79B2E2B93C0}"/>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sp>
          <p:nvSpPr>
            <p:cNvPr id="74" name="Rechteck 73">
              <a:extLst>
                <a:ext uri="{FF2B5EF4-FFF2-40B4-BE49-F238E27FC236}">
                  <a16:creationId xmlns:a16="http://schemas.microsoft.com/office/drawing/2014/main" id="{8529BC6E-71FD-4A0B-7F3D-7321C26477EA}"/>
                </a:ext>
              </a:extLst>
            </p:cNvPr>
            <p:cNvSpPr/>
            <p:nvPr/>
          </p:nvSpPr>
          <p:spPr>
            <a:xfrm>
              <a:off x="1938062" y="6836840"/>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3" name="Rechteck 82">
              <a:extLst>
                <a:ext uri="{FF2B5EF4-FFF2-40B4-BE49-F238E27FC236}">
                  <a16:creationId xmlns:a16="http://schemas.microsoft.com/office/drawing/2014/main" id="{03994E11-C8DE-18E6-ACB1-E870DE8B4D90}"/>
                </a:ext>
              </a:extLst>
            </p:cNvPr>
            <p:cNvSpPr/>
            <p:nvPr/>
          </p:nvSpPr>
          <p:spPr>
            <a:xfrm>
              <a:off x="2623862" y="6443140"/>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4" name="Rechteck 83">
              <a:extLst>
                <a:ext uri="{FF2B5EF4-FFF2-40B4-BE49-F238E27FC236}">
                  <a16:creationId xmlns:a16="http://schemas.microsoft.com/office/drawing/2014/main" id="{E16A10C7-2A8E-2B27-CA86-25423514F34E}"/>
                </a:ext>
              </a:extLst>
            </p:cNvPr>
            <p:cNvSpPr/>
            <p:nvPr/>
          </p:nvSpPr>
          <p:spPr>
            <a:xfrm>
              <a:off x="3217587" y="6091156"/>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spTree>
    <p:extLst>
      <p:ext uri="{BB962C8B-B14F-4D97-AF65-F5344CB8AC3E}">
        <p14:creationId xmlns:p14="http://schemas.microsoft.com/office/powerpoint/2010/main" val="141070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BDA05F42-169E-97EE-C5EE-24FB655F2FB8}"/>
              </a:ext>
            </a:extLst>
          </p:cNvPr>
          <p:cNvSpPr txBox="1">
            <a:spLocks/>
          </p:cNvSpPr>
          <p:nvPr/>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MALVORLAGE</a:t>
            </a:r>
            <a:endParaRPr lang="de-DE" sz="3200" b="1" dirty="0">
              <a:solidFill>
                <a:srgbClr val="EE6A6C"/>
              </a:solidFill>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52A639AD-1993-89F8-8C5C-8A43508702D3}"/>
              </a:ext>
            </a:extLst>
          </p:cNvPr>
          <p:cNvPicPr>
            <a:picLocks noChangeAspect="1"/>
          </p:cNvPicPr>
          <p:nvPr/>
        </p:nvPicPr>
        <p:blipFill rotWithShape="1">
          <a:blip r:embed="rId2"/>
          <a:srcRect t="2362" b="9280"/>
          <a:stretch/>
        </p:blipFill>
        <p:spPr>
          <a:xfrm>
            <a:off x="0" y="1036688"/>
            <a:ext cx="6858000" cy="8564880"/>
          </a:xfrm>
          <a:prstGeom prst="rect">
            <a:avLst/>
          </a:prstGeom>
        </p:spPr>
      </p:pic>
    </p:spTree>
    <p:extLst>
      <p:ext uri="{BB962C8B-B14F-4D97-AF65-F5344CB8AC3E}">
        <p14:creationId xmlns:p14="http://schemas.microsoft.com/office/powerpoint/2010/main" val="2575116247"/>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uckvorlag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Words>
  <Application>Microsoft Macintosh PowerPoint</Application>
  <PresentationFormat>A4-Papier (210 x 297 mm)</PresentationFormat>
  <Paragraphs>16</Paragraphs>
  <Slides>4</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vt:i4>
      </vt:variant>
    </vt:vector>
  </HeadingPairs>
  <TitlesOfParts>
    <vt:vector size="11" baseType="lpstr">
      <vt:lpstr>-apple-system</vt:lpstr>
      <vt:lpstr>Arial</vt:lpstr>
      <vt:lpstr>Calibri</vt:lpstr>
      <vt:lpstr>Calibri Regular</vt:lpstr>
      <vt:lpstr>Chalkboard</vt:lpstr>
      <vt:lpstr>0_Titelfolien</vt:lpstr>
      <vt:lpstr>Druckvorlagen</vt:lpstr>
      <vt:lpstr>PowerPoint-Präsentation</vt:lpstr>
      <vt:lpstr>PowerPoint-Präsentation</vt:lpstr>
      <vt:lpstr>PowerPoint-Präsentation</vt:lpstr>
      <vt:lpstr>PowerPoint-Präsentation</vt:lpstr>
    </vt:vector>
  </TitlesOfParts>
  <Manager>wimasu.de</Manager>
  <Company>WIMASU GmbH</Company>
  <LinksUpToDate>false</LinksUpToDate>
  <SharedDoc>false</SharedDoc>
  <HyperlinkBase>https://wimasu.de/staffellauf-malwettbewerb-im-sportunterricht/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Staffellauf Halloween Portrait by WIMASU</dc:title>
  <dc:subject>Staffellauf Halloween Portrait</dc:subject>
  <dc:creator>Gawenat</dc:creator>
  <cp:keywords>Sportunterricht, Sport, Staffellauf</cp:keywords>
  <dc:description>© WIMASU GmbH 2023
Alle Rechte vorbehalten. Alle Nachdrucke und digitale Weitergabe nur mit  ausdrücklicher schriftlicher Genehmigung.  </dc:description>
  <cp:lastModifiedBy>Janes Veit</cp:lastModifiedBy>
  <cp:revision>477</cp:revision>
  <cp:lastPrinted>2020-07-14T07:52:11Z</cp:lastPrinted>
  <dcterms:created xsi:type="dcterms:W3CDTF">2020-05-26T08:39:00Z</dcterms:created>
  <dcterms:modified xsi:type="dcterms:W3CDTF">2023-10-03T18:13:06Z</dcterms:modified>
  <cp:category>Sportunterricht, Sport, Staffellauf</cp:category>
</cp:coreProperties>
</file>