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791" r:id="rId2"/>
    <p:sldMasterId id="2147483799" r:id="rId3"/>
    <p:sldMasterId id="2147483796" r:id="rId4"/>
  </p:sldMasterIdLst>
  <p:notesMasterIdLst>
    <p:notesMasterId r:id="rId19"/>
  </p:notesMasterIdLst>
  <p:handoutMasterIdLst>
    <p:handoutMasterId r:id="rId20"/>
  </p:handoutMasterIdLst>
  <p:sldIdLst>
    <p:sldId id="462" r:id="rId5"/>
    <p:sldId id="448" r:id="rId6"/>
    <p:sldId id="454" r:id="rId7"/>
    <p:sldId id="455" r:id="rId8"/>
    <p:sldId id="456" r:id="rId9"/>
    <p:sldId id="458" r:id="rId10"/>
    <p:sldId id="459" r:id="rId11"/>
    <p:sldId id="460" r:id="rId12"/>
    <p:sldId id="461" r:id="rId13"/>
    <p:sldId id="464" r:id="rId14"/>
    <p:sldId id="463" r:id="rId15"/>
    <p:sldId id="465" r:id="rId16"/>
    <p:sldId id="466" r:id="rId17"/>
    <p:sldId id="467" r:id="rId18"/>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462"/>
            <p14:sldId id="448"/>
            <p14:sldId id="454"/>
          </p14:sldIdLst>
        </p14:section>
        <p14:section name="Blankos" id="{462A55F3-E87C-9F4A-9F67-1CB5A1297E90}">
          <p14:sldIdLst>
            <p14:sldId id="455"/>
            <p14:sldId id="456"/>
            <p14:sldId id="458"/>
            <p14:sldId id="459"/>
            <p14:sldId id="460"/>
            <p14:sldId id="461"/>
            <p14:sldId id="464"/>
            <p14:sldId id="463"/>
            <p14:sldId id="465"/>
            <p14:sldId id="466"/>
            <p14:sldId id="46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708"/>
    <a:srgbClr val="3476D4"/>
    <a:srgbClr val="FEC841"/>
    <a:srgbClr val="2F9E97"/>
    <a:srgbClr val="FF6B6B"/>
    <a:srgbClr val="7268DE"/>
    <a:srgbClr val="EE6A6C"/>
    <a:srgbClr val="FF827E"/>
    <a:srgbClr val="215682"/>
    <a:srgbClr val="4ECD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65"/>
    <p:restoredTop sz="95000"/>
  </p:normalViewPr>
  <p:slideViewPr>
    <p:cSldViewPr snapToGrid="0" snapToObjects="1" showGuides="1">
      <p:cViewPr>
        <p:scale>
          <a:sx n="141" d="100"/>
          <a:sy n="141" d="100"/>
        </p:scale>
        <p:origin x="2536" y="448"/>
      </p:cViewPr>
      <p:guideLst>
        <p:guide orient="horz" pos="3143"/>
        <p:guide pos="2160"/>
        <p:guide pos="4133"/>
        <p:guide pos="3816"/>
        <p:guide pos="3952"/>
      </p:guideLst>
    </p:cSldViewPr>
  </p:slideViewPr>
  <p:outlineViewPr>
    <p:cViewPr>
      <p:scale>
        <a:sx n="33" d="100"/>
        <a:sy n="33" d="100"/>
      </p:scale>
      <p:origin x="0" y="0"/>
    </p:cViewPr>
  </p:outlin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22.07.26</a:t>
            </a:fld>
            <a:endParaRPr lang="de-DE" dirty="0"/>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dirty="0"/>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22.07.26</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2583C-A2C9-D481-20F6-056ACBBECAA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401DFC-259A-AA6B-586C-8FFF23E32512}"/>
              </a:ext>
            </a:extLst>
          </p:cNvPr>
          <p:cNvSpPr>
            <a:spLocks noGrp="1" noRot="1" noChangeAspect="1"/>
          </p:cNvSpPr>
          <p:nvPr>
            <p:ph type="sldImg"/>
          </p:nvPr>
        </p:nvSpPr>
        <p:spPr/>
        <p:txBody>
          <a:bodyPr/>
          <a:lstStyle/>
          <a:p>
            <a:endParaRPr lang="de-DE" dirty="0"/>
          </a:p>
        </p:txBody>
      </p:sp>
      <p:sp>
        <p:nvSpPr>
          <p:cNvPr id="3" name="Notizenplatzhalter 2">
            <a:extLst>
              <a:ext uri="{FF2B5EF4-FFF2-40B4-BE49-F238E27FC236}">
                <a16:creationId xmlns:a16="http://schemas.microsoft.com/office/drawing/2014/main" id="{BBE6F5F9-2D73-3728-7DD3-067E3640786F}"/>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04FC948-2732-67D1-C3A5-192EACCBD023}"/>
              </a:ext>
            </a:extLst>
          </p:cNvPr>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3165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3</a:t>
            </a:fld>
            <a:endParaRPr lang="de-DE" dirty="0"/>
          </a:p>
        </p:txBody>
      </p:sp>
    </p:spTree>
    <p:extLst>
      <p:ext uri="{BB962C8B-B14F-4D97-AF65-F5344CB8AC3E}">
        <p14:creationId xmlns:p14="http://schemas.microsoft.com/office/powerpoint/2010/main" val="4272240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dirty="0"/>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5</a:t>
            </a:fld>
            <a:endParaRPr lang="de-DE" dirty="0"/>
          </a:p>
        </p:txBody>
      </p:sp>
    </p:spTree>
    <p:extLst>
      <p:ext uri="{BB962C8B-B14F-4D97-AF65-F5344CB8AC3E}">
        <p14:creationId xmlns:p14="http://schemas.microsoft.com/office/powerpoint/2010/main" val="2875090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6B7CBA6A-DB25-E2E2-E543-52C0B13D0F3C}"/>
              </a:ext>
            </a:extLst>
          </p:cNvPr>
          <p:cNvSpPr/>
          <p:nvPr userDrawn="1"/>
        </p:nvSpPr>
        <p:spPr>
          <a:xfrm>
            <a:off x="207743" y="8715477"/>
            <a:ext cx="6442514" cy="707886"/>
          </a:xfrm>
          <a:prstGeom prst="rect">
            <a:avLst/>
          </a:prstGeom>
        </p:spPr>
        <p:txBody>
          <a:bodyPr wrap="square">
            <a:spAutoFit/>
          </a:bodyPr>
          <a:lstStyle/>
          <a:p>
            <a:r>
              <a:rPr lang="de-DE" sz="800" b="0" i="0" kern="1200" dirty="0">
                <a:solidFill>
                  <a:schemeClr val="bg1">
                    <a:lumMod val="50000"/>
                  </a:schemeClr>
                </a:solidFill>
                <a:effectLst/>
                <a:latin typeface="Calibri" panose="020F0502020204030204" pitchFamily="34" charset="0"/>
                <a:ea typeface="+mn-ea"/>
                <a:cs typeface="+mn-cs"/>
              </a:rPr>
              <a:t>Haftungsausschluss</a:t>
            </a:r>
          </a:p>
          <a:p>
            <a:pPr algn="just"/>
            <a:r>
              <a:rPr lang="de-DE" sz="800" b="0" i="0" kern="1200" dirty="0">
                <a:solidFill>
                  <a:schemeClr val="bg1">
                    <a:lumMod val="50000"/>
                  </a:schemeClr>
                </a:solidFill>
                <a:effectLst/>
                <a:latin typeface="Calibri Light" panose="020F0302020204030204" pitchFamily="34" charset="0"/>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p>
        </p:txBody>
      </p:sp>
      <p:sp>
        <p:nvSpPr>
          <p:cNvPr id="3" name="Rechteck 2">
            <a:extLst>
              <a:ext uri="{FF2B5EF4-FFF2-40B4-BE49-F238E27FC236}">
                <a16:creationId xmlns:a16="http://schemas.microsoft.com/office/drawing/2014/main" id="{4C3D762E-819B-24AF-396F-AC9920BA2288}"/>
              </a:ext>
            </a:extLst>
          </p:cNvPr>
          <p:cNvSpPr/>
          <p:nvPr userDrawn="1"/>
        </p:nvSpPr>
        <p:spPr>
          <a:xfrm>
            <a:off x="1303696" y="2435357"/>
            <a:ext cx="6642423" cy="1785104"/>
          </a:xfrm>
          <a:prstGeom prst="rect">
            <a:avLst/>
          </a:prstGeom>
        </p:spPr>
        <p:txBody>
          <a:bodyPr wrap="square">
            <a:spAutoFit/>
          </a:bodyPr>
          <a:lstStyle/>
          <a:p>
            <a:pPr algn="l"/>
            <a:r>
              <a:rPr lang="de-DE" sz="10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2026</a:t>
            </a:r>
          </a:p>
          <a:p>
            <a:pPr algn="l"/>
            <a:endParaRPr lang="de-DE" sz="10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a:t>
            </a:r>
          </a:p>
          <a:p>
            <a:pPr algn="l"/>
            <a:r>
              <a:rPr lang="de-DE" sz="10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ausdrücklicher schriftlicher Genehmigung.</a:t>
            </a:r>
          </a:p>
          <a:p>
            <a:pPr algn="l"/>
            <a:r>
              <a:rPr lang="de-DE" sz="10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b="0" i="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/spendenlauf-an-der-schule-vorlagen-tipps/</a:t>
            </a:r>
            <a:br>
              <a:rPr lang="de-DE" sz="10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b="0" i="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i="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Autor:	</a:t>
            </a:r>
            <a:r>
              <a:rPr lang="de-DE" sz="1000" b="0" i="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Janes Veit</a:t>
            </a:r>
          </a:p>
          <a:p>
            <a:pPr algn="l"/>
            <a:r>
              <a:rPr lang="de-DE" sz="1000" b="1" i="0" kern="1200" dirty="0">
                <a:solidFill>
                  <a:schemeClr val="tx1">
                    <a:lumMod val="85000"/>
                    <a:lumOff val="15000"/>
                  </a:schemeClr>
                </a:solidFill>
                <a:latin typeface="Calibri" panose="020F0502020204030204" pitchFamily="34" charset="0"/>
                <a:ea typeface="+mn-ea"/>
                <a:cs typeface="Calibri" panose="020F0502020204030204" pitchFamily="34" charset="0"/>
              </a:rPr>
              <a:t>Illustrationen:	</a:t>
            </a:r>
            <a:r>
              <a:rPr lang="de-DE" sz="1000" b="0" i="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Larissa Damjanovic</a:t>
            </a:r>
            <a:endParaRPr lang="de-DE" sz="1000" b="1" i="0" dirty="0">
              <a:solidFill>
                <a:schemeClr val="tx1">
                  <a:lumMod val="85000"/>
                  <a:lumOff val="15000"/>
                </a:schemeClr>
              </a:solidFill>
              <a:latin typeface="Calibri" panose="020F0502020204030204" pitchFamily="34" charset="0"/>
              <a:ea typeface="Calibri Regular" charset="0"/>
              <a:cs typeface="Calibri" panose="020F0502020204030204" pitchFamily="34" charset="0"/>
            </a:endParaRPr>
          </a:p>
          <a:p>
            <a:pPr algn="l"/>
            <a:r>
              <a:rPr lang="de-DE" sz="1000" b="1" i="0" kern="1200" dirty="0">
                <a:solidFill>
                  <a:schemeClr val="tx1">
                    <a:lumMod val="85000"/>
                    <a:lumOff val="15000"/>
                  </a:schemeClr>
                </a:solidFill>
                <a:latin typeface="Calibri" panose="020F0502020204030204" pitchFamily="34" charset="0"/>
                <a:ea typeface="+mn-ea"/>
                <a:cs typeface="Calibri" panose="020F0502020204030204" pitchFamily="34" charset="0"/>
              </a:rPr>
              <a:t>Satz:	</a:t>
            </a:r>
            <a:r>
              <a:rPr lang="de-DE" sz="1000" b="0" i="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Larissa Damjanovic</a:t>
            </a:r>
            <a:endParaRPr lang="de-DE" sz="1000" b="1" i="0" dirty="0">
              <a:solidFill>
                <a:schemeClr val="tx1">
                  <a:lumMod val="85000"/>
                  <a:lumOff val="15000"/>
                </a:schemeClr>
              </a:solidFill>
              <a:latin typeface="Calibri" panose="020F0502020204030204" pitchFamily="34" charset="0"/>
              <a:ea typeface="Calibri Regular" charset="0"/>
              <a:cs typeface="Calibri" panose="020F0502020204030204" pitchFamily="34" charset="0"/>
            </a:endParaRPr>
          </a:p>
          <a:p>
            <a:pPr algn="l"/>
            <a:r>
              <a:rPr lang="de-DE" sz="1000" b="1" i="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Herausgeber:	</a:t>
            </a:r>
            <a:r>
              <a:rPr lang="de-DE" sz="1000" b="0" i="0" dirty="0">
                <a:solidFill>
                  <a:schemeClr val="tx1">
                    <a:lumMod val="85000"/>
                    <a:lumOff val="15000"/>
                  </a:schemeClr>
                </a:solidFill>
                <a:latin typeface="Calibri" panose="020F0502020204030204" pitchFamily="34" charset="0"/>
                <a:ea typeface="Calibri Regular" charset="0"/>
                <a:cs typeface="Calibri" panose="020F0502020204030204" pitchFamily="34" charset="0"/>
              </a:rPr>
              <a:t>Janes Veit, Christoph Walther</a:t>
            </a:r>
          </a:p>
        </p:txBody>
      </p:sp>
      <p:grpSp>
        <p:nvGrpSpPr>
          <p:cNvPr id="4" name="Gruppieren 3">
            <a:extLst>
              <a:ext uri="{FF2B5EF4-FFF2-40B4-BE49-F238E27FC236}">
                <a16:creationId xmlns:a16="http://schemas.microsoft.com/office/drawing/2014/main" id="{F82D67F2-B004-FF6F-5EBD-139823D0F82E}"/>
              </a:ext>
            </a:extLst>
          </p:cNvPr>
          <p:cNvGrpSpPr/>
          <p:nvPr userDrawn="1"/>
        </p:nvGrpSpPr>
        <p:grpSpPr>
          <a:xfrm>
            <a:off x="772315" y="5199361"/>
            <a:ext cx="4643318" cy="2210935"/>
            <a:chOff x="5590832" y="3773539"/>
            <a:chExt cx="4394255" cy="2048709"/>
          </a:xfrm>
        </p:grpSpPr>
        <p:sp>
          <p:nvSpPr>
            <p:cNvPr id="5" name="Ecken des Rechtecks auf der gleichen Seite abrunden 4">
              <a:extLst>
                <a:ext uri="{FF2B5EF4-FFF2-40B4-BE49-F238E27FC236}">
                  <a16:creationId xmlns:a16="http://schemas.microsoft.com/office/drawing/2014/main" id="{06F62445-9A4F-58F2-8B9C-3DCC4F1EE246}"/>
                </a:ext>
              </a:extLst>
            </p:cNvPr>
            <p:cNvSpPr/>
            <p:nvPr userDrawn="1"/>
          </p:nvSpPr>
          <p:spPr>
            <a:xfrm rot="10800000">
              <a:off x="6445723" y="4437033"/>
              <a:ext cx="3539364" cy="1385215"/>
            </a:xfrm>
            <a:prstGeom prst="round2SameRect">
              <a:avLst>
                <a:gd name="adj1" fmla="val 23032"/>
                <a:gd name="adj2" fmla="val 0"/>
              </a:avLst>
            </a:prstGeom>
            <a:solidFill>
              <a:srgbClr val="F0F0F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dirty="0"/>
            </a:p>
          </p:txBody>
        </p:sp>
        <p:sp>
          <p:nvSpPr>
            <p:cNvPr id="6" name="Ecken des Rechtecks auf der gleichen Seite abrunden 5">
              <a:extLst>
                <a:ext uri="{FF2B5EF4-FFF2-40B4-BE49-F238E27FC236}">
                  <a16:creationId xmlns:a16="http://schemas.microsoft.com/office/drawing/2014/main" id="{6F488B19-BB5C-1E62-E189-D01E498D471D}"/>
                </a:ext>
              </a:extLst>
            </p:cNvPr>
            <p:cNvSpPr/>
            <p:nvPr userDrawn="1"/>
          </p:nvSpPr>
          <p:spPr>
            <a:xfrm>
              <a:off x="6445723" y="3777039"/>
              <a:ext cx="3539364" cy="659996"/>
            </a:xfrm>
            <a:prstGeom prst="round2SameRect">
              <a:avLst>
                <a:gd name="adj1" fmla="val 50000"/>
                <a:gd name="adj2" fmla="val 0"/>
              </a:avLst>
            </a:prstGeom>
            <a:solidFill>
              <a:srgbClr val="35AEA8"/>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bIns="180000" rtlCol="0" anchor="ctr"/>
            <a:lstStyle/>
            <a:p>
              <a:pPr algn="ctr"/>
              <a:r>
                <a:rPr lang="de-DE" sz="2800" b="1" dirty="0">
                  <a:solidFill>
                    <a:schemeClr val="bg1"/>
                  </a:solidFill>
                </a:rPr>
                <a:t>Janes Veit</a:t>
              </a:r>
            </a:p>
          </p:txBody>
        </p:sp>
        <p:sp>
          <p:nvSpPr>
            <p:cNvPr id="7" name="Rechteck 6">
              <a:extLst>
                <a:ext uri="{FF2B5EF4-FFF2-40B4-BE49-F238E27FC236}">
                  <a16:creationId xmlns:a16="http://schemas.microsoft.com/office/drawing/2014/main" id="{1525F676-BDAA-DD24-1C62-1BFB561A10CF}"/>
                </a:ext>
              </a:extLst>
            </p:cNvPr>
            <p:cNvSpPr/>
            <p:nvPr userDrawn="1"/>
          </p:nvSpPr>
          <p:spPr>
            <a:xfrm>
              <a:off x="6883677" y="4618632"/>
              <a:ext cx="2663456" cy="941139"/>
            </a:xfrm>
            <a:prstGeom prst="rect">
              <a:avLst/>
            </a:prstGeom>
          </p:spPr>
          <p:txBody>
            <a:bodyPr wrap="square">
              <a:spAutoFit/>
            </a:bodyPr>
            <a:lstStyle/>
            <a:p>
              <a:pPr algn="just"/>
              <a:r>
                <a:rPr lang="de-DE" sz="1000" b="1" i="0" dirty="0">
                  <a:solidFill>
                    <a:schemeClr val="tx1">
                      <a:lumMod val="95000"/>
                      <a:lumOff val="5000"/>
                    </a:schemeClr>
                  </a:solidFill>
                  <a:latin typeface="Calibri" panose="020F0502020204030204" pitchFamily="34" charset="0"/>
                  <a:ea typeface="Calibri Regular" charset="0"/>
                  <a:cs typeface="Calibri" panose="020F0502020204030204" pitchFamily="34" charset="0"/>
                </a:rPr>
                <a:t>Janes Veit </a:t>
              </a:r>
              <a:r>
                <a:rPr lang="de-DE" sz="1000" b="0" i="0" dirty="0">
                  <a:solidFill>
                    <a:schemeClr val="tx1">
                      <a:lumMod val="95000"/>
                      <a:lumOff val="5000"/>
                    </a:schemeClr>
                  </a:solidFill>
                  <a:latin typeface="Calibri" panose="020F0502020204030204" pitchFamily="34" charset="0"/>
                  <a:ea typeface="Calibri Regular" charset="0"/>
                  <a:cs typeface="Calibri" panose="020F0502020204030204" pitchFamily="34" charset="0"/>
                </a:rPr>
                <a:t>ist Mitgründer von WIMASU und Lehrer für Politik und Sport an einer Gesamtschule in Frankfurt. Als leidenschaftlicher Erlebnispädagoge liebt er Schulprojekte, bei denen die ganze Schule in Bewegung kommt — der Spendenlauf gehört fest dazu.</a:t>
              </a:r>
            </a:p>
          </p:txBody>
        </p:sp>
        <p:sp>
          <p:nvSpPr>
            <p:cNvPr id="8" name="Oval 7">
              <a:extLst>
                <a:ext uri="{FF2B5EF4-FFF2-40B4-BE49-F238E27FC236}">
                  <a16:creationId xmlns:a16="http://schemas.microsoft.com/office/drawing/2014/main" id="{C699E669-716C-C584-B600-BA799FA50E9E}"/>
                </a:ext>
              </a:extLst>
            </p:cNvPr>
            <p:cNvSpPr/>
            <p:nvPr userDrawn="1"/>
          </p:nvSpPr>
          <p:spPr>
            <a:xfrm>
              <a:off x="5590832" y="3773539"/>
              <a:ext cx="1255480" cy="1255480"/>
            </a:xfrm>
            <a:prstGeom prst="ellipse">
              <a:avLst/>
            </a:prstGeom>
            <a:solidFill>
              <a:srgbClr val="35AEA8"/>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dirty="0">
                <a:solidFill>
                  <a:srgbClr val="37ADA8"/>
                </a:solidFill>
              </a:endParaRPr>
            </a:p>
          </p:txBody>
        </p:sp>
      </p:grpSp>
      <p:sp>
        <p:nvSpPr>
          <p:cNvPr id="10" name="Abgerundetes Rechteck 9">
            <a:extLst>
              <a:ext uri="{FF2B5EF4-FFF2-40B4-BE49-F238E27FC236}">
                <a16:creationId xmlns:a16="http://schemas.microsoft.com/office/drawing/2014/main" id="{A5340A32-9BBC-134D-9722-1463D5505421}"/>
              </a:ext>
            </a:extLst>
          </p:cNvPr>
          <p:cNvSpPr/>
          <p:nvPr userDrawn="1"/>
        </p:nvSpPr>
        <p:spPr>
          <a:xfrm>
            <a:off x="1189756" y="775024"/>
            <a:ext cx="3518642" cy="823974"/>
          </a:xfrm>
          <a:prstGeom prst="roundRect">
            <a:avLst>
              <a:gd name="adj" fmla="val 50000"/>
            </a:avLst>
          </a:prstGeom>
          <a:solidFill>
            <a:srgbClr val="F3F4F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5400" b="1" i="0" dirty="0">
              <a:solidFill>
                <a:srgbClr val="35AEA8"/>
              </a:solidFill>
              <a:latin typeface="Calibri" panose="020F0502020204030204" pitchFamily="34" charset="0"/>
            </a:endParaRPr>
          </a:p>
        </p:txBody>
      </p:sp>
      <p:sp>
        <p:nvSpPr>
          <p:cNvPr id="11" name="Abgerundetes Rechteck 10">
            <a:extLst>
              <a:ext uri="{FF2B5EF4-FFF2-40B4-BE49-F238E27FC236}">
                <a16:creationId xmlns:a16="http://schemas.microsoft.com/office/drawing/2014/main" id="{90A6809B-D956-1C1B-C7FD-63BB4B61D8B7}"/>
              </a:ext>
            </a:extLst>
          </p:cNvPr>
          <p:cNvSpPr/>
          <p:nvPr userDrawn="1"/>
        </p:nvSpPr>
        <p:spPr>
          <a:xfrm>
            <a:off x="933724" y="995086"/>
            <a:ext cx="3691184" cy="790651"/>
          </a:xfrm>
          <a:prstGeom prst="roundRect">
            <a:avLst>
              <a:gd name="adj" fmla="val 50000"/>
            </a:avLst>
          </a:prstGeom>
          <a:solidFill>
            <a:srgbClr val="FEC841"/>
          </a:solidFill>
        </p:spPr>
        <p:style>
          <a:lnRef idx="2">
            <a:schemeClr val="accent1">
              <a:shade val="15000"/>
            </a:schemeClr>
          </a:lnRef>
          <a:fillRef idx="1">
            <a:schemeClr val="accent1"/>
          </a:fillRef>
          <a:effectRef idx="0">
            <a:schemeClr val="accent1"/>
          </a:effectRef>
          <a:fontRef idx="minor">
            <a:schemeClr val="lt1"/>
          </a:fontRef>
        </p:style>
        <p:txBody>
          <a:bodyPr bIns="108000" rtlCol="0" anchor="ctr"/>
          <a:lstStyle/>
          <a:p>
            <a:pPr algn="ctr"/>
            <a:r>
              <a:rPr lang="de-DE" sz="4400" b="1" i="0" dirty="0">
                <a:solidFill>
                  <a:srgbClr val="2F9E97"/>
                </a:solidFill>
                <a:latin typeface="Calibri" panose="020F0502020204030204" pitchFamily="34" charset="0"/>
              </a:rPr>
              <a:t>IMPRESSUM</a:t>
            </a:r>
          </a:p>
        </p:txBody>
      </p:sp>
      <p:pic>
        <p:nvPicPr>
          <p:cNvPr id="13" name="Grafik 12">
            <a:extLst>
              <a:ext uri="{FF2B5EF4-FFF2-40B4-BE49-F238E27FC236}">
                <a16:creationId xmlns:a16="http://schemas.microsoft.com/office/drawing/2014/main" id="{6B3843BB-2B64-168E-B15B-76B6E5635B68}"/>
              </a:ext>
            </a:extLst>
          </p:cNvPr>
          <p:cNvPicPr>
            <a:picLocks noChangeAspect="1"/>
          </p:cNvPicPr>
          <p:nvPr userDrawn="1"/>
        </p:nvPicPr>
        <p:blipFill>
          <a:blip r:embed="rId2"/>
          <a:stretch>
            <a:fillRect/>
          </a:stretch>
        </p:blipFill>
        <p:spPr>
          <a:xfrm>
            <a:off x="829042" y="5273930"/>
            <a:ext cx="1226649" cy="121598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ennblatt - Orange">
    <p:spTree>
      <p:nvGrpSpPr>
        <p:cNvPr id="1" name=""/>
        <p:cNvGrpSpPr/>
        <p:nvPr/>
      </p:nvGrpSpPr>
      <p:grpSpPr>
        <a:xfrm>
          <a:off x="0" y="0"/>
          <a:ext cx="0" cy="0"/>
          <a:chOff x="0" y="0"/>
          <a:chExt cx="0" cy="0"/>
        </a:xfrm>
      </p:grpSpPr>
      <p:sp>
        <p:nvSpPr>
          <p:cNvPr id="4" name="Abgerundetes Rechteck 3">
            <a:extLst>
              <a:ext uri="{FF2B5EF4-FFF2-40B4-BE49-F238E27FC236}">
                <a16:creationId xmlns:a16="http://schemas.microsoft.com/office/drawing/2014/main" id="{CB7D1DA9-39FC-B510-BCEB-67DDB90AA199}"/>
              </a:ext>
            </a:extLst>
          </p:cNvPr>
          <p:cNvSpPr/>
          <p:nvPr userDrawn="1"/>
        </p:nvSpPr>
        <p:spPr>
          <a:xfrm>
            <a:off x="1468756" y="3771901"/>
            <a:ext cx="4206239" cy="766762"/>
          </a:xfrm>
          <a:prstGeom prst="roundRect">
            <a:avLst>
              <a:gd name="adj" fmla="val 50000"/>
            </a:avLst>
          </a:prstGeom>
          <a:solidFill>
            <a:srgbClr val="F3F4F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5400" b="1" i="0" dirty="0">
              <a:solidFill>
                <a:srgbClr val="35AEA8"/>
              </a:solidFill>
              <a:latin typeface="Calibri" panose="020F0502020204030204" pitchFamily="34" charset="0"/>
            </a:endParaRPr>
          </a:p>
        </p:txBody>
      </p:sp>
      <p:sp>
        <p:nvSpPr>
          <p:cNvPr id="5" name="Abgerundetes Rechteck 4">
            <a:extLst>
              <a:ext uri="{FF2B5EF4-FFF2-40B4-BE49-F238E27FC236}">
                <a16:creationId xmlns:a16="http://schemas.microsoft.com/office/drawing/2014/main" id="{DF917EF7-563A-785D-2386-D1987F5240CE}"/>
              </a:ext>
            </a:extLst>
          </p:cNvPr>
          <p:cNvSpPr/>
          <p:nvPr userDrawn="1"/>
        </p:nvSpPr>
        <p:spPr>
          <a:xfrm>
            <a:off x="1317146" y="4021443"/>
            <a:ext cx="4206238" cy="766763"/>
          </a:xfrm>
          <a:prstGeom prst="roundRect">
            <a:avLst>
              <a:gd name="adj" fmla="val 50000"/>
            </a:avLst>
          </a:prstGeom>
          <a:solidFill>
            <a:srgbClr val="F26708"/>
          </a:solidFill>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de-DE" sz="5400" b="1" i="0" dirty="0">
                <a:solidFill>
                  <a:schemeClr val="bg1"/>
                </a:solidFill>
                <a:latin typeface="Calibri" panose="020F0502020204030204" pitchFamily="34" charset="0"/>
              </a:rPr>
              <a:t>TITEL 2</a:t>
            </a:r>
          </a:p>
        </p:txBody>
      </p:sp>
      <p:sp>
        <p:nvSpPr>
          <p:cNvPr id="6" name="Textfeld 5">
            <a:extLst>
              <a:ext uri="{FF2B5EF4-FFF2-40B4-BE49-F238E27FC236}">
                <a16:creationId xmlns:a16="http://schemas.microsoft.com/office/drawing/2014/main" id="{7BCB42E5-DA20-A1C7-917C-72284C07A586}"/>
              </a:ext>
            </a:extLst>
          </p:cNvPr>
          <p:cNvSpPr txBox="1"/>
          <p:nvPr userDrawn="1"/>
        </p:nvSpPr>
        <p:spPr>
          <a:xfrm>
            <a:off x="-1" y="5055883"/>
            <a:ext cx="6858001" cy="523733"/>
          </a:xfrm>
          <a:prstGeom prst="rect">
            <a:avLst/>
          </a:prstGeom>
          <a:noFill/>
        </p:spPr>
        <p:txBody>
          <a:bodyPr wrap="square">
            <a:spAutoFit/>
          </a:bodyPr>
          <a:lstStyle/>
          <a:p>
            <a:pPr algn="ctr">
              <a:lnSpc>
                <a:spcPts val="3500"/>
              </a:lnSpc>
            </a:pPr>
            <a:r>
              <a:rPr lang="de-DE" sz="2800" b="1" i="0" dirty="0">
                <a:solidFill>
                  <a:schemeClr val="tx1">
                    <a:lumMod val="85000"/>
                    <a:lumOff val="15000"/>
                  </a:schemeClr>
                </a:solidFill>
                <a:latin typeface="Calibri" panose="020F0502020204030204" pitchFamily="34" charset="0"/>
              </a:rPr>
              <a:t>UNTERTITEL UNTERTITEL</a:t>
            </a:r>
          </a:p>
        </p:txBody>
      </p:sp>
    </p:spTree>
    <p:extLst>
      <p:ext uri="{BB962C8B-B14F-4D97-AF65-F5344CB8AC3E}">
        <p14:creationId xmlns:p14="http://schemas.microsoft.com/office/powerpoint/2010/main" val="2905481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o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93064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range mit QR Code">
    <p:spTree>
      <p:nvGrpSpPr>
        <p:cNvPr id="1" name=""/>
        <p:cNvGrpSpPr/>
        <p:nvPr/>
      </p:nvGrpSpPr>
      <p:grpSpPr>
        <a:xfrm>
          <a:off x="0" y="0"/>
          <a:ext cx="0" cy="0"/>
          <a:chOff x="0" y="0"/>
          <a:chExt cx="0" cy="0"/>
        </a:xfrm>
      </p:grpSpPr>
      <p:sp>
        <p:nvSpPr>
          <p:cNvPr id="4" name="Titel 4">
            <a:extLst>
              <a:ext uri="{FF2B5EF4-FFF2-40B4-BE49-F238E27FC236}">
                <a16:creationId xmlns:a16="http://schemas.microsoft.com/office/drawing/2014/main" id="{E6057685-37EC-0D83-2F54-B33737767FBD}"/>
              </a:ext>
            </a:extLst>
          </p:cNvPr>
          <p:cNvSpPr txBox="1">
            <a:spLocks/>
          </p:cNvSpPr>
          <p:nvPr userDrawn="1"/>
        </p:nvSpPr>
        <p:spPr>
          <a:xfrm>
            <a:off x="230949" y="169564"/>
            <a:ext cx="1241701"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400" b="1" dirty="0">
                <a:solidFill>
                  <a:schemeClr val="bg2">
                    <a:lumMod val="75000"/>
                  </a:schemeClr>
                </a:solidFill>
                <a:latin typeface="Calibri" panose="020F0502020204030204" pitchFamily="34" charset="0"/>
                <a:ea typeface="Malgun Gothic" charset="-127"/>
                <a:cs typeface="Calibri" panose="020F0502020204030204" pitchFamily="34" charset="0"/>
              </a:rPr>
              <a:t>Kategorie 2</a:t>
            </a:r>
          </a:p>
        </p:txBody>
      </p:sp>
      <p:sp>
        <p:nvSpPr>
          <p:cNvPr id="5" name="Abgerundetes Rechteck 4">
            <a:extLst>
              <a:ext uri="{FF2B5EF4-FFF2-40B4-BE49-F238E27FC236}">
                <a16:creationId xmlns:a16="http://schemas.microsoft.com/office/drawing/2014/main" id="{953F1C3D-32E1-BF0A-EEF8-1BDDD9F6B9A7}"/>
              </a:ext>
            </a:extLst>
          </p:cNvPr>
          <p:cNvSpPr/>
          <p:nvPr userDrawn="1"/>
        </p:nvSpPr>
        <p:spPr>
          <a:xfrm>
            <a:off x="5582013" y="8613449"/>
            <a:ext cx="901966" cy="895336"/>
          </a:xfrm>
          <a:prstGeom prst="roundRect">
            <a:avLst/>
          </a:prstGeom>
          <a:solidFill>
            <a:srgbClr val="F3F4F7"/>
          </a:solidFill>
          <a:ln w="12700" cap="rnd">
            <a:no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0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268381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ennblatt - Rot">
    <p:spTree>
      <p:nvGrpSpPr>
        <p:cNvPr id="1" name=""/>
        <p:cNvGrpSpPr/>
        <p:nvPr/>
      </p:nvGrpSpPr>
      <p:grpSpPr>
        <a:xfrm>
          <a:off x="0" y="0"/>
          <a:ext cx="0" cy="0"/>
          <a:chOff x="0" y="0"/>
          <a:chExt cx="0" cy="0"/>
        </a:xfrm>
      </p:grpSpPr>
      <p:sp>
        <p:nvSpPr>
          <p:cNvPr id="4" name="Abgerundetes Rechteck 3">
            <a:extLst>
              <a:ext uri="{FF2B5EF4-FFF2-40B4-BE49-F238E27FC236}">
                <a16:creationId xmlns:a16="http://schemas.microsoft.com/office/drawing/2014/main" id="{CB7D1DA9-39FC-B510-BCEB-67DDB90AA199}"/>
              </a:ext>
            </a:extLst>
          </p:cNvPr>
          <p:cNvSpPr/>
          <p:nvPr userDrawn="1"/>
        </p:nvSpPr>
        <p:spPr>
          <a:xfrm>
            <a:off x="1468756" y="3771901"/>
            <a:ext cx="4206239" cy="766762"/>
          </a:xfrm>
          <a:prstGeom prst="roundRect">
            <a:avLst>
              <a:gd name="adj" fmla="val 50000"/>
            </a:avLst>
          </a:prstGeom>
          <a:solidFill>
            <a:srgbClr val="F3F4F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5400" b="1" i="0" dirty="0">
              <a:solidFill>
                <a:srgbClr val="35AEA8"/>
              </a:solidFill>
              <a:latin typeface="Calibri" panose="020F0502020204030204" pitchFamily="34" charset="0"/>
            </a:endParaRPr>
          </a:p>
        </p:txBody>
      </p:sp>
      <p:sp>
        <p:nvSpPr>
          <p:cNvPr id="5" name="Abgerundetes Rechteck 4">
            <a:extLst>
              <a:ext uri="{FF2B5EF4-FFF2-40B4-BE49-F238E27FC236}">
                <a16:creationId xmlns:a16="http://schemas.microsoft.com/office/drawing/2014/main" id="{DF917EF7-563A-785D-2386-D1987F5240CE}"/>
              </a:ext>
            </a:extLst>
          </p:cNvPr>
          <p:cNvSpPr/>
          <p:nvPr userDrawn="1"/>
        </p:nvSpPr>
        <p:spPr>
          <a:xfrm>
            <a:off x="1317146" y="4021443"/>
            <a:ext cx="4206238" cy="766763"/>
          </a:xfrm>
          <a:prstGeom prst="roundRect">
            <a:avLst>
              <a:gd name="adj" fmla="val 50000"/>
            </a:avLst>
          </a:prstGeom>
          <a:solidFill>
            <a:srgbClr val="FF6B6B"/>
          </a:solidFill>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de-DE" sz="5400" b="1" i="0" dirty="0">
                <a:solidFill>
                  <a:schemeClr val="bg1"/>
                </a:solidFill>
                <a:latin typeface="Calibri" panose="020F0502020204030204" pitchFamily="34" charset="0"/>
              </a:rPr>
              <a:t>TITEL 3</a:t>
            </a:r>
          </a:p>
        </p:txBody>
      </p:sp>
      <p:sp>
        <p:nvSpPr>
          <p:cNvPr id="6" name="Textfeld 5">
            <a:extLst>
              <a:ext uri="{FF2B5EF4-FFF2-40B4-BE49-F238E27FC236}">
                <a16:creationId xmlns:a16="http://schemas.microsoft.com/office/drawing/2014/main" id="{7BCB42E5-DA20-A1C7-917C-72284C07A586}"/>
              </a:ext>
            </a:extLst>
          </p:cNvPr>
          <p:cNvSpPr txBox="1"/>
          <p:nvPr userDrawn="1"/>
        </p:nvSpPr>
        <p:spPr>
          <a:xfrm>
            <a:off x="-1" y="5055883"/>
            <a:ext cx="6858001" cy="523733"/>
          </a:xfrm>
          <a:prstGeom prst="rect">
            <a:avLst/>
          </a:prstGeom>
          <a:noFill/>
        </p:spPr>
        <p:txBody>
          <a:bodyPr wrap="square">
            <a:spAutoFit/>
          </a:bodyPr>
          <a:lstStyle/>
          <a:p>
            <a:pPr algn="ctr">
              <a:lnSpc>
                <a:spcPts val="3500"/>
              </a:lnSpc>
            </a:pPr>
            <a:r>
              <a:rPr lang="de-DE" sz="2800" b="1" i="0" dirty="0">
                <a:solidFill>
                  <a:schemeClr val="tx1">
                    <a:lumMod val="85000"/>
                    <a:lumOff val="15000"/>
                  </a:schemeClr>
                </a:solidFill>
                <a:latin typeface="Calibri" panose="020F0502020204030204" pitchFamily="34" charset="0"/>
              </a:rPr>
              <a:t>UNTERTITEL UNTERTITEL</a:t>
            </a:r>
          </a:p>
        </p:txBody>
      </p:sp>
    </p:spTree>
    <p:extLst>
      <p:ext uri="{BB962C8B-B14F-4D97-AF65-F5344CB8AC3E}">
        <p14:creationId xmlns:p14="http://schemas.microsoft.com/office/powerpoint/2010/main" val="1379104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o - Ro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5603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anko - Rot">
    <p:spTree>
      <p:nvGrpSpPr>
        <p:cNvPr id="1" name=""/>
        <p:cNvGrpSpPr/>
        <p:nvPr/>
      </p:nvGrpSpPr>
      <p:grpSpPr>
        <a:xfrm>
          <a:off x="0" y="0"/>
          <a:ext cx="0" cy="0"/>
          <a:chOff x="0" y="0"/>
          <a:chExt cx="0" cy="0"/>
        </a:xfrm>
      </p:grpSpPr>
      <p:sp>
        <p:nvSpPr>
          <p:cNvPr id="2" name="Titel 4">
            <a:extLst>
              <a:ext uri="{FF2B5EF4-FFF2-40B4-BE49-F238E27FC236}">
                <a16:creationId xmlns:a16="http://schemas.microsoft.com/office/drawing/2014/main" id="{DBE6F4F8-658B-4ED0-B71E-10102942E134}"/>
              </a:ext>
            </a:extLst>
          </p:cNvPr>
          <p:cNvSpPr txBox="1">
            <a:spLocks/>
          </p:cNvSpPr>
          <p:nvPr userDrawn="1"/>
        </p:nvSpPr>
        <p:spPr>
          <a:xfrm>
            <a:off x="230949" y="169564"/>
            <a:ext cx="1241701"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400" b="1" dirty="0">
                <a:solidFill>
                  <a:schemeClr val="bg2">
                    <a:lumMod val="75000"/>
                  </a:schemeClr>
                </a:solidFill>
                <a:latin typeface="Calibri" panose="020F0502020204030204" pitchFamily="34" charset="0"/>
                <a:ea typeface="Malgun Gothic" charset="-127"/>
                <a:cs typeface="Calibri" panose="020F0502020204030204" pitchFamily="34" charset="0"/>
              </a:rPr>
              <a:t>Kategorie 4</a:t>
            </a:r>
          </a:p>
        </p:txBody>
      </p:sp>
      <p:sp>
        <p:nvSpPr>
          <p:cNvPr id="3" name="Abgerundetes Rechteck 2">
            <a:extLst>
              <a:ext uri="{FF2B5EF4-FFF2-40B4-BE49-F238E27FC236}">
                <a16:creationId xmlns:a16="http://schemas.microsoft.com/office/drawing/2014/main" id="{FFA6229A-76A3-0D1D-766E-378AF25A821F}"/>
              </a:ext>
            </a:extLst>
          </p:cNvPr>
          <p:cNvSpPr/>
          <p:nvPr userDrawn="1"/>
        </p:nvSpPr>
        <p:spPr>
          <a:xfrm>
            <a:off x="5582013" y="8613449"/>
            <a:ext cx="901966" cy="895336"/>
          </a:xfrm>
          <a:prstGeom prst="roundRect">
            <a:avLst/>
          </a:prstGeom>
          <a:solidFill>
            <a:srgbClr val="F3F4F7"/>
          </a:solidFill>
          <a:ln w="12700" cap="rnd">
            <a:no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0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56726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ennblatt - Grü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2479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rennblatt - Grün">
    <p:spTree>
      <p:nvGrpSpPr>
        <p:cNvPr id="1" name=""/>
        <p:cNvGrpSpPr/>
        <p:nvPr/>
      </p:nvGrpSpPr>
      <p:grpSpPr>
        <a:xfrm>
          <a:off x="0" y="0"/>
          <a:ext cx="0" cy="0"/>
          <a:chOff x="0" y="0"/>
          <a:chExt cx="0" cy="0"/>
        </a:xfrm>
      </p:grpSpPr>
      <p:sp>
        <p:nvSpPr>
          <p:cNvPr id="4" name="Abgerundetes Rechteck 3">
            <a:extLst>
              <a:ext uri="{FF2B5EF4-FFF2-40B4-BE49-F238E27FC236}">
                <a16:creationId xmlns:a16="http://schemas.microsoft.com/office/drawing/2014/main" id="{CB7D1DA9-39FC-B510-BCEB-67DDB90AA199}"/>
              </a:ext>
            </a:extLst>
          </p:cNvPr>
          <p:cNvSpPr/>
          <p:nvPr userDrawn="1"/>
        </p:nvSpPr>
        <p:spPr>
          <a:xfrm>
            <a:off x="688737" y="3771901"/>
            <a:ext cx="5612292" cy="766762"/>
          </a:xfrm>
          <a:prstGeom prst="roundRect">
            <a:avLst>
              <a:gd name="adj" fmla="val 50000"/>
            </a:avLst>
          </a:prstGeom>
          <a:solidFill>
            <a:srgbClr val="F3F4F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5400" b="1" i="0" dirty="0">
              <a:solidFill>
                <a:srgbClr val="35AEA8"/>
              </a:solidFill>
              <a:latin typeface="Calibri" panose="020F0502020204030204" pitchFamily="34" charset="0"/>
            </a:endParaRPr>
          </a:p>
        </p:txBody>
      </p:sp>
      <p:sp>
        <p:nvSpPr>
          <p:cNvPr id="5" name="Abgerundetes Rechteck 4">
            <a:extLst>
              <a:ext uri="{FF2B5EF4-FFF2-40B4-BE49-F238E27FC236}">
                <a16:creationId xmlns:a16="http://schemas.microsoft.com/office/drawing/2014/main" id="{DF917EF7-563A-785D-2386-D1987F5240CE}"/>
              </a:ext>
            </a:extLst>
          </p:cNvPr>
          <p:cNvSpPr/>
          <p:nvPr userDrawn="1"/>
        </p:nvSpPr>
        <p:spPr>
          <a:xfrm>
            <a:off x="537126" y="4021443"/>
            <a:ext cx="5612291" cy="766763"/>
          </a:xfrm>
          <a:prstGeom prst="roundRect">
            <a:avLst>
              <a:gd name="adj" fmla="val 50000"/>
            </a:avLst>
          </a:prstGeom>
          <a:solidFill>
            <a:srgbClr val="2F9E97"/>
          </a:solidFill>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de-DE" sz="4400" b="1" i="0" dirty="0">
                <a:solidFill>
                  <a:schemeClr val="bg1"/>
                </a:solidFill>
                <a:latin typeface="Calibri" panose="020F0502020204030204" pitchFamily="34" charset="0"/>
              </a:rPr>
              <a:t>UNSER SPENDENLAUF</a:t>
            </a:r>
          </a:p>
        </p:txBody>
      </p:sp>
      <p:sp>
        <p:nvSpPr>
          <p:cNvPr id="6" name="Textfeld 5">
            <a:extLst>
              <a:ext uri="{FF2B5EF4-FFF2-40B4-BE49-F238E27FC236}">
                <a16:creationId xmlns:a16="http://schemas.microsoft.com/office/drawing/2014/main" id="{7BCB42E5-DA20-A1C7-917C-72284C07A586}"/>
              </a:ext>
            </a:extLst>
          </p:cNvPr>
          <p:cNvSpPr txBox="1"/>
          <p:nvPr userDrawn="1"/>
        </p:nvSpPr>
        <p:spPr>
          <a:xfrm>
            <a:off x="-1" y="5055883"/>
            <a:ext cx="6858001" cy="1421415"/>
          </a:xfrm>
          <a:prstGeom prst="rect">
            <a:avLst/>
          </a:prstGeom>
          <a:noFill/>
        </p:spPr>
        <p:txBody>
          <a:bodyPr wrap="square">
            <a:spAutoFit/>
          </a:bodyPr>
          <a:lstStyle/>
          <a:p>
            <a:pPr algn="ctr">
              <a:lnSpc>
                <a:spcPts val="3500"/>
              </a:lnSpc>
            </a:pPr>
            <a:r>
              <a:rPr lang="de-DE" sz="2800" b="1" i="0" dirty="0">
                <a:solidFill>
                  <a:schemeClr val="tx1">
                    <a:lumMod val="85000"/>
                    <a:lumOff val="15000"/>
                  </a:schemeClr>
                </a:solidFill>
                <a:latin typeface="Calibri" panose="020F0502020204030204" pitchFamily="34" charset="0"/>
              </a:rPr>
              <a:t>Vorlagenpaket für Schulen –</a:t>
            </a:r>
            <a:br>
              <a:rPr lang="de-DE" sz="2800" b="1" i="0" dirty="0">
                <a:solidFill>
                  <a:schemeClr val="tx1">
                    <a:lumMod val="85000"/>
                    <a:lumOff val="15000"/>
                  </a:schemeClr>
                </a:solidFill>
                <a:latin typeface="Calibri" panose="020F0502020204030204" pitchFamily="34" charset="0"/>
              </a:rPr>
            </a:br>
            <a:r>
              <a:rPr lang="de-DE" sz="2800" b="1" i="0" dirty="0">
                <a:solidFill>
                  <a:schemeClr val="tx1">
                    <a:lumMod val="85000"/>
                    <a:lumOff val="15000"/>
                  </a:schemeClr>
                </a:solidFill>
                <a:latin typeface="Calibri" panose="020F0502020204030204" pitchFamily="34" charset="0"/>
              </a:rPr>
              <a:t>Druckvorlagen zum </a:t>
            </a:r>
          </a:p>
          <a:p>
            <a:pPr algn="ctr">
              <a:lnSpc>
                <a:spcPts val="3500"/>
              </a:lnSpc>
            </a:pPr>
            <a:r>
              <a:rPr lang="de-DE" sz="2800" b="1" i="0" dirty="0">
                <a:solidFill>
                  <a:schemeClr val="tx1">
                    <a:lumMod val="85000"/>
                    <a:lumOff val="15000"/>
                  </a:schemeClr>
                </a:solidFill>
                <a:latin typeface="Calibri" panose="020F0502020204030204" pitchFamily="34" charset="0"/>
              </a:rPr>
              <a:t>Anpassen und Ausdrucken</a:t>
            </a:r>
          </a:p>
        </p:txBody>
      </p:sp>
      <p:pic>
        <p:nvPicPr>
          <p:cNvPr id="2" name="Grafik 1" descr="Ein Bild, das Grafiken, Logo, Text, Schrift enthält.&#10;&#10;KI-generierte Inhalte können fehlerhaft sein.">
            <a:extLst>
              <a:ext uri="{FF2B5EF4-FFF2-40B4-BE49-F238E27FC236}">
                <a16:creationId xmlns:a16="http://schemas.microsoft.com/office/drawing/2014/main" id="{0DBBC111-F71C-F4FF-7B96-C77F84850FB9}"/>
              </a:ext>
            </a:extLst>
          </p:cNvPr>
          <p:cNvPicPr>
            <a:picLocks noChangeAspect="1"/>
          </p:cNvPicPr>
          <p:nvPr userDrawn="1"/>
        </p:nvPicPr>
        <p:blipFill>
          <a:blip r:embed="rId2"/>
          <a:stretch>
            <a:fillRect/>
          </a:stretch>
        </p:blipFill>
        <p:spPr>
          <a:xfrm>
            <a:off x="6116825" y="149457"/>
            <a:ext cx="643483" cy="643483"/>
          </a:xfrm>
          <a:prstGeom prst="rect">
            <a:avLst/>
          </a:prstGeom>
        </p:spPr>
      </p:pic>
    </p:spTree>
    <p:extLst>
      <p:ext uri="{BB962C8B-B14F-4D97-AF65-F5344CB8AC3E}">
        <p14:creationId xmlns:p14="http://schemas.microsoft.com/office/powerpoint/2010/main" val="189786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ndenkarten">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C0EAFDF0-F1C4-7E9B-1A49-80B7EC25F033}"/>
              </a:ext>
            </a:extLst>
          </p:cNvPr>
          <p:cNvSpPr txBox="1"/>
          <p:nvPr userDrawn="1"/>
        </p:nvSpPr>
        <p:spPr>
          <a:xfrm>
            <a:off x="1486907" y="4619803"/>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cxnSp>
        <p:nvCxnSpPr>
          <p:cNvPr id="3" name="Gerade Verbindung 2">
            <a:extLst>
              <a:ext uri="{FF2B5EF4-FFF2-40B4-BE49-F238E27FC236}">
                <a16:creationId xmlns:a16="http://schemas.microsoft.com/office/drawing/2014/main" id="{6580920E-F28D-EB45-FD5D-342E86C9DC08}"/>
              </a:ext>
            </a:extLst>
          </p:cNvPr>
          <p:cNvCxnSpPr>
            <a:cxnSpLocks/>
          </p:cNvCxnSpPr>
          <p:nvPr userDrawn="1"/>
        </p:nvCxnSpPr>
        <p:spPr>
          <a:xfrm>
            <a:off x="3429000" y="0"/>
            <a:ext cx="0" cy="9906000"/>
          </a:xfrm>
          <a:prstGeom prst="line">
            <a:avLst/>
          </a:prstGeom>
          <a:ln w="12700" cmpd="sng">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4" name="Gerade Verbindung 3">
            <a:extLst>
              <a:ext uri="{FF2B5EF4-FFF2-40B4-BE49-F238E27FC236}">
                <a16:creationId xmlns:a16="http://schemas.microsoft.com/office/drawing/2014/main" id="{1D6903EF-3A35-7D16-8397-4B55EC3D8AF5}"/>
              </a:ext>
            </a:extLst>
          </p:cNvPr>
          <p:cNvCxnSpPr>
            <a:cxnSpLocks/>
          </p:cNvCxnSpPr>
          <p:nvPr userDrawn="1"/>
        </p:nvCxnSpPr>
        <p:spPr>
          <a:xfrm flipH="1">
            <a:off x="-24953" y="4953000"/>
            <a:ext cx="6882953" cy="0"/>
          </a:xfrm>
          <a:prstGeom prst="line">
            <a:avLst/>
          </a:prstGeom>
          <a:ln w="12700" cmpd="sng">
            <a:solidFill>
              <a:schemeClr val="bg1">
                <a:lumMod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5" name="Textfeld 4">
            <a:extLst>
              <a:ext uri="{FF2B5EF4-FFF2-40B4-BE49-F238E27FC236}">
                <a16:creationId xmlns:a16="http://schemas.microsoft.com/office/drawing/2014/main" id="{5EA8EF9F-258D-B2EF-32D1-0D1E12B06007}"/>
              </a:ext>
            </a:extLst>
          </p:cNvPr>
          <p:cNvSpPr txBox="1"/>
          <p:nvPr userDrawn="1"/>
        </p:nvSpPr>
        <p:spPr>
          <a:xfrm>
            <a:off x="4781650" y="4619803"/>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sp>
        <p:nvSpPr>
          <p:cNvPr id="6" name="Textfeld 5">
            <a:extLst>
              <a:ext uri="{FF2B5EF4-FFF2-40B4-BE49-F238E27FC236}">
                <a16:creationId xmlns:a16="http://schemas.microsoft.com/office/drawing/2014/main" id="{3CF3D29E-0334-2900-7704-019E084F3D32}"/>
              </a:ext>
            </a:extLst>
          </p:cNvPr>
          <p:cNvSpPr txBox="1"/>
          <p:nvPr userDrawn="1"/>
        </p:nvSpPr>
        <p:spPr>
          <a:xfrm>
            <a:off x="1486907" y="9569174"/>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sp>
        <p:nvSpPr>
          <p:cNvPr id="7" name="Textfeld 6">
            <a:extLst>
              <a:ext uri="{FF2B5EF4-FFF2-40B4-BE49-F238E27FC236}">
                <a16:creationId xmlns:a16="http://schemas.microsoft.com/office/drawing/2014/main" id="{5D7A63AE-C0CA-30F2-C147-8C9368046D8B}"/>
              </a:ext>
            </a:extLst>
          </p:cNvPr>
          <p:cNvSpPr txBox="1"/>
          <p:nvPr userDrawn="1"/>
        </p:nvSpPr>
        <p:spPr>
          <a:xfrm>
            <a:off x="4781650" y="9569174"/>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spTree>
    <p:extLst>
      <p:ext uri="{BB962C8B-B14F-4D97-AF65-F5344CB8AC3E}">
        <p14:creationId xmlns:p14="http://schemas.microsoft.com/office/powerpoint/2010/main" val="111303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terialliste">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D9F5E9C-0F04-51F4-84FF-C56E8E1891DF}"/>
              </a:ext>
            </a:extLst>
          </p:cNvPr>
          <p:cNvSpPr txBox="1"/>
          <p:nvPr userDrawn="1"/>
        </p:nvSpPr>
        <p:spPr>
          <a:xfrm>
            <a:off x="3068965" y="9569174"/>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grpSp>
        <p:nvGrpSpPr>
          <p:cNvPr id="3" name="Gruppieren 2">
            <a:extLst>
              <a:ext uri="{FF2B5EF4-FFF2-40B4-BE49-F238E27FC236}">
                <a16:creationId xmlns:a16="http://schemas.microsoft.com/office/drawing/2014/main" id="{D3A9D733-4BFC-BE18-BFB0-4F7CADC55973}"/>
              </a:ext>
            </a:extLst>
          </p:cNvPr>
          <p:cNvGrpSpPr/>
          <p:nvPr userDrawn="1"/>
        </p:nvGrpSpPr>
        <p:grpSpPr>
          <a:xfrm>
            <a:off x="284311" y="752907"/>
            <a:ext cx="6289381" cy="7978591"/>
            <a:chOff x="99182" y="421355"/>
            <a:chExt cx="6659643" cy="8448298"/>
          </a:xfrm>
        </p:grpSpPr>
        <p:sp>
          <p:nvSpPr>
            <p:cNvPr id="4" name="Ecken des Rechtecks auf der gleichen Seite abrunden 3">
              <a:extLst>
                <a:ext uri="{FF2B5EF4-FFF2-40B4-BE49-F238E27FC236}">
                  <a16:creationId xmlns:a16="http://schemas.microsoft.com/office/drawing/2014/main" id="{A184AB22-7348-1FB1-2D3C-CC362CB21E92}"/>
                </a:ext>
              </a:extLst>
            </p:cNvPr>
            <p:cNvSpPr/>
            <p:nvPr userDrawn="1"/>
          </p:nvSpPr>
          <p:spPr>
            <a:xfrm rot="10800000">
              <a:off x="106622" y="1624651"/>
              <a:ext cx="6644746" cy="7019771"/>
            </a:xfrm>
            <a:prstGeom prst="round2SameRect">
              <a:avLst>
                <a:gd name="adj1" fmla="val 4302"/>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b="0" i="0" dirty="0">
                <a:latin typeface="Calibri" panose="020F0502020204030204" pitchFamily="34" charset="0"/>
              </a:endParaRPr>
            </a:p>
          </p:txBody>
        </p:sp>
        <p:sp>
          <p:nvSpPr>
            <p:cNvPr id="5" name="Ecken des Rechtecks auf der gleichen Seite abrunden 4">
              <a:extLst>
                <a:ext uri="{FF2B5EF4-FFF2-40B4-BE49-F238E27FC236}">
                  <a16:creationId xmlns:a16="http://schemas.microsoft.com/office/drawing/2014/main" id="{4832BC6E-59D1-5AA0-A4F3-F3D03975D198}"/>
                </a:ext>
              </a:extLst>
            </p:cNvPr>
            <p:cNvSpPr/>
            <p:nvPr userDrawn="1"/>
          </p:nvSpPr>
          <p:spPr>
            <a:xfrm rot="10800000">
              <a:off x="106626" y="1092993"/>
              <a:ext cx="6644745" cy="531658"/>
            </a:xfrm>
            <a:prstGeom prst="round2SameRect">
              <a:avLst>
                <a:gd name="adj1" fmla="val 0"/>
                <a:gd name="adj2" fmla="val 36514"/>
              </a:avLst>
            </a:prstGeom>
            <a:solidFill>
              <a:srgbClr val="2F9E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b="0" i="0" dirty="0">
                <a:latin typeface="Calibri" panose="020F0502020204030204" pitchFamily="34" charset="0"/>
              </a:endParaRPr>
            </a:p>
          </p:txBody>
        </p:sp>
        <p:cxnSp>
          <p:nvCxnSpPr>
            <p:cNvPr id="6" name="Gerade Verbindung 5">
              <a:extLst>
                <a:ext uri="{FF2B5EF4-FFF2-40B4-BE49-F238E27FC236}">
                  <a16:creationId xmlns:a16="http://schemas.microsoft.com/office/drawing/2014/main" id="{604E8DC9-D4C7-30A6-7B65-C380D14F01D0}"/>
                </a:ext>
              </a:extLst>
            </p:cNvPr>
            <p:cNvCxnSpPr>
              <a:cxnSpLocks/>
            </p:cNvCxnSpPr>
            <p:nvPr userDrawn="1"/>
          </p:nvCxnSpPr>
          <p:spPr>
            <a:xfrm flipH="1">
              <a:off x="106629" y="1624652"/>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 Verbindung 6">
              <a:extLst>
                <a:ext uri="{FF2B5EF4-FFF2-40B4-BE49-F238E27FC236}">
                  <a16:creationId xmlns:a16="http://schemas.microsoft.com/office/drawing/2014/main" id="{A68FC29F-E9EF-EFA6-2B69-36A4B3C85254}"/>
                </a:ext>
              </a:extLst>
            </p:cNvPr>
            <p:cNvCxnSpPr>
              <a:cxnSpLocks/>
            </p:cNvCxnSpPr>
            <p:nvPr userDrawn="1"/>
          </p:nvCxnSpPr>
          <p:spPr>
            <a:xfrm>
              <a:off x="3327810" y="421355"/>
              <a:ext cx="0" cy="8448298"/>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7CC920CA-433C-C230-A10F-0F0F64726027}"/>
                </a:ext>
              </a:extLst>
            </p:cNvPr>
            <p:cNvCxnSpPr>
              <a:cxnSpLocks/>
            </p:cNvCxnSpPr>
            <p:nvPr/>
          </p:nvCxnSpPr>
          <p:spPr>
            <a:xfrm>
              <a:off x="5831014" y="1092992"/>
              <a:ext cx="0" cy="7652894"/>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5912714D-D751-7012-467B-2005DF20FAD8}"/>
                </a:ext>
              </a:extLst>
            </p:cNvPr>
            <p:cNvCxnSpPr>
              <a:cxnSpLocks/>
            </p:cNvCxnSpPr>
            <p:nvPr/>
          </p:nvCxnSpPr>
          <p:spPr>
            <a:xfrm flipH="1">
              <a:off x="106629" y="7798989"/>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Gerade Verbindung 9">
              <a:extLst>
                <a:ext uri="{FF2B5EF4-FFF2-40B4-BE49-F238E27FC236}">
                  <a16:creationId xmlns:a16="http://schemas.microsoft.com/office/drawing/2014/main" id="{B2938ACE-4D9D-830D-237F-F255C7A6D51E}"/>
                </a:ext>
              </a:extLst>
            </p:cNvPr>
            <p:cNvCxnSpPr>
              <a:cxnSpLocks/>
            </p:cNvCxnSpPr>
            <p:nvPr/>
          </p:nvCxnSpPr>
          <p:spPr>
            <a:xfrm flipH="1">
              <a:off x="106629" y="8250283"/>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 Verbindung 10">
              <a:extLst>
                <a:ext uri="{FF2B5EF4-FFF2-40B4-BE49-F238E27FC236}">
                  <a16:creationId xmlns:a16="http://schemas.microsoft.com/office/drawing/2014/main" id="{859E7031-098B-32CF-F0D9-712771E68256}"/>
                </a:ext>
              </a:extLst>
            </p:cNvPr>
            <p:cNvCxnSpPr>
              <a:cxnSpLocks/>
            </p:cNvCxnSpPr>
            <p:nvPr/>
          </p:nvCxnSpPr>
          <p:spPr>
            <a:xfrm flipH="1">
              <a:off x="106629" y="6912685"/>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 Verbindung 11">
              <a:extLst>
                <a:ext uri="{FF2B5EF4-FFF2-40B4-BE49-F238E27FC236}">
                  <a16:creationId xmlns:a16="http://schemas.microsoft.com/office/drawing/2014/main" id="{CB9FBD2C-8233-B543-3CB1-B311B6703649}"/>
                </a:ext>
              </a:extLst>
            </p:cNvPr>
            <p:cNvCxnSpPr>
              <a:cxnSpLocks/>
            </p:cNvCxnSpPr>
            <p:nvPr/>
          </p:nvCxnSpPr>
          <p:spPr>
            <a:xfrm flipH="1">
              <a:off x="106629" y="7363979"/>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6087BF19-409F-DDCE-51C0-4C686BB104B5}"/>
                </a:ext>
              </a:extLst>
            </p:cNvPr>
            <p:cNvCxnSpPr>
              <a:cxnSpLocks/>
            </p:cNvCxnSpPr>
            <p:nvPr/>
          </p:nvCxnSpPr>
          <p:spPr>
            <a:xfrm flipH="1">
              <a:off x="106629" y="6026381"/>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15623FA5-5E9D-ECC2-E964-3C9E288F0406}"/>
                </a:ext>
              </a:extLst>
            </p:cNvPr>
            <p:cNvCxnSpPr>
              <a:cxnSpLocks/>
            </p:cNvCxnSpPr>
            <p:nvPr/>
          </p:nvCxnSpPr>
          <p:spPr>
            <a:xfrm flipH="1">
              <a:off x="106629" y="6477675"/>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E91D7A8A-22B3-8A27-4751-CA5C9FCC17DC}"/>
                </a:ext>
              </a:extLst>
            </p:cNvPr>
            <p:cNvCxnSpPr>
              <a:cxnSpLocks/>
            </p:cNvCxnSpPr>
            <p:nvPr/>
          </p:nvCxnSpPr>
          <p:spPr>
            <a:xfrm flipH="1">
              <a:off x="106629" y="5132628"/>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6EBCD3A8-0B75-1EF2-688E-1E7D99945751}"/>
                </a:ext>
              </a:extLst>
            </p:cNvPr>
            <p:cNvCxnSpPr>
              <a:cxnSpLocks/>
            </p:cNvCxnSpPr>
            <p:nvPr/>
          </p:nvCxnSpPr>
          <p:spPr>
            <a:xfrm flipH="1">
              <a:off x="106629" y="5583922"/>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A36300C1-1694-9771-25B8-FBE70F3E76B1}"/>
                </a:ext>
              </a:extLst>
            </p:cNvPr>
            <p:cNvCxnSpPr>
              <a:cxnSpLocks/>
            </p:cNvCxnSpPr>
            <p:nvPr/>
          </p:nvCxnSpPr>
          <p:spPr>
            <a:xfrm flipH="1">
              <a:off x="106629" y="4246324"/>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11965DF4-1546-414B-031B-66045380BC9C}"/>
                </a:ext>
              </a:extLst>
            </p:cNvPr>
            <p:cNvCxnSpPr>
              <a:cxnSpLocks/>
            </p:cNvCxnSpPr>
            <p:nvPr/>
          </p:nvCxnSpPr>
          <p:spPr>
            <a:xfrm flipH="1">
              <a:off x="106629" y="4697618"/>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E9378688-E5ED-8D23-D758-CA4BE966CC8F}"/>
                </a:ext>
              </a:extLst>
            </p:cNvPr>
            <p:cNvCxnSpPr>
              <a:cxnSpLocks/>
            </p:cNvCxnSpPr>
            <p:nvPr/>
          </p:nvCxnSpPr>
          <p:spPr>
            <a:xfrm flipH="1">
              <a:off x="114078" y="3345124"/>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Gerade Verbindung 19">
              <a:extLst>
                <a:ext uri="{FF2B5EF4-FFF2-40B4-BE49-F238E27FC236}">
                  <a16:creationId xmlns:a16="http://schemas.microsoft.com/office/drawing/2014/main" id="{973C0040-4C68-322F-16B1-BB92944435A6}"/>
                </a:ext>
              </a:extLst>
            </p:cNvPr>
            <p:cNvCxnSpPr>
              <a:cxnSpLocks/>
            </p:cNvCxnSpPr>
            <p:nvPr/>
          </p:nvCxnSpPr>
          <p:spPr>
            <a:xfrm flipH="1">
              <a:off x="114078" y="3796418"/>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29BCBD9D-C9C1-5A68-7335-101EDFE34DBE}"/>
                </a:ext>
              </a:extLst>
            </p:cNvPr>
            <p:cNvCxnSpPr>
              <a:cxnSpLocks/>
            </p:cNvCxnSpPr>
            <p:nvPr/>
          </p:nvCxnSpPr>
          <p:spPr>
            <a:xfrm flipH="1">
              <a:off x="114078" y="2458820"/>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Gerade Verbindung 21">
              <a:extLst>
                <a:ext uri="{FF2B5EF4-FFF2-40B4-BE49-F238E27FC236}">
                  <a16:creationId xmlns:a16="http://schemas.microsoft.com/office/drawing/2014/main" id="{5EFA7AAC-673F-9870-68D4-4E8A389DC37E}"/>
                </a:ext>
              </a:extLst>
            </p:cNvPr>
            <p:cNvCxnSpPr>
              <a:cxnSpLocks/>
            </p:cNvCxnSpPr>
            <p:nvPr/>
          </p:nvCxnSpPr>
          <p:spPr>
            <a:xfrm flipH="1">
              <a:off x="114078" y="2910114"/>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Gerade Verbindung 22">
              <a:extLst>
                <a:ext uri="{FF2B5EF4-FFF2-40B4-BE49-F238E27FC236}">
                  <a16:creationId xmlns:a16="http://schemas.microsoft.com/office/drawing/2014/main" id="{33129B63-8B80-AAC6-B418-C8F73F515994}"/>
                </a:ext>
              </a:extLst>
            </p:cNvPr>
            <p:cNvCxnSpPr>
              <a:cxnSpLocks/>
            </p:cNvCxnSpPr>
            <p:nvPr/>
          </p:nvCxnSpPr>
          <p:spPr>
            <a:xfrm flipH="1">
              <a:off x="99182" y="2041735"/>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37241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4F73704-4F48-E46E-4F5A-1A030C914F84}"/>
              </a:ext>
            </a:extLst>
          </p:cNvPr>
          <p:cNvSpPr txBox="1"/>
          <p:nvPr userDrawn="1"/>
        </p:nvSpPr>
        <p:spPr>
          <a:xfrm>
            <a:off x="3068965" y="9569174"/>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spTree>
    <p:extLst>
      <p:ext uri="{BB962C8B-B14F-4D97-AF65-F5344CB8AC3E}">
        <p14:creationId xmlns:p14="http://schemas.microsoft.com/office/powerpoint/2010/main" val="2526720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rechnun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4F73704-4F48-E46E-4F5A-1A030C914F84}"/>
              </a:ext>
            </a:extLst>
          </p:cNvPr>
          <p:cNvSpPr txBox="1"/>
          <p:nvPr userDrawn="1"/>
        </p:nvSpPr>
        <p:spPr>
          <a:xfrm>
            <a:off x="3068965" y="9569174"/>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grpSp>
        <p:nvGrpSpPr>
          <p:cNvPr id="3" name="Gruppieren 2">
            <a:extLst>
              <a:ext uri="{FF2B5EF4-FFF2-40B4-BE49-F238E27FC236}">
                <a16:creationId xmlns:a16="http://schemas.microsoft.com/office/drawing/2014/main" id="{5E071652-8E83-8410-6300-2002B92D372E}"/>
              </a:ext>
            </a:extLst>
          </p:cNvPr>
          <p:cNvGrpSpPr/>
          <p:nvPr userDrawn="1"/>
        </p:nvGrpSpPr>
        <p:grpSpPr>
          <a:xfrm>
            <a:off x="442649" y="2762540"/>
            <a:ext cx="5972699" cy="2333095"/>
            <a:chOff x="99182" y="1092993"/>
            <a:chExt cx="6659643" cy="2601433"/>
          </a:xfrm>
        </p:grpSpPr>
        <p:sp>
          <p:nvSpPr>
            <p:cNvPr id="4" name="Ecken des Rechtecks auf der gleichen Seite abrunden 3">
              <a:extLst>
                <a:ext uri="{FF2B5EF4-FFF2-40B4-BE49-F238E27FC236}">
                  <a16:creationId xmlns:a16="http://schemas.microsoft.com/office/drawing/2014/main" id="{CAD7E1F1-D9B4-A188-DC4C-389B936752FF}"/>
                </a:ext>
              </a:extLst>
            </p:cNvPr>
            <p:cNvSpPr/>
            <p:nvPr userDrawn="1"/>
          </p:nvSpPr>
          <p:spPr>
            <a:xfrm rot="10800000">
              <a:off x="106618" y="1624648"/>
              <a:ext cx="6644746" cy="2069775"/>
            </a:xfrm>
            <a:prstGeom prst="round2SameRect">
              <a:avLst>
                <a:gd name="adj1" fmla="val 4302"/>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b="0" i="0" dirty="0">
                <a:latin typeface="Calibri" panose="020F0502020204030204" pitchFamily="34" charset="0"/>
              </a:endParaRPr>
            </a:p>
          </p:txBody>
        </p:sp>
        <p:sp>
          <p:nvSpPr>
            <p:cNvPr id="5" name="Ecken des Rechtecks auf der gleichen Seite abrunden 4">
              <a:extLst>
                <a:ext uri="{FF2B5EF4-FFF2-40B4-BE49-F238E27FC236}">
                  <a16:creationId xmlns:a16="http://schemas.microsoft.com/office/drawing/2014/main" id="{AB15F7E8-BD18-D239-442E-A84970F6667C}"/>
                </a:ext>
              </a:extLst>
            </p:cNvPr>
            <p:cNvSpPr/>
            <p:nvPr userDrawn="1"/>
          </p:nvSpPr>
          <p:spPr>
            <a:xfrm rot="10800000">
              <a:off x="106626" y="1092993"/>
              <a:ext cx="6644745" cy="531658"/>
            </a:xfrm>
            <a:prstGeom prst="round2SameRect">
              <a:avLst>
                <a:gd name="adj1" fmla="val 0"/>
                <a:gd name="adj2" fmla="val 36514"/>
              </a:avLst>
            </a:prstGeom>
            <a:solidFill>
              <a:srgbClr val="2F9E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b="0" i="0" dirty="0">
                <a:latin typeface="Calibri" panose="020F0502020204030204" pitchFamily="34" charset="0"/>
              </a:endParaRPr>
            </a:p>
          </p:txBody>
        </p:sp>
        <p:cxnSp>
          <p:nvCxnSpPr>
            <p:cNvPr id="6" name="Gerade Verbindung 5">
              <a:extLst>
                <a:ext uri="{FF2B5EF4-FFF2-40B4-BE49-F238E27FC236}">
                  <a16:creationId xmlns:a16="http://schemas.microsoft.com/office/drawing/2014/main" id="{3841A12A-475B-ACC3-6CF2-5AC08C3CABF5}"/>
                </a:ext>
              </a:extLst>
            </p:cNvPr>
            <p:cNvCxnSpPr>
              <a:cxnSpLocks/>
            </p:cNvCxnSpPr>
            <p:nvPr userDrawn="1"/>
          </p:nvCxnSpPr>
          <p:spPr>
            <a:xfrm flipH="1">
              <a:off x="106629" y="1624652"/>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Gerade Verbindung 6">
              <a:extLst>
                <a:ext uri="{FF2B5EF4-FFF2-40B4-BE49-F238E27FC236}">
                  <a16:creationId xmlns:a16="http://schemas.microsoft.com/office/drawing/2014/main" id="{E58FCE65-97A6-F678-E101-CA69787A03D7}"/>
                </a:ext>
              </a:extLst>
            </p:cNvPr>
            <p:cNvCxnSpPr>
              <a:cxnSpLocks/>
            </p:cNvCxnSpPr>
            <p:nvPr userDrawn="1"/>
          </p:nvCxnSpPr>
          <p:spPr>
            <a:xfrm>
              <a:off x="3327810" y="1092993"/>
              <a:ext cx="0" cy="260143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9E669913-C665-8946-9AB1-ABCFF7F29186}"/>
                </a:ext>
              </a:extLst>
            </p:cNvPr>
            <p:cNvCxnSpPr>
              <a:cxnSpLocks/>
            </p:cNvCxnSpPr>
            <p:nvPr/>
          </p:nvCxnSpPr>
          <p:spPr>
            <a:xfrm flipH="1">
              <a:off x="114077" y="2645701"/>
              <a:ext cx="6644748"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77564A00-F522-AF2E-F565-2F8DE32D35B6}"/>
                </a:ext>
              </a:extLst>
            </p:cNvPr>
            <p:cNvCxnSpPr>
              <a:cxnSpLocks/>
            </p:cNvCxnSpPr>
            <p:nvPr/>
          </p:nvCxnSpPr>
          <p:spPr>
            <a:xfrm flipH="1">
              <a:off x="114077" y="3174451"/>
              <a:ext cx="6644748"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Gerade Verbindung 9">
              <a:extLst>
                <a:ext uri="{FF2B5EF4-FFF2-40B4-BE49-F238E27FC236}">
                  <a16:creationId xmlns:a16="http://schemas.microsoft.com/office/drawing/2014/main" id="{D81416DB-6EF3-50E6-FE00-4F0AB091DFAD}"/>
                </a:ext>
              </a:extLst>
            </p:cNvPr>
            <p:cNvCxnSpPr>
              <a:cxnSpLocks/>
            </p:cNvCxnSpPr>
            <p:nvPr/>
          </p:nvCxnSpPr>
          <p:spPr>
            <a:xfrm flipH="1">
              <a:off x="99182" y="2117261"/>
              <a:ext cx="6644748"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121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ufzettel">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84B10796-3D2B-0C6F-6BB9-917FCF235897}"/>
              </a:ext>
            </a:extLst>
          </p:cNvPr>
          <p:cNvGrpSpPr/>
          <p:nvPr userDrawn="1"/>
        </p:nvGrpSpPr>
        <p:grpSpPr>
          <a:xfrm>
            <a:off x="291337" y="3116886"/>
            <a:ext cx="6275320" cy="5763098"/>
            <a:chOff x="106622" y="1092992"/>
            <a:chExt cx="6644754" cy="6102377"/>
          </a:xfrm>
        </p:grpSpPr>
        <p:sp>
          <p:nvSpPr>
            <p:cNvPr id="4" name="Ecken des Rechtecks auf der gleichen Seite abrunden 3">
              <a:extLst>
                <a:ext uri="{FF2B5EF4-FFF2-40B4-BE49-F238E27FC236}">
                  <a16:creationId xmlns:a16="http://schemas.microsoft.com/office/drawing/2014/main" id="{B43A42B0-DAA6-396A-0D3A-585F237B2C97}"/>
                </a:ext>
              </a:extLst>
            </p:cNvPr>
            <p:cNvSpPr/>
            <p:nvPr userDrawn="1"/>
          </p:nvSpPr>
          <p:spPr>
            <a:xfrm rot="10800000">
              <a:off x="106622" y="1779281"/>
              <a:ext cx="6644746" cy="5310461"/>
            </a:xfrm>
            <a:prstGeom prst="round2SameRect">
              <a:avLst>
                <a:gd name="adj1" fmla="val 4302"/>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b="0" i="0" dirty="0">
                <a:latin typeface="Calibri" panose="020F0502020204030204" pitchFamily="34" charset="0"/>
              </a:endParaRPr>
            </a:p>
          </p:txBody>
        </p:sp>
        <p:cxnSp>
          <p:nvCxnSpPr>
            <p:cNvPr id="5" name="Gerade Verbindung 4">
              <a:extLst>
                <a:ext uri="{FF2B5EF4-FFF2-40B4-BE49-F238E27FC236}">
                  <a16:creationId xmlns:a16="http://schemas.microsoft.com/office/drawing/2014/main" id="{CA1C9AA4-F25F-AEE1-043F-94E6E2B19971}"/>
                </a:ext>
              </a:extLst>
            </p:cNvPr>
            <p:cNvCxnSpPr>
              <a:cxnSpLocks/>
            </p:cNvCxnSpPr>
            <p:nvPr userDrawn="1"/>
          </p:nvCxnSpPr>
          <p:spPr>
            <a:xfrm flipH="1">
              <a:off x="106629" y="2319492"/>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Ecken des Rechtecks auf der gleichen Seite abrunden 5">
              <a:extLst>
                <a:ext uri="{FF2B5EF4-FFF2-40B4-BE49-F238E27FC236}">
                  <a16:creationId xmlns:a16="http://schemas.microsoft.com/office/drawing/2014/main" id="{B1B6F1A7-C3C1-FFA8-4D57-89529CBC1ED1}"/>
                </a:ext>
              </a:extLst>
            </p:cNvPr>
            <p:cNvSpPr/>
            <p:nvPr userDrawn="1"/>
          </p:nvSpPr>
          <p:spPr>
            <a:xfrm rot="10800000">
              <a:off x="106627" y="1092993"/>
              <a:ext cx="6644745" cy="686294"/>
            </a:xfrm>
            <a:prstGeom prst="round2SameRect">
              <a:avLst>
                <a:gd name="adj1" fmla="val 0"/>
                <a:gd name="adj2" fmla="val 36514"/>
              </a:avLst>
            </a:prstGeom>
            <a:solidFill>
              <a:srgbClr val="2F9E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b="0" i="0" dirty="0">
                <a:latin typeface="Calibri" panose="020F0502020204030204" pitchFamily="34" charset="0"/>
              </a:endParaRPr>
            </a:p>
          </p:txBody>
        </p:sp>
        <p:cxnSp>
          <p:nvCxnSpPr>
            <p:cNvPr id="7" name="Gerade Verbindung 6">
              <a:extLst>
                <a:ext uri="{FF2B5EF4-FFF2-40B4-BE49-F238E27FC236}">
                  <a16:creationId xmlns:a16="http://schemas.microsoft.com/office/drawing/2014/main" id="{5B61350C-5D2E-6D2D-1E0A-E59191438EAF}"/>
                </a:ext>
              </a:extLst>
            </p:cNvPr>
            <p:cNvCxnSpPr>
              <a:cxnSpLocks/>
            </p:cNvCxnSpPr>
            <p:nvPr userDrawn="1"/>
          </p:nvCxnSpPr>
          <p:spPr>
            <a:xfrm flipH="1">
              <a:off x="106629" y="1803078"/>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92C0C06E-C060-7AE4-E60F-06E657E3F7E2}"/>
                </a:ext>
              </a:extLst>
            </p:cNvPr>
            <p:cNvCxnSpPr>
              <a:cxnSpLocks/>
            </p:cNvCxnSpPr>
            <p:nvPr userDrawn="1"/>
          </p:nvCxnSpPr>
          <p:spPr>
            <a:xfrm>
              <a:off x="2728770" y="1092992"/>
              <a:ext cx="0" cy="599675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0A04148B-4995-6703-D231-369BE173A5CC}"/>
                </a:ext>
              </a:extLst>
            </p:cNvPr>
            <p:cNvCxnSpPr>
              <a:cxnSpLocks/>
            </p:cNvCxnSpPr>
            <p:nvPr userDrawn="1"/>
          </p:nvCxnSpPr>
          <p:spPr>
            <a:xfrm>
              <a:off x="4083191" y="1092992"/>
              <a:ext cx="0" cy="6102377"/>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Gerade Verbindung 9">
              <a:extLst>
                <a:ext uri="{FF2B5EF4-FFF2-40B4-BE49-F238E27FC236}">
                  <a16:creationId xmlns:a16="http://schemas.microsoft.com/office/drawing/2014/main" id="{8AF20134-983C-022E-3E5C-168F7F318ECF}"/>
                </a:ext>
              </a:extLst>
            </p:cNvPr>
            <p:cNvCxnSpPr>
              <a:cxnSpLocks/>
            </p:cNvCxnSpPr>
            <p:nvPr/>
          </p:nvCxnSpPr>
          <p:spPr>
            <a:xfrm>
              <a:off x="5488138" y="1092992"/>
              <a:ext cx="0" cy="6102377"/>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Gerade Verbindung 10">
              <a:extLst>
                <a:ext uri="{FF2B5EF4-FFF2-40B4-BE49-F238E27FC236}">
                  <a16:creationId xmlns:a16="http://schemas.microsoft.com/office/drawing/2014/main" id="{BAAA5816-53AA-44CA-EF35-E6A188C0CE3D}"/>
                </a:ext>
              </a:extLst>
            </p:cNvPr>
            <p:cNvCxnSpPr>
              <a:cxnSpLocks/>
            </p:cNvCxnSpPr>
            <p:nvPr/>
          </p:nvCxnSpPr>
          <p:spPr>
            <a:xfrm>
              <a:off x="633121" y="1779283"/>
              <a:ext cx="0" cy="5416086"/>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Gerade Verbindung 11">
              <a:extLst>
                <a:ext uri="{FF2B5EF4-FFF2-40B4-BE49-F238E27FC236}">
                  <a16:creationId xmlns:a16="http://schemas.microsoft.com/office/drawing/2014/main" id="{D9B1734D-EFD5-E738-8826-2FEF2465D0A8}"/>
                </a:ext>
              </a:extLst>
            </p:cNvPr>
            <p:cNvCxnSpPr>
              <a:cxnSpLocks/>
            </p:cNvCxnSpPr>
            <p:nvPr/>
          </p:nvCxnSpPr>
          <p:spPr>
            <a:xfrm flipH="1">
              <a:off x="106629" y="2857398"/>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3C97E769-30E5-D01C-6747-2D6FBF739E8F}"/>
                </a:ext>
              </a:extLst>
            </p:cNvPr>
            <p:cNvCxnSpPr>
              <a:cxnSpLocks/>
            </p:cNvCxnSpPr>
            <p:nvPr/>
          </p:nvCxnSpPr>
          <p:spPr>
            <a:xfrm flipH="1">
              <a:off x="106629" y="3406063"/>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Gerade Verbindung 13">
              <a:extLst>
                <a:ext uri="{FF2B5EF4-FFF2-40B4-BE49-F238E27FC236}">
                  <a16:creationId xmlns:a16="http://schemas.microsoft.com/office/drawing/2014/main" id="{80D8D962-1B9A-C1D1-CBC9-1845D52A48EC}"/>
                </a:ext>
              </a:extLst>
            </p:cNvPr>
            <p:cNvCxnSpPr>
              <a:cxnSpLocks/>
            </p:cNvCxnSpPr>
            <p:nvPr/>
          </p:nvCxnSpPr>
          <p:spPr>
            <a:xfrm flipH="1">
              <a:off x="106629" y="3943969"/>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66B855DC-712A-EED5-7BE7-5A19BCF59575}"/>
                </a:ext>
              </a:extLst>
            </p:cNvPr>
            <p:cNvCxnSpPr>
              <a:cxnSpLocks/>
            </p:cNvCxnSpPr>
            <p:nvPr/>
          </p:nvCxnSpPr>
          <p:spPr>
            <a:xfrm flipH="1">
              <a:off x="106629" y="4481876"/>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9CC3CF9E-C46C-E2A9-8FAD-7FFE9BCADC26}"/>
                </a:ext>
              </a:extLst>
            </p:cNvPr>
            <p:cNvCxnSpPr>
              <a:cxnSpLocks/>
            </p:cNvCxnSpPr>
            <p:nvPr/>
          </p:nvCxnSpPr>
          <p:spPr>
            <a:xfrm flipH="1">
              <a:off x="106629" y="5019782"/>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2E386DFA-8D0E-0819-4827-365718E0F349}"/>
                </a:ext>
              </a:extLst>
            </p:cNvPr>
            <p:cNvCxnSpPr>
              <a:cxnSpLocks/>
            </p:cNvCxnSpPr>
            <p:nvPr/>
          </p:nvCxnSpPr>
          <p:spPr>
            <a:xfrm flipH="1">
              <a:off x="106629" y="5568446"/>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Gerade Verbindung 41">
              <a:extLst>
                <a:ext uri="{FF2B5EF4-FFF2-40B4-BE49-F238E27FC236}">
                  <a16:creationId xmlns:a16="http://schemas.microsoft.com/office/drawing/2014/main" id="{9B1B4725-057F-A4F6-133C-AFD186ABC73D}"/>
                </a:ext>
              </a:extLst>
            </p:cNvPr>
            <p:cNvCxnSpPr>
              <a:cxnSpLocks/>
            </p:cNvCxnSpPr>
            <p:nvPr userDrawn="1"/>
          </p:nvCxnSpPr>
          <p:spPr>
            <a:xfrm flipH="1">
              <a:off x="106629" y="6087771"/>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Gerade Verbindung 42">
              <a:extLst>
                <a:ext uri="{FF2B5EF4-FFF2-40B4-BE49-F238E27FC236}">
                  <a16:creationId xmlns:a16="http://schemas.microsoft.com/office/drawing/2014/main" id="{6A6C111C-5E1C-D4E6-7EC1-002CBF7DC065}"/>
                </a:ext>
              </a:extLst>
            </p:cNvPr>
            <p:cNvCxnSpPr>
              <a:cxnSpLocks/>
            </p:cNvCxnSpPr>
            <p:nvPr userDrawn="1"/>
          </p:nvCxnSpPr>
          <p:spPr>
            <a:xfrm flipH="1">
              <a:off x="106629" y="6598292"/>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Text 27">
            <a:extLst>
              <a:ext uri="{FF2B5EF4-FFF2-40B4-BE49-F238E27FC236}">
                <a16:creationId xmlns:a16="http://schemas.microsoft.com/office/drawing/2014/main" id="{0FFFFAB1-6D00-94BC-6E21-35EDC2D92944}"/>
              </a:ext>
            </a:extLst>
          </p:cNvPr>
          <p:cNvSpPr/>
          <p:nvPr userDrawn="1"/>
        </p:nvSpPr>
        <p:spPr>
          <a:xfrm>
            <a:off x="354035" y="3826298"/>
            <a:ext cx="371832" cy="428208"/>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1</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9" name="Text 35">
            <a:extLst>
              <a:ext uri="{FF2B5EF4-FFF2-40B4-BE49-F238E27FC236}">
                <a16:creationId xmlns:a16="http://schemas.microsoft.com/office/drawing/2014/main" id="{DCEE4607-49CE-C1CF-7DD5-5482DFD9B1B5}"/>
              </a:ext>
            </a:extLst>
          </p:cNvPr>
          <p:cNvSpPr/>
          <p:nvPr userDrawn="1"/>
        </p:nvSpPr>
        <p:spPr>
          <a:xfrm>
            <a:off x="354035" y="4319714"/>
            <a:ext cx="371832" cy="428208"/>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2</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20" name="Text 43">
            <a:extLst>
              <a:ext uri="{FF2B5EF4-FFF2-40B4-BE49-F238E27FC236}">
                <a16:creationId xmlns:a16="http://schemas.microsoft.com/office/drawing/2014/main" id="{6797CF17-A797-8A40-EC96-4CB4E8B4C700}"/>
              </a:ext>
            </a:extLst>
          </p:cNvPr>
          <p:cNvSpPr/>
          <p:nvPr userDrawn="1"/>
        </p:nvSpPr>
        <p:spPr>
          <a:xfrm>
            <a:off x="354035" y="4829315"/>
            <a:ext cx="371832" cy="428208"/>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3</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21" name="Text 51">
            <a:extLst>
              <a:ext uri="{FF2B5EF4-FFF2-40B4-BE49-F238E27FC236}">
                <a16:creationId xmlns:a16="http://schemas.microsoft.com/office/drawing/2014/main" id="{493E5682-64A1-DE45-7595-CF7D28F74C7F}"/>
              </a:ext>
            </a:extLst>
          </p:cNvPr>
          <p:cNvSpPr/>
          <p:nvPr userDrawn="1"/>
        </p:nvSpPr>
        <p:spPr>
          <a:xfrm>
            <a:off x="354035" y="5338915"/>
            <a:ext cx="371832" cy="428208"/>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4</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22" name="Text 59">
            <a:extLst>
              <a:ext uri="{FF2B5EF4-FFF2-40B4-BE49-F238E27FC236}">
                <a16:creationId xmlns:a16="http://schemas.microsoft.com/office/drawing/2014/main" id="{89627600-AD9D-BF78-FD90-87B2FDB095B9}"/>
              </a:ext>
            </a:extLst>
          </p:cNvPr>
          <p:cNvSpPr/>
          <p:nvPr userDrawn="1"/>
        </p:nvSpPr>
        <p:spPr>
          <a:xfrm>
            <a:off x="354035" y="5848515"/>
            <a:ext cx="371832" cy="428208"/>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5</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23" name="Text 67">
            <a:extLst>
              <a:ext uri="{FF2B5EF4-FFF2-40B4-BE49-F238E27FC236}">
                <a16:creationId xmlns:a16="http://schemas.microsoft.com/office/drawing/2014/main" id="{21654999-A391-AD33-A8E1-94B496578536}"/>
              </a:ext>
            </a:extLst>
          </p:cNvPr>
          <p:cNvSpPr/>
          <p:nvPr userDrawn="1"/>
        </p:nvSpPr>
        <p:spPr>
          <a:xfrm>
            <a:off x="354035" y="6350023"/>
            <a:ext cx="371832" cy="428208"/>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6</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24" name="Text 75">
            <a:extLst>
              <a:ext uri="{FF2B5EF4-FFF2-40B4-BE49-F238E27FC236}">
                <a16:creationId xmlns:a16="http://schemas.microsoft.com/office/drawing/2014/main" id="{2F57DD25-03FC-7482-1D67-3D66474B16DD}"/>
              </a:ext>
            </a:extLst>
          </p:cNvPr>
          <p:cNvSpPr/>
          <p:nvPr userDrawn="1"/>
        </p:nvSpPr>
        <p:spPr>
          <a:xfrm>
            <a:off x="354035" y="6875808"/>
            <a:ext cx="371832" cy="428208"/>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7</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25" name="Text 83">
            <a:extLst>
              <a:ext uri="{FF2B5EF4-FFF2-40B4-BE49-F238E27FC236}">
                <a16:creationId xmlns:a16="http://schemas.microsoft.com/office/drawing/2014/main" id="{404F9EBA-4ABD-A26A-C1B2-2D20130B0F7A}"/>
              </a:ext>
            </a:extLst>
          </p:cNvPr>
          <p:cNvSpPr/>
          <p:nvPr userDrawn="1"/>
        </p:nvSpPr>
        <p:spPr>
          <a:xfrm>
            <a:off x="354035" y="7369666"/>
            <a:ext cx="371832" cy="433923"/>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8</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64" name="Text 83">
            <a:extLst>
              <a:ext uri="{FF2B5EF4-FFF2-40B4-BE49-F238E27FC236}">
                <a16:creationId xmlns:a16="http://schemas.microsoft.com/office/drawing/2014/main" id="{BBEECA37-1E70-D006-8196-4246658C76B1}"/>
              </a:ext>
            </a:extLst>
          </p:cNvPr>
          <p:cNvSpPr/>
          <p:nvPr userDrawn="1"/>
        </p:nvSpPr>
        <p:spPr>
          <a:xfrm>
            <a:off x="354035" y="7860116"/>
            <a:ext cx="371832" cy="433923"/>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9</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65" name="Text 83">
            <a:extLst>
              <a:ext uri="{FF2B5EF4-FFF2-40B4-BE49-F238E27FC236}">
                <a16:creationId xmlns:a16="http://schemas.microsoft.com/office/drawing/2014/main" id="{AE4E0C39-42E4-3D0F-6CD6-C4E086C99B85}"/>
              </a:ext>
            </a:extLst>
          </p:cNvPr>
          <p:cNvSpPr/>
          <p:nvPr userDrawn="1"/>
        </p:nvSpPr>
        <p:spPr>
          <a:xfrm>
            <a:off x="354035" y="8325628"/>
            <a:ext cx="371832" cy="433923"/>
          </a:xfrm>
          <a:prstGeom prst="rect">
            <a:avLst/>
          </a:prstGeom>
          <a:noFill/>
          <a:ln/>
        </p:spPr>
        <p:txBody>
          <a:bodyPr wrap="square" lIns="25400" tIns="25400" rIns="25400" bIns="25400" rtlCol="0" anchor="ctr">
            <a:normAutofit/>
          </a:bodyPr>
          <a:lstStyle/>
          <a:p>
            <a:pPr marL="0" indent="0" algn="ctr">
              <a:buNone/>
            </a:pPr>
            <a:r>
              <a:rPr lang="en-US" sz="1200" b="0" i="0" dirty="0">
                <a:solidFill>
                  <a:schemeClr val="bg1">
                    <a:lumMod val="50000"/>
                  </a:schemeClr>
                </a:solidFill>
                <a:latin typeface="Calibri" panose="020F0502020204030204" pitchFamily="34" charset="0"/>
                <a:ea typeface="Arial" pitchFamily="34" charset="-122"/>
                <a:cs typeface="Calibri" panose="020F0502020204030204" pitchFamily="34" charset="0"/>
              </a:rPr>
              <a:t>10</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51027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grpSp>
        <p:nvGrpSpPr>
          <p:cNvPr id="10" name="Gruppieren 9">
            <a:extLst>
              <a:ext uri="{FF2B5EF4-FFF2-40B4-BE49-F238E27FC236}">
                <a16:creationId xmlns:a16="http://schemas.microsoft.com/office/drawing/2014/main" id="{AA36FE66-ED1B-3A76-A94B-F57ED094225B}"/>
              </a:ext>
            </a:extLst>
          </p:cNvPr>
          <p:cNvGrpSpPr/>
          <p:nvPr userDrawn="1"/>
        </p:nvGrpSpPr>
        <p:grpSpPr>
          <a:xfrm>
            <a:off x="291342" y="1114426"/>
            <a:ext cx="6275315" cy="7887529"/>
            <a:chOff x="106627" y="1092992"/>
            <a:chExt cx="6644749" cy="8351875"/>
          </a:xfrm>
        </p:grpSpPr>
        <p:sp>
          <p:nvSpPr>
            <p:cNvPr id="3" name="Ecken des Rechtecks auf der gleichen Seite abrunden 2">
              <a:extLst>
                <a:ext uri="{FF2B5EF4-FFF2-40B4-BE49-F238E27FC236}">
                  <a16:creationId xmlns:a16="http://schemas.microsoft.com/office/drawing/2014/main" id="{8736BA0A-6E1A-E453-380E-688A18B2A79F}"/>
                </a:ext>
              </a:extLst>
            </p:cNvPr>
            <p:cNvSpPr/>
            <p:nvPr userDrawn="1"/>
          </p:nvSpPr>
          <p:spPr>
            <a:xfrm rot="10800000">
              <a:off x="106627" y="2029463"/>
              <a:ext cx="6644745" cy="7415404"/>
            </a:xfrm>
            <a:prstGeom prst="round2SameRect">
              <a:avLst>
                <a:gd name="adj1" fmla="val 6104"/>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b="0" i="0" dirty="0">
                <a:latin typeface="Calibri" panose="020F0502020204030204" pitchFamily="34" charset="0"/>
              </a:endParaRPr>
            </a:p>
          </p:txBody>
        </p:sp>
        <p:cxnSp>
          <p:nvCxnSpPr>
            <p:cNvPr id="4" name="Gerade Verbindung 3">
              <a:extLst>
                <a:ext uri="{FF2B5EF4-FFF2-40B4-BE49-F238E27FC236}">
                  <a16:creationId xmlns:a16="http://schemas.microsoft.com/office/drawing/2014/main" id="{E88C9D40-B121-7C5E-9C10-9E9D41F6B721}"/>
                </a:ext>
              </a:extLst>
            </p:cNvPr>
            <p:cNvCxnSpPr>
              <a:cxnSpLocks/>
            </p:cNvCxnSpPr>
            <p:nvPr userDrawn="1"/>
          </p:nvCxnSpPr>
          <p:spPr>
            <a:xfrm flipH="1">
              <a:off x="106629" y="4234104"/>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Gerade Verbindung 4">
              <a:extLst>
                <a:ext uri="{FF2B5EF4-FFF2-40B4-BE49-F238E27FC236}">
                  <a16:creationId xmlns:a16="http://schemas.microsoft.com/office/drawing/2014/main" id="{157F5877-6042-9F3E-33FE-2793DB00B8E0}"/>
                </a:ext>
              </a:extLst>
            </p:cNvPr>
            <p:cNvCxnSpPr>
              <a:cxnSpLocks/>
            </p:cNvCxnSpPr>
            <p:nvPr userDrawn="1"/>
          </p:nvCxnSpPr>
          <p:spPr>
            <a:xfrm flipH="1">
              <a:off x="106629" y="6990054"/>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Ecken des Rechtecks auf der gleichen Seite abrunden 5">
              <a:extLst>
                <a:ext uri="{FF2B5EF4-FFF2-40B4-BE49-F238E27FC236}">
                  <a16:creationId xmlns:a16="http://schemas.microsoft.com/office/drawing/2014/main" id="{0E632B1E-7E27-21CF-7CBF-A8884278D928}"/>
                </a:ext>
              </a:extLst>
            </p:cNvPr>
            <p:cNvSpPr/>
            <p:nvPr userDrawn="1"/>
          </p:nvSpPr>
          <p:spPr>
            <a:xfrm rot="10800000">
              <a:off x="106628" y="1092993"/>
              <a:ext cx="6644745" cy="929213"/>
            </a:xfrm>
            <a:prstGeom prst="round2SameRect">
              <a:avLst>
                <a:gd name="adj1" fmla="val 0"/>
                <a:gd name="adj2" fmla="val 50000"/>
              </a:avLst>
            </a:prstGeom>
            <a:solidFill>
              <a:srgbClr val="2F9E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960" b="0" i="0" dirty="0">
                <a:latin typeface="Calibri" panose="020F0502020204030204" pitchFamily="34" charset="0"/>
              </a:endParaRPr>
            </a:p>
          </p:txBody>
        </p:sp>
        <p:cxnSp>
          <p:nvCxnSpPr>
            <p:cNvPr id="7" name="Gerade Verbindung 6">
              <a:extLst>
                <a:ext uri="{FF2B5EF4-FFF2-40B4-BE49-F238E27FC236}">
                  <a16:creationId xmlns:a16="http://schemas.microsoft.com/office/drawing/2014/main" id="{ACEC86C8-4938-F82C-DBAC-22DCCA1BF530}"/>
                </a:ext>
              </a:extLst>
            </p:cNvPr>
            <p:cNvCxnSpPr>
              <a:cxnSpLocks/>
            </p:cNvCxnSpPr>
            <p:nvPr userDrawn="1"/>
          </p:nvCxnSpPr>
          <p:spPr>
            <a:xfrm flipH="1">
              <a:off x="106629" y="2039757"/>
              <a:ext cx="6644747"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0BA7F260-5A55-5D5C-4F3C-1E77E86C96B1}"/>
                </a:ext>
              </a:extLst>
            </p:cNvPr>
            <p:cNvCxnSpPr>
              <a:cxnSpLocks/>
            </p:cNvCxnSpPr>
            <p:nvPr userDrawn="1"/>
          </p:nvCxnSpPr>
          <p:spPr>
            <a:xfrm>
              <a:off x="2343664" y="1092992"/>
              <a:ext cx="0" cy="8351875"/>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3646B85F-9F9A-F066-0A97-BADB7E9F2DB7}"/>
                </a:ext>
              </a:extLst>
            </p:cNvPr>
            <p:cNvCxnSpPr>
              <a:cxnSpLocks/>
            </p:cNvCxnSpPr>
            <p:nvPr userDrawn="1"/>
          </p:nvCxnSpPr>
          <p:spPr>
            <a:xfrm>
              <a:off x="4714167" y="1092992"/>
              <a:ext cx="0" cy="8351875"/>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2" name="Grafik 1" descr="Ein Bild, das Grafiken, Logo, Text, Schrift enthält.&#10;&#10;KI-generierte Inhalte können fehlerhaft sein.">
            <a:extLst>
              <a:ext uri="{FF2B5EF4-FFF2-40B4-BE49-F238E27FC236}">
                <a16:creationId xmlns:a16="http://schemas.microsoft.com/office/drawing/2014/main" id="{9E041E7D-B064-2B4C-2674-DB3FEA3AE6DB}"/>
              </a:ext>
            </a:extLst>
          </p:cNvPr>
          <p:cNvPicPr>
            <a:picLocks noChangeAspect="1"/>
          </p:cNvPicPr>
          <p:nvPr userDrawn="1"/>
        </p:nvPicPr>
        <p:blipFill>
          <a:blip r:embed="rId2"/>
          <a:stretch>
            <a:fillRect/>
          </a:stretch>
        </p:blipFill>
        <p:spPr>
          <a:xfrm>
            <a:off x="6116825" y="149457"/>
            <a:ext cx="643483" cy="643483"/>
          </a:xfrm>
          <a:prstGeom prst="rect">
            <a:avLst/>
          </a:prstGeom>
        </p:spPr>
      </p:pic>
    </p:spTree>
    <p:extLst>
      <p:ext uri="{BB962C8B-B14F-4D97-AF65-F5344CB8AC3E}">
        <p14:creationId xmlns:p14="http://schemas.microsoft.com/office/powerpoint/2010/main" val="39644398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2" name="Textfeld 1">
            <a:extLst>
              <a:ext uri="{FF2B5EF4-FFF2-40B4-BE49-F238E27FC236}">
                <a16:creationId xmlns:a16="http://schemas.microsoft.com/office/drawing/2014/main" id="{B531751D-ADFB-860B-3BB7-8FB61FD6B571}"/>
              </a:ext>
            </a:extLst>
          </p:cNvPr>
          <p:cNvSpPr txBox="1"/>
          <p:nvPr userDrawn="1"/>
        </p:nvSpPr>
        <p:spPr>
          <a:xfrm>
            <a:off x="3068965" y="9569174"/>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pic>
        <p:nvPicPr>
          <p:cNvPr id="6" name="Grafik 5" descr="Ein Bild, das Grafiken, Logo, Text, Schrift enthält.&#10;&#10;KI-generierte Inhalte können fehlerhaft sein.">
            <a:extLst>
              <a:ext uri="{FF2B5EF4-FFF2-40B4-BE49-F238E27FC236}">
                <a16:creationId xmlns:a16="http://schemas.microsoft.com/office/drawing/2014/main" id="{95F76BD3-506E-EC61-F057-01AEA7598124}"/>
              </a:ext>
            </a:extLst>
          </p:cNvPr>
          <p:cNvPicPr>
            <a:picLocks noChangeAspect="1"/>
          </p:cNvPicPr>
          <p:nvPr userDrawn="1"/>
        </p:nvPicPr>
        <p:blipFill>
          <a:blip r:embed="rId4"/>
          <a:stretch>
            <a:fillRect/>
          </a:stretch>
        </p:blipFill>
        <p:spPr>
          <a:xfrm>
            <a:off x="6131170" y="163802"/>
            <a:ext cx="629138" cy="629138"/>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5" r:id="rId2"/>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3520454"/>
      </p:ext>
    </p:extLst>
  </p:cSld>
  <p:clrMap bg1="lt1" tx1="dk1" bg2="lt2" tx2="dk2" accent1="accent1" accent2="accent2" accent3="accent3" accent4="accent4" accent5="accent5" accent6="accent6" hlink="hlink" folHlink="folHlink"/>
  <p:sldLayoutIdLst>
    <p:sldLayoutId id="2147483794" r:id="rId1"/>
    <p:sldLayoutId id="2147483792" r:id="rId2"/>
    <p:sldLayoutId id="2147483808" r:id="rId3"/>
    <p:sldLayoutId id="2147483802" r:id="rId4"/>
    <p:sldLayoutId id="2147483809" r:id="rId5"/>
    <p:sldLayoutId id="2147483807" r:id="rId6"/>
    <p:sldLayoutId id="2147483806"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421D303E-F760-8024-7927-3DE070C00330}"/>
              </a:ext>
            </a:extLst>
          </p:cNvPr>
          <p:cNvSpPr txBox="1"/>
          <p:nvPr userDrawn="1"/>
        </p:nvSpPr>
        <p:spPr>
          <a:xfrm>
            <a:off x="3068965" y="9569174"/>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pic>
        <p:nvPicPr>
          <p:cNvPr id="3" name="Grafik 2" descr="Ein Bild, das Grafiken, Logo, Schrift, Clipart enthält.&#10;&#10;KI-generierte Inhalte können fehlerhaft sein.">
            <a:extLst>
              <a:ext uri="{FF2B5EF4-FFF2-40B4-BE49-F238E27FC236}">
                <a16:creationId xmlns:a16="http://schemas.microsoft.com/office/drawing/2014/main" id="{82FEFDD6-D7D2-D964-3A9F-A9677CD68152}"/>
              </a:ext>
            </a:extLst>
          </p:cNvPr>
          <p:cNvPicPr>
            <a:picLocks noChangeAspect="1"/>
          </p:cNvPicPr>
          <p:nvPr userDrawn="1"/>
        </p:nvPicPr>
        <p:blipFill>
          <a:blip r:embed="rId5"/>
          <a:stretch>
            <a:fillRect/>
          </a:stretch>
        </p:blipFill>
        <p:spPr>
          <a:xfrm>
            <a:off x="6118245" y="148158"/>
            <a:ext cx="668161" cy="668161"/>
          </a:xfrm>
          <a:prstGeom prst="rect">
            <a:avLst/>
          </a:prstGeom>
        </p:spPr>
      </p:pic>
    </p:spTree>
    <p:extLst>
      <p:ext uri="{BB962C8B-B14F-4D97-AF65-F5344CB8AC3E}">
        <p14:creationId xmlns:p14="http://schemas.microsoft.com/office/powerpoint/2010/main" val="2819634012"/>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904EF335-E6D5-EDEB-C8E0-9B195AE2C583}"/>
              </a:ext>
            </a:extLst>
          </p:cNvPr>
          <p:cNvSpPr txBox="1"/>
          <p:nvPr userDrawn="1"/>
        </p:nvSpPr>
        <p:spPr>
          <a:xfrm>
            <a:off x="3068965" y="9569174"/>
            <a:ext cx="663964" cy="215444"/>
          </a:xfrm>
          <a:prstGeom prst="rect">
            <a:avLst/>
          </a:prstGeom>
          <a:noFill/>
        </p:spPr>
        <p:txBody>
          <a:bodyPr wrap="none" rtlCol="0">
            <a:spAutoFit/>
          </a:bodyPr>
          <a:lstStyle/>
          <a:p>
            <a:r>
              <a:rPr lang="de-DE" sz="800" b="0" i="0" dirty="0">
                <a:solidFill>
                  <a:schemeClr val="bg1">
                    <a:lumMod val="65000"/>
                  </a:schemeClr>
                </a:solidFill>
                <a:latin typeface="Calibri Light" panose="020F0302020204030204" pitchFamily="34" charset="0"/>
                <a:cs typeface="Calibri" panose="020F0502020204030204" pitchFamily="34" charset="0"/>
              </a:rPr>
              <a:t>© WIMASU</a:t>
            </a:r>
          </a:p>
        </p:txBody>
      </p:sp>
      <p:pic>
        <p:nvPicPr>
          <p:cNvPr id="5" name="Grafik 4" descr="Ein Bild, das Grafiken, Logo, Schrift, Text enthält.&#10;&#10;KI-generierte Inhalte können fehlerhaft sein.">
            <a:extLst>
              <a:ext uri="{FF2B5EF4-FFF2-40B4-BE49-F238E27FC236}">
                <a16:creationId xmlns:a16="http://schemas.microsoft.com/office/drawing/2014/main" id="{88CE10AC-7A8A-F8B0-CA7E-2BECEBAC5C37}"/>
              </a:ext>
            </a:extLst>
          </p:cNvPr>
          <p:cNvPicPr>
            <a:picLocks noChangeAspect="1"/>
          </p:cNvPicPr>
          <p:nvPr userDrawn="1"/>
        </p:nvPicPr>
        <p:blipFill>
          <a:blip r:embed="rId5"/>
          <a:stretch>
            <a:fillRect/>
          </a:stretch>
        </p:blipFill>
        <p:spPr>
          <a:xfrm>
            <a:off x="6114243" y="142969"/>
            <a:ext cx="666402" cy="666402"/>
          </a:xfrm>
          <a:prstGeom prst="rect">
            <a:avLst/>
          </a:prstGeom>
        </p:spPr>
      </p:pic>
    </p:spTree>
    <p:extLst>
      <p:ext uri="{BB962C8B-B14F-4D97-AF65-F5344CB8AC3E}">
        <p14:creationId xmlns:p14="http://schemas.microsoft.com/office/powerpoint/2010/main" val="2308765552"/>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80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4492C76-8F78-9651-1DF3-F9D3C819E163}"/>
              </a:ext>
            </a:extLst>
          </p:cNvPr>
          <p:cNvPicPr>
            <a:picLocks noChangeAspect="1"/>
          </p:cNvPicPr>
          <p:nvPr/>
        </p:nvPicPr>
        <p:blipFill>
          <a:blip r:embed="rId2"/>
          <a:stretch>
            <a:fillRect/>
          </a:stretch>
        </p:blipFill>
        <p:spPr>
          <a:xfrm>
            <a:off x="0" y="997058"/>
            <a:ext cx="6858000" cy="6858000"/>
          </a:xfrm>
          <a:prstGeom prst="rect">
            <a:avLst/>
          </a:prstGeom>
        </p:spPr>
      </p:pic>
    </p:spTree>
    <p:extLst>
      <p:ext uri="{BB962C8B-B14F-4D97-AF65-F5344CB8AC3E}">
        <p14:creationId xmlns:p14="http://schemas.microsoft.com/office/powerpoint/2010/main" val="238531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F974282D-85EE-5342-27AD-9A37B5C71AC1}"/>
              </a:ext>
            </a:extLst>
          </p:cNvPr>
          <p:cNvSpPr/>
          <p:nvPr/>
        </p:nvSpPr>
        <p:spPr>
          <a:xfrm>
            <a:off x="2145323" y="176496"/>
            <a:ext cx="2567354"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ABRECHNUNG</a:t>
            </a:r>
            <a:endParaRPr lang="de-DE" sz="2800" b="1" dirty="0">
              <a:solidFill>
                <a:srgbClr val="2F9E97"/>
              </a:solidFill>
              <a:latin typeface="Calibri" panose="020F0502020204030204" pitchFamily="34" charset="0"/>
              <a:cs typeface="Calibri" panose="020F0502020204030204" pitchFamily="34" charset="0"/>
            </a:endParaRPr>
          </a:p>
        </p:txBody>
      </p:sp>
      <p:sp>
        <p:nvSpPr>
          <p:cNvPr id="3" name="Titel 4">
            <a:extLst>
              <a:ext uri="{FF2B5EF4-FFF2-40B4-BE49-F238E27FC236}">
                <a16:creationId xmlns:a16="http://schemas.microsoft.com/office/drawing/2014/main" id="{DF77FF74-0F72-0589-6935-C0D76DAAA6A0}"/>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4" name="Shape 1">
            <a:extLst>
              <a:ext uri="{FF2B5EF4-FFF2-40B4-BE49-F238E27FC236}">
                <a16:creationId xmlns:a16="http://schemas.microsoft.com/office/drawing/2014/main" id="{6BB48B73-13EA-3D6C-2A02-AAC70221C93E}"/>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5" name="Textfeld 4">
            <a:extLst>
              <a:ext uri="{FF2B5EF4-FFF2-40B4-BE49-F238E27FC236}">
                <a16:creationId xmlns:a16="http://schemas.microsoft.com/office/drawing/2014/main" id="{1724C644-27E0-9899-3BD1-8053DE2D1225}"/>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
        <p:nvSpPr>
          <p:cNvPr id="6" name="Textfeld 5">
            <a:extLst>
              <a:ext uri="{FF2B5EF4-FFF2-40B4-BE49-F238E27FC236}">
                <a16:creationId xmlns:a16="http://schemas.microsoft.com/office/drawing/2014/main" id="{AA59A8B4-6B23-7400-6BEE-9AE44F2E4AFE}"/>
              </a:ext>
            </a:extLst>
          </p:cNvPr>
          <p:cNvSpPr txBox="1"/>
          <p:nvPr/>
        </p:nvSpPr>
        <p:spPr>
          <a:xfrm>
            <a:off x="0" y="2039447"/>
            <a:ext cx="6858000" cy="639534"/>
          </a:xfrm>
          <a:prstGeom prst="rect">
            <a:avLst/>
          </a:prstGeom>
          <a:noFill/>
        </p:spPr>
        <p:txBody>
          <a:bodyPr wrap="square">
            <a:spAutoFit/>
          </a:bodyPr>
          <a:lstStyle/>
          <a:p>
            <a:pPr algn="ctr">
              <a:lnSpc>
                <a:spcPct val="139999"/>
              </a:lnSpc>
            </a:pPr>
            <a:r>
              <a:rPr lang="en-US" sz="2800" dirty="0">
                <a:latin typeface="Calibri" panose="020F0502020204030204" pitchFamily="34" charset="0"/>
                <a:ea typeface="Arial" pitchFamily="34" charset="-122"/>
                <a:cs typeface="Calibri" panose="020F0502020204030204" pitchFamily="34" charset="0"/>
              </a:rPr>
              <a:t>Jahrgang 5</a:t>
            </a:r>
            <a:endParaRPr lang="en-US" sz="2800" dirty="0">
              <a:latin typeface="Calibri" panose="020F0502020204030204" pitchFamily="34" charset="0"/>
              <a:cs typeface="Calibri" panose="020F0502020204030204" pitchFamily="34" charset="0"/>
            </a:endParaRPr>
          </a:p>
        </p:txBody>
      </p:sp>
      <p:sp>
        <p:nvSpPr>
          <p:cNvPr id="7" name="Abgerundetes Rechteck 6">
            <a:extLst>
              <a:ext uri="{FF2B5EF4-FFF2-40B4-BE49-F238E27FC236}">
                <a16:creationId xmlns:a16="http://schemas.microsoft.com/office/drawing/2014/main" id="{AEF1E9C1-9691-9A7E-5E64-C576BDB9CCA4}"/>
              </a:ext>
            </a:extLst>
          </p:cNvPr>
          <p:cNvSpPr/>
          <p:nvPr/>
        </p:nvSpPr>
        <p:spPr>
          <a:xfrm>
            <a:off x="1941341" y="761712"/>
            <a:ext cx="2975317"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SPENDENGELDER</a:t>
            </a:r>
            <a:endParaRPr lang="de-DE" sz="2800" b="1" dirty="0">
              <a:solidFill>
                <a:srgbClr val="2F9E97"/>
              </a:solidFill>
              <a:latin typeface="Calibri" panose="020F0502020204030204" pitchFamily="34" charset="0"/>
              <a:cs typeface="Calibri" panose="020F0502020204030204" pitchFamily="34" charset="0"/>
            </a:endParaRPr>
          </a:p>
        </p:txBody>
      </p:sp>
      <p:sp>
        <p:nvSpPr>
          <p:cNvPr id="9" name="Textfeld 8">
            <a:extLst>
              <a:ext uri="{FF2B5EF4-FFF2-40B4-BE49-F238E27FC236}">
                <a16:creationId xmlns:a16="http://schemas.microsoft.com/office/drawing/2014/main" id="{24FBAE9A-63D3-18CD-F7FA-5D3751A692B2}"/>
              </a:ext>
            </a:extLst>
          </p:cNvPr>
          <p:cNvSpPr txBox="1"/>
          <p:nvPr/>
        </p:nvSpPr>
        <p:spPr>
          <a:xfrm>
            <a:off x="0" y="1345048"/>
            <a:ext cx="6858000" cy="333746"/>
          </a:xfrm>
          <a:prstGeom prst="rect">
            <a:avLst/>
          </a:prstGeom>
          <a:noFill/>
        </p:spPr>
        <p:txBody>
          <a:bodyPr wrap="square">
            <a:spAutoFit/>
          </a:bodyPr>
          <a:lstStyle/>
          <a:p>
            <a:pPr marL="0" indent="0" algn="ctr">
              <a:lnSpc>
                <a:spcPct val="145000"/>
              </a:lnSpc>
              <a:buNone/>
            </a:pPr>
            <a:r>
              <a:rPr lang="en-US" sz="1200" dirty="0">
                <a:solidFill>
                  <a:srgbClr val="2D2D2D"/>
                </a:solidFill>
                <a:latin typeface="Calibri" panose="020F0502020204030204" pitchFamily="34" charset="0"/>
                <a:ea typeface="Arial" pitchFamily="34" charset="-122"/>
                <a:cs typeface="Calibri" panose="020F0502020204030204" pitchFamily="34" charset="0"/>
              </a:rPr>
              <a:t>Tragt den eingesammelten </a:t>
            </a:r>
            <a:r>
              <a:rPr lang="en-US" sz="1200" dirty="0">
                <a:solidFill>
                  <a:srgbClr val="25282A"/>
                </a:solidFill>
                <a:latin typeface="Calibri" panose="020F0502020204030204" pitchFamily="34" charset="0"/>
                <a:ea typeface="Arial" pitchFamily="34" charset="-122"/>
                <a:cs typeface="Calibri" panose="020F0502020204030204" pitchFamily="34" charset="0"/>
              </a:rPr>
              <a:t>Spendenbetrag pro Klasse </a:t>
            </a:r>
            <a:r>
              <a:rPr lang="en-US" sz="1200" dirty="0">
                <a:solidFill>
                  <a:srgbClr val="2D2D2D"/>
                </a:solidFill>
                <a:latin typeface="Calibri" panose="020F0502020204030204" pitchFamily="34" charset="0"/>
                <a:ea typeface="Arial" pitchFamily="34" charset="-122"/>
                <a:cs typeface="Calibri" panose="020F0502020204030204" pitchFamily="34" charset="0"/>
              </a:rPr>
              <a:t>ein und bildet unten die Gesamtsumme.</a:t>
            </a:r>
            <a:endParaRPr lang="en-US" sz="1200" dirty="0">
              <a:latin typeface="Calibri" panose="020F0502020204030204" pitchFamily="34" charset="0"/>
              <a:cs typeface="Calibri" panose="020F0502020204030204" pitchFamily="34" charset="0"/>
            </a:endParaRPr>
          </a:p>
        </p:txBody>
      </p:sp>
      <p:sp>
        <p:nvSpPr>
          <p:cNvPr id="34" name="Textfeld 33">
            <a:extLst>
              <a:ext uri="{FF2B5EF4-FFF2-40B4-BE49-F238E27FC236}">
                <a16:creationId xmlns:a16="http://schemas.microsoft.com/office/drawing/2014/main" id="{A8176EE4-F71A-95C5-AB15-39C02DD8DB48}"/>
              </a:ext>
            </a:extLst>
          </p:cNvPr>
          <p:cNvSpPr txBox="1"/>
          <p:nvPr/>
        </p:nvSpPr>
        <p:spPr>
          <a:xfrm>
            <a:off x="442649" y="2789103"/>
            <a:ext cx="2895593"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KLASSE</a:t>
            </a:r>
          </a:p>
        </p:txBody>
      </p:sp>
      <p:sp>
        <p:nvSpPr>
          <p:cNvPr id="35" name="Textfeld 34">
            <a:extLst>
              <a:ext uri="{FF2B5EF4-FFF2-40B4-BE49-F238E27FC236}">
                <a16:creationId xmlns:a16="http://schemas.microsoft.com/office/drawing/2014/main" id="{C5BE6F2F-918C-5FF1-5070-FCBC13278059}"/>
              </a:ext>
            </a:extLst>
          </p:cNvPr>
          <p:cNvSpPr txBox="1"/>
          <p:nvPr/>
        </p:nvSpPr>
        <p:spPr>
          <a:xfrm>
            <a:off x="3377184" y="2801496"/>
            <a:ext cx="3024802"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BETRAG</a:t>
            </a:r>
          </a:p>
        </p:txBody>
      </p:sp>
      <p:sp>
        <p:nvSpPr>
          <p:cNvPr id="36" name="Text 13">
            <a:extLst>
              <a:ext uri="{FF2B5EF4-FFF2-40B4-BE49-F238E27FC236}">
                <a16:creationId xmlns:a16="http://schemas.microsoft.com/office/drawing/2014/main" id="{563159BA-242D-8A98-677C-1A5A0D9543E9}"/>
              </a:ext>
            </a:extLst>
          </p:cNvPr>
          <p:cNvSpPr/>
          <p:nvPr/>
        </p:nvSpPr>
        <p:spPr>
          <a:xfrm>
            <a:off x="622821" y="3326072"/>
            <a:ext cx="2391311"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5A</a:t>
            </a:r>
            <a:endParaRPr lang="en-US" sz="1200" b="1" dirty="0">
              <a:latin typeface="Calibri" panose="020F0502020204030204" pitchFamily="34" charset="0"/>
              <a:cs typeface="Calibri" panose="020F0502020204030204" pitchFamily="34" charset="0"/>
            </a:endParaRPr>
          </a:p>
        </p:txBody>
      </p:sp>
      <p:sp>
        <p:nvSpPr>
          <p:cNvPr id="37" name="Text 16">
            <a:extLst>
              <a:ext uri="{FF2B5EF4-FFF2-40B4-BE49-F238E27FC236}">
                <a16:creationId xmlns:a16="http://schemas.microsoft.com/office/drawing/2014/main" id="{B066B724-F3FC-77D2-638C-97ECB63587FB}"/>
              </a:ext>
            </a:extLst>
          </p:cNvPr>
          <p:cNvSpPr/>
          <p:nvPr/>
        </p:nvSpPr>
        <p:spPr>
          <a:xfrm>
            <a:off x="622821" y="3788982"/>
            <a:ext cx="2676477"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5B</a:t>
            </a:r>
            <a:endParaRPr lang="en-US" sz="1200" b="1" dirty="0">
              <a:latin typeface="Calibri" panose="020F0502020204030204" pitchFamily="34" charset="0"/>
              <a:cs typeface="Calibri" panose="020F0502020204030204" pitchFamily="34" charset="0"/>
            </a:endParaRPr>
          </a:p>
        </p:txBody>
      </p:sp>
      <p:sp>
        <p:nvSpPr>
          <p:cNvPr id="38" name="Text 19">
            <a:extLst>
              <a:ext uri="{FF2B5EF4-FFF2-40B4-BE49-F238E27FC236}">
                <a16:creationId xmlns:a16="http://schemas.microsoft.com/office/drawing/2014/main" id="{3A42C549-239E-A1C7-EB00-1E94375399C4}"/>
              </a:ext>
            </a:extLst>
          </p:cNvPr>
          <p:cNvSpPr/>
          <p:nvPr/>
        </p:nvSpPr>
        <p:spPr>
          <a:xfrm>
            <a:off x="622821" y="4252147"/>
            <a:ext cx="2391305"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5C</a:t>
            </a:r>
            <a:endParaRPr lang="en-US" sz="1200" b="1" dirty="0">
              <a:latin typeface="Calibri" panose="020F0502020204030204" pitchFamily="34" charset="0"/>
              <a:cs typeface="Calibri" panose="020F0502020204030204" pitchFamily="34" charset="0"/>
            </a:endParaRPr>
          </a:p>
        </p:txBody>
      </p:sp>
      <p:sp>
        <p:nvSpPr>
          <p:cNvPr id="39" name="Text 22">
            <a:extLst>
              <a:ext uri="{FF2B5EF4-FFF2-40B4-BE49-F238E27FC236}">
                <a16:creationId xmlns:a16="http://schemas.microsoft.com/office/drawing/2014/main" id="{7D346D38-A64C-D160-B5CA-950597EEEE1B}"/>
              </a:ext>
            </a:extLst>
          </p:cNvPr>
          <p:cNvSpPr/>
          <p:nvPr/>
        </p:nvSpPr>
        <p:spPr>
          <a:xfrm>
            <a:off x="622821" y="4735617"/>
            <a:ext cx="2708730" cy="254305"/>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5D</a:t>
            </a:r>
            <a:endParaRPr lang="en-US" sz="1200" b="1" dirty="0">
              <a:latin typeface="Calibri" panose="020F0502020204030204" pitchFamily="34" charset="0"/>
              <a:cs typeface="Calibri" panose="020F0502020204030204" pitchFamily="34" charset="0"/>
            </a:endParaRPr>
          </a:p>
        </p:txBody>
      </p:sp>
      <p:sp>
        <p:nvSpPr>
          <p:cNvPr id="42" name="Shape 94">
            <a:extLst>
              <a:ext uri="{FF2B5EF4-FFF2-40B4-BE49-F238E27FC236}">
                <a16:creationId xmlns:a16="http://schemas.microsoft.com/office/drawing/2014/main" id="{B799EAF1-93EF-7F0C-B7AA-B83C52C67D18}"/>
              </a:ext>
            </a:extLst>
          </p:cNvPr>
          <p:cNvSpPr/>
          <p:nvPr/>
        </p:nvSpPr>
        <p:spPr>
          <a:xfrm>
            <a:off x="456008" y="5199554"/>
            <a:ext cx="5952649" cy="653422"/>
          </a:xfrm>
          <a:prstGeom prst="roundRect">
            <a:avLst>
              <a:gd name="adj" fmla="val 17638"/>
            </a:avLst>
          </a:prstGeom>
          <a:solidFill>
            <a:srgbClr val="2F9E97">
              <a:alpha val="50474"/>
            </a:srgbClr>
          </a:solidFill>
          <a:ln w="17145">
            <a:noFill/>
            <a:prstDash val="solid"/>
          </a:ln>
        </p:spPr>
        <p:txBody>
          <a:bodyPr/>
          <a:lstStyle/>
          <a:p>
            <a:endParaRPr lang="de-DE" dirty="0"/>
          </a:p>
        </p:txBody>
      </p:sp>
      <p:sp>
        <p:nvSpPr>
          <p:cNvPr id="43" name="Text 93">
            <a:extLst>
              <a:ext uri="{FF2B5EF4-FFF2-40B4-BE49-F238E27FC236}">
                <a16:creationId xmlns:a16="http://schemas.microsoft.com/office/drawing/2014/main" id="{3EA674AE-4FEE-10DB-F16C-DF16238FBD83}"/>
              </a:ext>
            </a:extLst>
          </p:cNvPr>
          <p:cNvSpPr/>
          <p:nvPr/>
        </p:nvSpPr>
        <p:spPr>
          <a:xfrm>
            <a:off x="622821" y="5400840"/>
            <a:ext cx="2404534" cy="240798"/>
          </a:xfrm>
          <a:prstGeom prst="rect">
            <a:avLst/>
          </a:prstGeom>
          <a:noFill/>
          <a:ln/>
        </p:spPr>
        <p:txBody>
          <a:bodyPr wrap="square" lIns="25400" tIns="25400" rIns="25400" bIns="25400" rtlCol="0" anchor="b">
            <a:noAutofit/>
          </a:bodyPr>
          <a:lstStyle/>
          <a:p>
            <a:pPr marL="0" indent="0">
              <a:buNone/>
            </a:pPr>
            <a:r>
              <a:rPr lang="en-US" sz="1200" dirty="0">
                <a:solidFill>
                  <a:srgbClr val="25282A"/>
                </a:solidFill>
                <a:latin typeface="Calibri" panose="020F0502020204030204" pitchFamily="34" charset="0"/>
                <a:ea typeface="Arial" pitchFamily="34" charset="-122"/>
                <a:cs typeface="Calibri" panose="020F0502020204030204" pitchFamily="34" charset="0"/>
              </a:rPr>
              <a:t>Gesamtbetrag des Jahrgangs 5</a:t>
            </a:r>
            <a:endParaRPr lang="en-US" sz="1200" dirty="0"/>
          </a:p>
        </p:txBody>
      </p:sp>
      <p:sp>
        <p:nvSpPr>
          <p:cNvPr id="44" name="Text 95">
            <a:extLst>
              <a:ext uri="{FF2B5EF4-FFF2-40B4-BE49-F238E27FC236}">
                <a16:creationId xmlns:a16="http://schemas.microsoft.com/office/drawing/2014/main" id="{765FC6C1-E3D7-C60C-34F1-D0976CC12CD9}"/>
              </a:ext>
            </a:extLst>
          </p:cNvPr>
          <p:cNvSpPr/>
          <p:nvPr/>
        </p:nvSpPr>
        <p:spPr>
          <a:xfrm>
            <a:off x="6138255" y="5329386"/>
            <a:ext cx="263731" cy="416087"/>
          </a:xfrm>
          <a:prstGeom prst="rect">
            <a:avLst/>
          </a:prstGeom>
          <a:noFill/>
          <a:ln/>
        </p:spPr>
        <p:txBody>
          <a:bodyPr wrap="square" lIns="25400" tIns="25400" rIns="25400" bIns="25400" rtlCol="0" anchor="ctr">
            <a:normAutofit/>
          </a:bodyPr>
          <a:lstStyle/>
          <a:p>
            <a:pPr marL="0" indent="0">
              <a:buNone/>
            </a:pPr>
            <a:r>
              <a:rPr lang="en-US" sz="14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a:t>
            </a:r>
            <a:endParaRPr lang="en-US" sz="1400" b="1"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45" name="Text 35">
            <a:extLst>
              <a:ext uri="{FF2B5EF4-FFF2-40B4-BE49-F238E27FC236}">
                <a16:creationId xmlns:a16="http://schemas.microsoft.com/office/drawing/2014/main" id="{E98224C2-0913-C9C4-3830-6DF7962D8860}"/>
              </a:ext>
            </a:extLst>
          </p:cNvPr>
          <p:cNvSpPr/>
          <p:nvPr/>
        </p:nvSpPr>
        <p:spPr>
          <a:xfrm>
            <a:off x="456008" y="6531265"/>
            <a:ext cx="1848035"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Abgegeben bei</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6" name="Text 37">
            <a:extLst>
              <a:ext uri="{FF2B5EF4-FFF2-40B4-BE49-F238E27FC236}">
                <a16:creationId xmlns:a16="http://schemas.microsoft.com/office/drawing/2014/main" id="{702806E5-FA9A-5C0A-3C4D-DDF180A36452}"/>
              </a:ext>
            </a:extLst>
          </p:cNvPr>
          <p:cNvSpPr/>
          <p:nvPr/>
        </p:nvSpPr>
        <p:spPr>
          <a:xfrm>
            <a:off x="3177502" y="6531265"/>
            <a:ext cx="1061049"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Datum</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7" name="Text 39">
            <a:extLst>
              <a:ext uri="{FF2B5EF4-FFF2-40B4-BE49-F238E27FC236}">
                <a16:creationId xmlns:a16="http://schemas.microsoft.com/office/drawing/2014/main" id="{3AFD4D86-D70F-D928-5746-75071E2ACDDF}"/>
              </a:ext>
            </a:extLst>
          </p:cNvPr>
          <p:cNvSpPr/>
          <p:nvPr/>
        </p:nvSpPr>
        <p:spPr>
          <a:xfrm>
            <a:off x="4535982" y="6531265"/>
            <a:ext cx="1774205" cy="163786"/>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Unterschrift</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cxnSp>
        <p:nvCxnSpPr>
          <p:cNvPr id="50" name="Gerade Verbindung 49">
            <a:extLst>
              <a:ext uri="{FF2B5EF4-FFF2-40B4-BE49-F238E27FC236}">
                <a16:creationId xmlns:a16="http://schemas.microsoft.com/office/drawing/2014/main" id="{7FED56C7-9813-6977-8B05-9DAC4C36EBF2}"/>
              </a:ext>
            </a:extLst>
          </p:cNvPr>
          <p:cNvCxnSpPr>
            <a:cxnSpLocks/>
          </p:cNvCxnSpPr>
          <p:nvPr/>
        </p:nvCxnSpPr>
        <p:spPr>
          <a:xfrm>
            <a:off x="456008" y="7172275"/>
            <a:ext cx="2391305"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2" name="Gerade Verbindung 51">
            <a:extLst>
              <a:ext uri="{FF2B5EF4-FFF2-40B4-BE49-F238E27FC236}">
                <a16:creationId xmlns:a16="http://schemas.microsoft.com/office/drawing/2014/main" id="{B13CB8D9-0FBB-94D2-EBFF-7EAF82B2BFDC}"/>
              </a:ext>
            </a:extLst>
          </p:cNvPr>
          <p:cNvCxnSpPr>
            <a:cxnSpLocks/>
          </p:cNvCxnSpPr>
          <p:nvPr/>
        </p:nvCxnSpPr>
        <p:spPr>
          <a:xfrm>
            <a:off x="3210371" y="7172275"/>
            <a:ext cx="1028180"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4" name="Gerade Verbindung 53">
            <a:extLst>
              <a:ext uri="{FF2B5EF4-FFF2-40B4-BE49-F238E27FC236}">
                <a16:creationId xmlns:a16="http://schemas.microsoft.com/office/drawing/2014/main" id="{D40CA63C-6DCB-A7BC-72E4-7A1C5864B565}"/>
              </a:ext>
            </a:extLst>
          </p:cNvPr>
          <p:cNvCxnSpPr>
            <a:cxnSpLocks/>
          </p:cNvCxnSpPr>
          <p:nvPr/>
        </p:nvCxnSpPr>
        <p:spPr>
          <a:xfrm>
            <a:off x="4570807" y="7169736"/>
            <a:ext cx="183117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2634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DF77FF74-0F72-0589-6935-C0D76DAAA6A0}"/>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4" name="Shape 1">
            <a:extLst>
              <a:ext uri="{FF2B5EF4-FFF2-40B4-BE49-F238E27FC236}">
                <a16:creationId xmlns:a16="http://schemas.microsoft.com/office/drawing/2014/main" id="{6BB48B73-13EA-3D6C-2A02-AAC70221C93E}"/>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5" name="Textfeld 4">
            <a:extLst>
              <a:ext uri="{FF2B5EF4-FFF2-40B4-BE49-F238E27FC236}">
                <a16:creationId xmlns:a16="http://schemas.microsoft.com/office/drawing/2014/main" id="{1724C644-27E0-9899-3BD1-8053DE2D1225}"/>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
        <p:nvSpPr>
          <p:cNvPr id="6" name="Textfeld 5">
            <a:extLst>
              <a:ext uri="{FF2B5EF4-FFF2-40B4-BE49-F238E27FC236}">
                <a16:creationId xmlns:a16="http://schemas.microsoft.com/office/drawing/2014/main" id="{AA59A8B4-6B23-7400-6BEE-9AE44F2E4AFE}"/>
              </a:ext>
            </a:extLst>
          </p:cNvPr>
          <p:cNvSpPr txBox="1"/>
          <p:nvPr/>
        </p:nvSpPr>
        <p:spPr>
          <a:xfrm>
            <a:off x="0" y="2039447"/>
            <a:ext cx="6858000" cy="639534"/>
          </a:xfrm>
          <a:prstGeom prst="rect">
            <a:avLst/>
          </a:prstGeom>
          <a:noFill/>
        </p:spPr>
        <p:txBody>
          <a:bodyPr wrap="square">
            <a:spAutoFit/>
          </a:bodyPr>
          <a:lstStyle/>
          <a:p>
            <a:pPr algn="ctr">
              <a:lnSpc>
                <a:spcPct val="139999"/>
              </a:lnSpc>
            </a:pPr>
            <a:r>
              <a:rPr lang="en-US" sz="2800" dirty="0">
                <a:latin typeface="Calibri" panose="020F0502020204030204" pitchFamily="34" charset="0"/>
                <a:ea typeface="Arial" pitchFamily="34" charset="-122"/>
                <a:cs typeface="Calibri" panose="020F0502020204030204" pitchFamily="34" charset="0"/>
              </a:rPr>
              <a:t>Jahrgang 6</a:t>
            </a:r>
            <a:endParaRPr lang="en-US" sz="2800" dirty="0">
              <a:latin typeface="Calibri" panose="020F0502020204030204" pitchFamily="34" charset="0"/>
              <a:cs typeface="Calibri" panose="020F0502020204030204" pitchFamily="34" charset="0"/>
            </a:endParaRPr>
          </a:p>
        </p:txBody>
      </p:sp>
      <p:sp>
        <p:nvSpPr>
          <p:cNvPr id="9" name="Textfeld 8">
            <a:extLst>
              <a:ext uri="{FF2B5EF4-FFF2-40B4-BE49-F238E27FC236}">
                <a16:creationId xmlns:a16="http://schemas.microsoft.com/office/drawing/2014/main" id="{24FBAE9A-63D3-18CD-F7FA-5D3751A692B2}"/>
              </a:ext>
            </a:extLst>
          </p:cNvPr>
          <p:cNvSpPr txBox="1"/>
          <p:nvPr/>
        </p:nvSpPr>
        <p:spPr>
          <a:xfrm>
            <a:off x="0" y="1345048"/>
            <a:ext cx="6858000" cy="333746"/>
          </a:xfrm>
          <a:prstGeom prst="rect">
            <a:avLst/>
          </a:prstGeom>
          <a:noFill/>
        </p:spPr>
        <p:txBody>
          <a:bodyPr wrap="square">
            <a:spAutoFit/>
          </a:bodyPr>
          <a:lstStyle/>
          <a:p>
            <a:pPr marL="0" indent="0" algn="ctr">
              <a:lnSpc>
                <a:spcPct val="145000"/>
              </a:lnSpc>
              <a:buNone/>
            </a:pPr>
            <a:r>
              <a:rPr lang="en-US" sz="1200" dirty="0">
                <a:solidFill>
                  <a:srgbClr val="2D2D2D"/>
                </a:solidFill>
                <a:latin typeface="Calibri" panose="020F0502020204030204" pitchFamily="34" charset="0"/>
                <a:ea typeface="Arial" pitchFamily="34" charset="-122"/>
                <a:cs typeface="Calibri" panose="020F0502020204030204" pitchFamily="34" charset="0"/>
              </a:rPr>
              <a:t>Tragt den eingesammelten </a:t>
            </a:r>
            <a:r>
              <a:rPr lang="en-US" sz="1200" dirty="0">
                <a:solidFill>
                  <a:srgbClr val="25282A"/>
                </a:solidFill>
                <a:latin typeface="Calibri" panose="020F0502020204030204" pitchFamily="34" charset="0"/>
                <a:ea typeface="Arial" pitchFamily="34" charset="-122"/>
                <a:cs typeface="Calibri" panose="020F0502020204030204" pitchFamily="34" charset="0"/>
              </a:rPr>
              <a:t>Spendenbetrag pro Klasse </a:t>
            </a:r>
            <a:r>
              <a:rPr lang="en-US" sz="1200" dirty="0">
                <a:solidFill>
                  <a:srgbClr val="2D2D2D"/>
                </a:solidFill>
                <a:latin typeface="Calibri" panose="020F0502020204030204" pitchFamily="34" charset="0"/>
                <a:ea typeface="Arial" pitchFamily="34" charset="-122"/>
                <a:cs typeface="Calibri" panose="020F0502020204030204" pitchFamily="34" charset="0"/>
              </a:rPr>
              <a:t>ein und bildet unten die Gesamtsumme.</a:t>
            </a:r>
            <a:endParaRPr lang="en-US" sz="1200" dirty="0">
              <a:latin typeface="Calibri" panose="020F0502020204030204" pitchFamily="34" charset="0"/>
              <a:cs typeface="Calibri" panose="020F0502020204030204" pitchFamily="34" charset="0"/>
            </a:endParaRPr>
          </a:p>
        </p:txBody>
      </p:sp>
      <p:sp>
        <p:nvSpPr>
          <p:cNvPr id="34" name="Textfeld 33">
            <a:extLst>
              <a:ext uri="{FF2B5EF4-FFF2-40B4-BE49-F238E27FC236}">
                <a16:creationId xmlns:a16="http://schemas.microsoft.com/office/drawing/2014/main" id="{A8176EE4-F71A-95C5-AB15-39C02DD8DB48}"/>
              </a:ext>
            </a:extLst>
          </p:cNvPr>
          <p:cNvSpPr txBox="1"/>
          <p:nvPr/>
        </p:nvSpPr>
        <p:spPr>
          <a:xfrm>
            <a:off x="442649" y="2789103"/>
            <a:ext cx="2895593"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KLASSE</a:t>
            </a:r>
          </a:p>
        </p:txBody>
      </p:sp>
      <p:sp>
        <p:nvSpPr>
          <p:cNvPr id="35" name="Textfeld 34">
            <a:extLst>
              <a:ext uri="{FF2B5EF4-FFF2-40B4-BE49-F238E27FC236}">
                <a16:creationId xmlns:a16="http://schemas.microsoft.com/office/drawing/2014/main" id="{C5BE6F2F-918C-5FF1-5070-FCBC13278059}"/>
              </a:ext>
            </a:extLst>
          </p:cNvPr>
          <p:cNvSpPr txBox="1"/>
          <p:nvPr/>
        </p:nvSpPr>
        <p:spPr>
          <a:xfrm>
            <a:off x="3377184" y="2801496"/>
            <a:ext cx="3024802"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BETRAG</a:t>
            </a:r>
          </a:p>
        </p:txBody>
      </p:sp>
      <p:sp>
        <p:nvSpPr>
          <p:cNvPr id="36" name="Text 13">
            <a:extLst>
              <a:ext uri="{FF2B5EF4-FFF2-40B4-BE49-F238E27FC236}">
                <a16:creationId xmlns:a16="http://schemas.microsoft.com/office/drawing/2014/main" id="{563159BA-242D-8A98-677C-1A5A0D9543E9}"/>
              </a:ext>
            </a:extLst>
          </p:cNvPr>
          <p:cNvSpPr/>
          <p:nvPr/>
        </p:nvSpPr>
        <p:spPr>
          <a:xfrm>
            <a:off x="622821" y="3326072"/>
            <a:ext cx="2391311"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6A</a:t>
            </a:r>
            <a:endParaRPr lang="en-US" sz="1200" b="1" dirty="0">
              <a:latin typeface="Calibri" panose="020F0502020204030204" pitchFamily="34" charset="0"/>
              <a:cs typeface="Calibri" panose="020F0502020204030204" pitchFamily="34" charset="0"/>
            </a:endParaRPr>
          </a:p>
        </p:txBody>
      </p:sp>
      <p:sp>
        <p:nvSpPr>
          <p:cNvPr id="37" name="Text 16">
            <a:extLst>
              <a:ext uri="{FF2B5EF4-FFF2-40B4-BE49-F238E27FC236}">
                <a16:creationId xmlns:a16="http://schemas.microsoft.com/office/drawing/2014/main" id="{B066B724-F3FC-77D2-638C-97ECB63587FB}"/>
              </a:ext>
            </a:extLst>
          </p:cNvPr>
          <p:cNvSpPr/>
          <p:nvPr/>
        </p:nvSpPr>
        <p:spPr>
          <a:xfrm>
            <a:off x="622821" y="3788982"/>
            <a:ext cx="2676477"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6B</a:t>
            </a:r>
            <a:endParaRPr lang="en-US" sz="1200" b="1" dirty="0">
              <a:latin typeface="Calibri" panose="020F0502020204030204" pitchFamily="34" charset="0"/>
              <a:cs typeface="Calibri" panose="020F0502020204030204" pitchFamily="34" charset="0"/>
            </a:endParaRPr>
          </a:p>
        </p:txBody>
      </p:sp>
      <p:sp>
        <p:nvSpPr>
          <p:cNvPr id="38" name="Text 19">
            <a:extLst>
              <a:ext uri="{FF2B5EF4-FFF2-40B4-BE49-F238E27FC236}">
                <a16:creationId xmlns:a16="http://schemas.microsoft.com/office/drawing/2014/main" id="{3A42C549-239E-A1C7-EB00-1E94375399C4}"/>
              </a:ext>
            </a:extLst>
          </p:cNvPr>
          <p:cNvSpPr/>
          <p:nvPr/>
        </p:nvSpPr>
        <p:spPr>
          <a:xfrm>
            <a:off x="622821" y="4252147"/>
            <a:ext cx="2391305"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6C</a:t>
            </a:r>
            <a:endParaRPr lang="en-US" sz="1200" b="1" dirty="0">
              <a:latin typeface="Calibri" panose="020F0502020204030204" pitchFamily="34" charset="0"/>
              <a:cs typeface="Calibri" panose="020F0502020204030204" pitchFamily="34" charset="0"/>
            </a:endParaRPr>
          </a:p>
        </p:txBody>
      </p:sp>
      <p:sp>
        <p:nvSpPr>
          <p:cNvPr id="39" name="Text 22">
            <a:extLst>
              <a:ext uri="{FF2B5EF4-FFF2-40B4-BE49-F238E27FC236}">
                <a16:creationId xmlns:a16="http://schemas.microsoft.com/office/drawing/2014/main" id="{7D346D38-A64C-D160-B5CA-950597EEEE1B}"/>
              </a:ext>
            </a:extLst>
          </p:cNvPr>
          <p:cNvSpPr/>
          <p:nvPr/>
        </p:nvSpPr>
        <p:spPr>
          <a:xfrm>
            <a:off x="622821" y="4735617"/>
            <a:ext cx="2708730" cy="254305"/>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6D</a:t>
            </a:r>
            <a:endParaRPr lang="en-US" sz="1200" b="1" dirty="0">
              <a:latin typeface="Calibri" panose="020F0502020204030204" pitchFamily="34" charset="0"/>
              <a:cs typeface="Calibri" panose="020F0502020204030204" pitchFamily="34" charset="0"/>
            </a:endParaRPr>
          </a:p>
        </p:txBody>
      </p:sp>
      <p:sp>
        <p:nvSpPr>
          <p:cNvPr id="42" name="Shape 94">
            <a:extLst>
              <a:ext uri="{FF2B5EF4-FFF2-40B4-BE49-F238E27FC236}">
                <a16:creationId xmlns:a16="http://schemas.microsoft.com/office/drawing/2014/main" id="{B799EAF1-93EF-7F0C-B7AA-B83C52C67D18}"/>
              </a:ext>
            </a:extLst>
          </p:cNvPr>
          <p:cNvSpPr/>
          <p:nvPr/>
        </p:nvSpPr>
        <p:spPr>
          <a:xfrm>
            <a:off x="456008" y="5199554"/>
            <a:ext cx="5952649" cy="653422"/>
          </a:xfrm>
          <a:prstGeom prst="roundRect">
            <a:avLst>
              <a:gd name="adj" fmla="val 17638"/>
            </a:avLst>
          </a:prstGeom>
          <a:solidFill>
            <a:srgbClr val="2F9E97">
              <a:alpha val="50474"/>
            </a:srgbClr>
          </a:solidFill>
          <a:ln w="17145">
            <a:noFill/>
            <a:prstDash val="solid"/>
          </a:ln>
        </p:spPr>
        <p:txBody>
          <a:bodyPr/>
          <a:lstStyle/>
          <a:p>
            <a:endParaRPr lang="de-DE" dirty="0"/>
          </a:p>
        </p:txBody>
      </p:sp>
      <p:sp>
        <p:nvSpPr>
          <p:cNvPr id="43" name="Text 93">
            <a:extLst>
              <a:ext uri="{FF2B5EF4-FFF2-40B4-BE49-F238E27FC236}">
                <a16:creationId xmlns:a16="http://schemas.microsoft.com/office/drawing/2014/main" id="{3EA674AE-4FEE-10DB-F16C-DF16238FBD83}"/>
              </a:ext>
            </a:extLst>
          </p:cNvPr>
          <p:cNvSpPr/>
          <p:nvPr/>
        </p:nvSpPr>
        <p:spPr>
          <a:xfrm>
            <a:off x="622821" y="5400840"/>
            <a:ext cx="2404534" cy="240798"/>
          </a:xfrm>
          <a:prstGeom prst="rect">
            <a:avLst/>
          </a:prstGeom>
          <a:noFill/>
          <a:ln/>
        </p:spPr>
        <p:txBody>
          <a:bodyPr wrap="square" lIns="25400" tIns="25400" rIns="25400" bIns="25400" rtlCol="0" anchor="b">
            <a:noAutofit/>
          </a:bodyPr>
          <a:lstStyle/>
          <a:p>
            <a:pPr marL="0" indent="0">
              <a:buNone/>
            </a:pPr>
            <a:r>
              <a:rPr lang="en-US" sz="1200" dirty="0">
                <a:solidFill>
                  <a:srgbClr val="25282A"/>
                </a:solidFill>
                <a:latin typeface="Calibri" panose="020F0502020204030204" pitchFamily="34" charset="0"/>
                <a:ea typeface="Arial" pitchFamily="34" charset="-122"/>
                <a:cs typeface="Calibri" panose="020F0502020204030204" pitchFamily="34" charset="0"/>
              </a:rPr>
              <a:t>Gesamtbetrag des Jahrgangs 6</a:t>
            </a:r>
            <a:endParaRPr lang="en-US" sz="1200" dirty="0"/>
          </a:p>
        </p:txBody>
      </p:sp>
      <p:sp>
        <p:nvSpPr>
          <p:cNvPr id="44" name="Text 95">
            <a:extLst>
              <a:ext uri="{FF2B5EF4-FFF2-40B4-BE49-F238E27FC236}">
                <a16:creationId xmlns:a16="http://schemas.microsoft.com/office/drawing/2014/main" id="{765FC6C1-E3D7-C60C-34F1-D0976CC12CD9}"/>
              </a:ext>
            </a:extLst>
          </p:cNvPr>
          <p:cNvSpPr/>
          <p:nvPr/>
        </p:nvSpPr>
        <p:spPr>
          <a:xfrm>
            <a:off x="6138255" y="5329386"/>
            <a:ext cx="263731" cy="416087"/>
          </a:xfrm>
          <a:prstGeom prst="rect">
            <a:avLst/>
          </a:prstGeom>
          <a:noFill/>
          <a:ln/>
        </p:spPr>
        <p:txBody>
          <a:bodyPr wrap="square" lIns="25400" tIns="25400" rIns="25400" bIns="25400" rtlCol="0" anchor="ctr">
            <a:normAutofit/>
          </a:bodyPr>
          <a:lstStyle/>
          <a:p>
            <a:pPr marL="0" indent="0">
              <a:buNone/>
            </a:pPr>
            <a:r>
              <a:rPr lang="en-US" sz="14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a:t>
            </a:r>
            <a:endParaRPr lang="en-US" sz="1400" b="1"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45" name="Text 35">
            <a:extLst>
              <a:ext uri="{FF2B5EF4-FFF2-40B4-BE49-F238E27FC236}">
                <a16:creationId xmlns:a16="http://schemas.microsoft.com/office/drawing/2014/main" id="{E98224C2-0913-C9C4-3830-6DF7962D8860}"/>
              </a:ext>
            </a:extLst>
          </p:cNvPr>
          <p:cNvSpPr/>
          <p:nvPr/>
        </p:nvSpPr>
        <p:spPr>
          <a:xfrm>
            <a:off x="456008" y="6531265"/>
            <a:ext cx="1848035"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Abgegeben bei</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6" name="Text 37">
            <a:extLst>
              <a:ext uri="{FF2B5EF4-FFF2-40B4-BE49-F238E27FC236}">
                <a16:creationId xmlns:a16="http://schemas.microsoft.com/office/drawing/2014/main" id="{702806E5-FA9A-5C0A-3C4D-DDF180A36452}"/>
              </a:ext>
            </a:extLst>
          </p:cNvPr>
          <p:cNvSpPr/>
          <p:nvPr/>
        </p:nvSpPr>
        <p:spPr>
          <a:xfrm>
            <a:off x="3177502" y="6531265"/>
            <a:ext cx="1061049"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Datum</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7" name="Text 39">
            <a:extLst>
              <a:ext uri="{FF2B5EF4-FFF2-40B4-BE49-F238E27FC236}">
                <a16:creationId xmlns:a16="http://schemas.microsoft.com/office/drawing/2014/main" id="{3AFD4D86-D70F-D928-5746-75071E2ACDDF}"/>
              </a:ext>
            </a:extLst>
          </p:cNvPr>
          <p:cNvSpPr/>
          <p:nvPr/>
        </p:nvSpPr>
        <p:spPr>
          <a:xfrm>
            <a:off x="4535982" y="6531265"/>
            <a:ext cx="1774205" cy="163786"/>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Unterschrift</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cxnSp>
        <p:nvCxnSpPr>
          <p:cNvPr id="50" name="Gerade Verbindung 49">
            <a:extLst>
              <a:ext uri="{FF2B5EF4-FFF2-40B4-BE49-F238E27FC236}">
                <a16:creationId xmlns:a16="http://schemas.microsoft.com/office/drawing/2014/main" id="{7FED56C7-9813-6977-8B05-9DAC4C36EBF2}"/>
              </a:ext>
            </a:extLst>
          </p:cNvPr>
          <p:cNvCxnSpPr>
            <a:cxnSpLocks/>
          </p:cNvCxnSpPr>
          <p:nvPr/>
        </p:nvCxnSpPr>
        <p:spPr>
          <a:xfrm>
            <a:off x="456008" y="7172275"/>
            <a:ext cx="2391305"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2" name="Gerade Verbindung 51">
            <a:extLst>
              <a:ext uri="{FF2B5EF4-FFF2-40B4-BE49-F238E27FC236}">
                <a16:creationId xmlns:a16="http://schemas.microsoft.com/office/drawing/2014/main" id="{B13CB8D9-0FBB-94D2-EBFF-7EAF82B2BFDC}"/>
              </a:ext>
            </a:extLst>
          </p:cNvPr>
          <p:cNvCxnSpPr>
            <a:cxnSpLocks/>
          </p:cNvCxnSpPr>
          <p:nvPr/>
        </p:nvCxnSpPr>
        <p:spPr>
          <a:xfrm>
            <a:off x="3210371" y="7172275"/>
            <a:ext cx="1028180"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4" name="Gerade Verbindung 53">
            <a:extLst>
              <a:ext uri="{FF2B5EF4-FFF2-40B4-BE49-F238E27FC236}">
                <a16:creationId xmlns:a16="http://schemas.microsoft.com/office/drawing/2014/main" id="{D40CA63C-6DCB-A7BC-72E4-7A1C5864B565}"/>
              </a:ext>
            </a:extLst>
          </p:cNvPr>
          <p:cNvCxnSpPr>
            <a:cxnSpLocks/>
          </p:cNvCxnSpPr>
          <p:nvPr/>
        </p:nvCxnSpPr>
        <p:spPr>
          <a:xfrm>
            <a:off x="4570807" y="7169736"/>
            <a:ext cx="183117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sp>
        <p:nvSpPr>
          <p:cNvPr id="8" name="Abgerundetes Rechteck 7">
            <a:extLst>
              <a:ext uri="{FF2B5EF4-FFF2-40B4-BE49-F238E27FC236}">
                <a16:creationId xmlns:a16="http://schemas.microsoft.com/office/drawing/2014/main" id="{C4E86923-51E8-6BDA-A1B1-8209888241F4}"/>
              </a:ext>
            </a:extLst>
          </p:cNvPr>
          <p:cNvSpPr/>
          <p:nvPr/>
        </p:nvSpPr>
        <p:spPr>
          <a:xfrm>
            <a:off x="2145323" y="176496"/>
            <a:ext cx="2567354"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ABRECHNUNG</a:t>
            </a:r>
            <a:endParaRPr lang="de-DE" sz="2800" b="1" dirty="0">
              <a:solidFill>
                <a:srgbClr val="2F9E97"/>
              </a:solidFill>
              <a:latin typeface="Calibri" panose="020F0502020204030204" pitchFamily="34" charset="0"/>
              <a:cs typeface="Calibri" panose="020F0502020204030204" pitchFamily="34" charset="0"/>
            </a:endParaRPr>
          </a:p>
        </p:txBody>
      </p:sp>
      <p:sp>
        <p:nvSpPr>
          <p:cNvPr id="10" name="Abgerundetes Rechteck 9">
            <a:extLst>
              <a:ext uri="{FF2B5EF4-FFF2-40B4-BE49-F238E27FC236}">
                <a16:creationId xmlns:a16="http://schemas.microsoft.com/office/drawing/2014/main" id="{A14FE3DB-2896-2F94-A565-5904E2431FC9}"/>
              </a:ext>
            </a:extLst>
          </p:cNvPr>
          <p:cNvSpPr/>
          <p:nvPr/>
        </p:nvSpPr>
        <p:spPr>
          <a:xfrm>
            <a:off x="1941341" y="761712"/>
            <a:ext cx="2975317"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SPENDENGELDER</a:t>
            </a:r>
            <a:endParaRPr lang="de-DE" sz="2800" b="1" dirty="0">
              <a:solidFill>
                <a:srgbClr val="2F9E9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5758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0036D-DEE5-8E01-C163-5D85AF47D20B}"/>
            </a:ext>
          </a:extLst>
        </p:cNvPr>
        <p:cNvGrpSpPr/>
        <p:nvPr/>
      </p:nvGrpSpPr>
      <p:grpSpPr>
        <a:xfrm>
          <a:off x="0" y="0"/>
          <a:ext cx="0" cy="0"/>
          <a:chOff x="0" y="0"/>
          <a:chExt cx="0" cy="0"/>
        </a:xfrm>
      </p:grpSpPr>
      <p:sp>
        <p:nvSpPr>
          <p:cNvPr id="3" name="Titel 4">
            <a:extLst>
              <a:ext uri="{FF2B5EF4-FFF2-40B4-BE49-F238E27FC236}">
                <a16:creationId xmlns:a16="http://schemas.microsoft.com/office/drawing/2014/main" id="{03C62B8A-8777-D788-0F1E-8255E3333993}"/>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4" name="Shape 1">
            <a:extLst>
              <a:ext uri="{FF2B5EF4-FFF2-40B4-BE49-F238E27FC236}">
                <a16:creationId xmlns:a16="http://schemas.microsoft.com/office/drawing/2014/main" id="{C71849EA-FB0E-BB90-A83B-1364C45B3110}"/>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5" name="Textfeld 4">
            <a:extLst>
              <a:ext uri="{FF2B5EF4-FFF2-40B4-BE49-F238E27FC236}">
                <a16:creationId xmlns:a16="http://schemas.microsoft.com/office/drawing/2014/main" id="{756E3650-3802-4535-7635-337219ACAFA7}"/>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
        <p:nvSpPr>
          <p:cNvPr id="6" name="Textfeld 5">
            <a:extLst>
              <a:ext uri="{FF2B5EF4-FFF2-40B4-BE49-F238E27FC236}">
                <a16:creationId xmlns:a16="http://schemas.microsoft.com/office/drawing/2014/main" id="{91BA8254-C18E-6B90-0E0E-A3A7C4E5C356}"/>
              </a:ext>
            </a:extLst>
          </p:cNvPr>
          <p:cNvSpPr txBox="1"/>
          <p:nvPr/>
        </p:nvSpPr>
        <p:spPr>
          <a:xfrm>
            <a:off x="0" y="2039447"/>
            <a:ext cx="6858000" cy="639534"/>
          </a:xfrm>
          <a:prstGeom prst="rect">
            <a:avLst/>
          </a:prstGeom>
          <a:noFill/>
        </p:spPr>
        <p:txBody>
          <a:bodyPr wrap="square">
            <a:spAutoFit/>
          </a:bodyPr>
          <a:lstStyle/>
          <a:p>
            <a:pPr algn="ctr">
              <a:lnSpc>
                <a:spcPct val="139999"/>
              </a:lnSpc>
            </a:pPr>
            <a:r>
              <a:rPr lang="en-US" sz="2800" dirty="0">
                <a:latin typeface="Calibri" panose="020F0502020204030204" pitchFamily="34" charset="0"/>
                <a:ea typeface="Arial" pitchFamily="34" charset="-122"/>
                <a:cs typeface="Calibri" panose="020F0502020204030204" pitchFamily="34" charset="0"/>
              </a:rPr>
              <a:t>Jahrgang 7</a:t>
            </a:r>
            <a:endParaRPr lang="en-US" sz="2800" b="1" dirty="0">
              <a:latin typeface="Calibri" panose="020F0502020204030204" pitchFamily="34" charset="0"/>
              <a:cs typeface="Calibri" panose="020F0502020204030204" pitchFamily="34" charset="0"/>
            </a:endParaRPr>
          </a:p>
        </p:txBody>
      </p:sp>
      <p:sp>
        <p:nvSpPr>
          <p:cNvPr id="9" name="Textfeld 8">
            <a:extLst>
              <a:ext uri="{FF2B5EF4-FFF2-40B4-BE49-F238E27FC236}">
                <a16:creationId xmlns:a16="http://schemas.microsoft.com/office/drawing/2014/main" id="{0FFA58BF-C61F-6A93-8166-7D5334433302}"/>
              </a:ext>
            </a:extLst>
          </p:cNvPr>
          <p:cNvSpPr txBox="1"/>
          <p:nvPr/>
        </p:nvSpPr>
        <p:spPr>
          <a:xfrm>
            <a:off x="0" y="1345048"/>
            <a:ext cx="6858000" cy="333746"/>
          </a:xfrm>
          <a:prstGeom prst="rect">
            <a:avLst/>
          </a:prstGeom>
          <a:noFill/>
        </p:spPr>
        <p:txBody>
          <a:bodyPr wrap="square">
            <a:spAutoFit/>
          </a:bodyPr>
          <a:lstStyle/>
          <a:p>
            <a:pPr marL="0" indent="0" algn="ctr">
              <a:lnSpc>
                <a:spcPct val="145000"/>
              </a:lnSpc>
              <a:buNone/>
            </a:pPr>
            <a:r>
              <a:rPr lang="en-US" sz="1200" dirty="0">
                <a:solidFill>
                  <a:srgbClr val="2D2D2D"/>
                </a:solidFill>
                <a:latin typeface="Calibri" panose="020F0502020204030204" pitchFamily="34" charset="0"/>
                <a:ea typeface="Arial" pitchFamily="34" charset="-122"/>
                <a:cs typeface="Calibri" panose="020F0502020204030204" pitchFamily="34" charset="0"/>
              </a:rPr>
              <a:t>Tragt den eingesammelten </a:t>
            </a:r>
            <a:r>
              <a:rPr lang="en-US" sz="1200" dirty="0">
                <a:solidFill>
                  <a:srgbClr val="25282A"/>
                </a:solidFill>
                <a:latin typeface="Calibri" panose="020F0502020204030204" pitchFamily="34" charset="0"/>
                <a:ea typeface="Arial" pitchFamily="34" charset="-122"/>
                <a:cs typeface="Calibri" panose="020F0502020204030204" pitchFamily="34" charset="0"/>
              </a:rPr>
              <a:t>Spendenbetrag pro Klasse </a:t>
            </a:r>
            <a:r>
              <a:rPr lang="en-US" sz="1200" dirty="0">
                <a:solidFill>
                  <a:srgbClr val="2D2D2D"/>
                </a:solidFill>
                <a:latin typeface="Calibri" panose="020F0502020204030204" pitchFamily="34" charset="0"/>
                <a:ea typeface="Arial" pitchFamily="34" charset="-122"/>
                <a:cs typeface="Calibri" panose="020F0502020204030204" pitchFamily="34" charset="0"/>
              </a:rPr>
              <a:t>ein und bildet unten die Gesamtsumme.</a:t>
            </a:r>
            <a:endParaRPr lang="en-US" sz="1200" dirty="0">
              <a:latin typeface="Calibri" panose="020F0502020204030204" pitchFamily="34" charset="0"/>
              <a:cs typeface="Calibri" panose="020F0502020204030204" pitchFamily="34" charset="0"/>
            </a:endParaRPr>
          </a:p>
        </p:txBody>
      </p:sp>
      <p:sp>
        <p:nvSpPr>
          <p:cNvPr id="34" name="Textfeld 33">
            <a:extLst>
              <a:ext uri="{FF2B5EF4-FFF2-40B4-BE49-F238E27FC236}">
                <a16:creationId xmlns:a16="http://schemas.microsoft.com/office/drawing/2014/main" id="{E2558E72-1FCC-E894-0BDE-C6903443C155}"/>
              </a:ext>
            </a:extLst>
          </p:cNvPr>
          <p:cNvSpPr txBox="1"/>
          <p:nvPr/>
        </p:nvSpPr>
        <p:spPr>
          <a:xfrm>
            <a:off x="442649" y="2789103"/>
            <a:ext cx="2895593"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KLASSE</a:t>
            </a:r>
          </a:p>
        </p:txBody>
      </p:sp>
      <p:sp>
        <p:nvSpPr>
          <p:cNvPr id="35" name="Textfeld 34">
            <a:extLst>
              <a:ext uri="{FF2B5EF4-FFF2-40B4-BE49-F238E27FC236}">
                <a16:creationId xmlns:a16="http://schemas.microsoft.com/office/drawing/2014/main" id="{B63F8EAC-9ED6-14E5-3790-DF0ED51821FC}"/>
              </a:ext>
            </a:extLst>
          </p:cNvPr>
          <p:cNvSpPr txBox="1"/>
          <p:nvPr/>
        </p:nvSpPr>
        <p:spPr>
          <a:xfrm>
            <a:off x="3377184" y="2801496"/>
            <a:ext cx="3024802"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BETRAG</a:t>
            </a:r>
          </a:p>
        </p:txBody>
      </p:sp>
      <p:sp>
        <p:nvSpPr>
          <p:cNvPr id="36" name="Text 13">
            <a:extLst>
              <a:ext uri="{FF2B5EF4-FFF2-40B4-BE49-F238E27FC236}">
                <a16:creationId xmlns:a16="http://schemas.microsoft.com/office/drawing/2014/main" id="{18D82066-0D63-5B6A-C899-C336392A967E}"/>
              </a:ext>
            </a:extLst>
          </p:cNvPr>
          <p:cNvSpPr/>
          <p:nvPr/>
        </p:nvSpPr>
        <p:spPr>
          <a:xfrm>
            <a:off x="622821" y="3326072"/>
            <a:ext cx="2391311"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7A</a:t>
            </a:r>
            <a:endParaRPr lang="en-US" sz="1200" b="1" dirty="0">
              <a:latin typeface="Calibri" panose="020F0502020204030204" pitchFamily="34" charset="0"/>
              <a:cs typeface="Calibri" panose="020F0502020204030204" pitchFamily="34" charset="0"/>
            </a:endParaRPr>
          </a:p>
        </p:txBody>
      </p:sp>
      <p:sp>
        <p:nvSpPr>
          <p:cNvPr id="37" name="Text 16">
            <a:extLst>
              <a:ext uri="{FF2B5EF4-FFF2-40B4-BE49-F238E27FC236}">
                <a16:creationId xmlns:a16="http://schemas.microsoft.com/office/drawing/2014/main" id="{DEA74D4C-B822-46BB-D70D-27ABA5292584}"/>
              </a:ext>
            </a:extLst>
          </p:cNvPr>
          <p:cNvSpPr/>
          <p:nvPr/>
        </p:nvSpPr>
        <p:spPr>
          <a:xfrm>
            <a:off x="622821" y="3788982"/>
            <a:ext cx="2676477"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7B</a:t>
            </a:r>
            <a:endParaRPr lang="en-US" sz="1200" b="1" dirty="0">
              <a:latin typeface="Calibri" panose="020F0502020204030204" pitchFamily="34" charset="0"/>
              <a:cs typeface="Calibri" panose="020F0502020204030204" pitchFamily="34" charset="0"/>
            </a:endParaRPr>
          </a:p>
        </p:txBody>
      </p:sp>
      <p:sp>
        <p:nvSpPr>
          <p:cNvPr id="38" name="Text 19">
            <a:extLst>
              <a:ext uri="{FF2B5EF4-FFF2-40B4-BE49-F238E27FC236}">
                <a16:creationId xmlns:a16="http://schemas.microsoft.com/office/drawing/2014/main" id="{B0370EF2-18B2-91B1-88A7-5EE523679A9F}"/>
              </a:ext>
            </a:extLst>
          </p:cNvPr>
          <p:cNvSpPr/>
          <p:nvPr/>
        </p:nvSpPr>
        <p:spPr>
          <a:xfrm>
            <a:off x="622821" y="4252147"/>
            <a:ext cx="2391305"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7C</a:t>
            </a:r>
            <a:endParaRPr lang="en-US" sz="1200" b="1" dirty="0">
              <a:latin typeface="Calibri" panose="020F0502020204030204" pitchFamily="34" charset="0"/>
              <a:cs typeface="Calibri" panose="020F0502020204030204" pitchFamily="34" charset="0"/>
            </a:endParaRPr>
          </a:p>
        </p:txBody>
      </p:sp>
      <p:sp>
        <p:nvSpPr>
          <p:cNvPr id="39" name="Text 22">
            <a:extLst>
              <a:ext uri="{FF2B5EF4-FFF2-40B4-BE49-F238E27FC236}">
                <a16:creationId xmlns:a16="http://schemas.microsoft.com/office/drawing/2014/main" id="{D5BFB3BB-98DC-32DF-EC30-819B1309C928}"/>
              </a:ext>
            </a:extLst>
          </p:cNvPr>
          <p:cNvSpPr/>
          <p:nvPr/>
        </p:nvSpPr>
        <p:spPr>
          <a:xfrm>
            <a:off x="622821" y="4735617"/>
            <a:ext cx="2708730" cy="254305"/>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7D</a:t>
            </a:r>
            <a:endParaRPr lang="en-US" sz="1200" b="1" dirty="0">
              <a:latin typeface="Calibri" panose="020F0502020204030204" pitchFamily="34" charset="0"/>
              <a:cs typeface="Calibri" panose="020F0502020204030204" pitchFamily="34" charset="0"/>
            </a:endParaRPr>
          </a:p>
        </p:txBody>
      </p:sp>
      <p:sp>
        <p:nvSpPr>
          <p:cNvPr id="42" name="Shape 94">
            <a:extLst>
              <a:ext uri="{FF2B5EF4-FFF2-40B4-BE49-F238E27FC236}">
                <a16:creationId xmlns:a16="http://schemas.microsoft.com/office/drawing/2014/main" id="{5B454D10-EF59-A00D-8CA1-571182C48E1C}"/>
              </a:ext>
            </a:extLst>
          </p:cNvPr>
          <p:cNvSpPr/>
          <p:nvPr/>
        </p:nvSpPr>
        <p:spPr>
          <a:xfrm>
            <a:off x="456008" y="5199554"/>
            <a:ext cx="5952649" cy="653422"/>
          </a:xfrm>
          <a:prstGeom prst="roundRect">
            <a:avLst>
              <a:gd name="adj" fmla="val 17638"/>
            </a:avLst>
          </a:prstGeom>
          <a:solidFill>
            <a:srgbClr val="2F9E97">
              <a:alpha val="50474"/>
            </a:srgbClr>
          </a:solidFill>
          <a:ln w="17145">
            <a:noFill/>
            <a:prstDash val="solid"/>
          </a:ln>
        </p:spPr>
        <p:txBody>
          <a:bodyPr/>
          <a:lstStyle/>
          <a:p>
            <a:endParaRPr lang="de-DE" dirty="0"/>
          </a:p>
        </p:txBody>
      </p:sp>
      <p:sp>
        <p:nvSpPr>
          <p:cNvPr id="43" name="Text 93">
            <a:extLst>
              <a:ext uri="{FF2B5EF4-FFF2-40B4-BE49-F238E27FC236}">
                <a16:creationId xmlns:a16="http://schemas.microsoft.com/office/drawing/2014/main" id="{DB6ED622-42B3-6B9A-D792-58AAF2AF2F4D}"/>
              </a:ext>
            </a:extLst>
          </p:cNvPr>
          <p:cNvSpPr/>
          <p:nvPr/>
        </p:nvSpPr>
        <p:spPr>
          <a:xfrm>
            <a:off x="622821" y="5400840"/>
            <a:ext cx="2404534" cy="240798"/>
          </a:xfrm>
          <a:prstGeom prst="rect">
            <a:avLst/>
          </a:prstGeom>
          <a:noFill/>
          <a:ln/>
        </p:spPr>
        <p:txBody>
          <a:bodyPr wrap="square" lIns="25400" tIns="25400" rIns="25400" bIns="25400" rtlCol="0" anchor="b">
            <a:noAutofit/>
          </a:bodyPr>
          <a:lstStyle/>
          <a:p>
            <a:pPr marL="0" indent="0">
              <a:buNone/>
            </a:pPr>
            <a:r>
              <a:rPr lang="en-US" sz="1200" dirty="0">
                <a:solidFill>
                  <a:srgbClr val="25282A"/>
                </a:solidFill>
                <a:latin typeface="Calibri" panose="020F0502020204030204" pitchFamily="34" charset="0"/>
                <a:ea typeface="Arial" pitchFamily="34" charset="-122"/>
                <a:cs typeface="Calibri" panose="020F0502020204030204" pitchFamily="34" charset="0"/>
              </a:rPr>
              <a:t>Gesamtbetrag des Jahrgangs 7</a:t>
            </a:r>
            <a:endParaRPr lang="en-US" sz="1200" dirty="0"/>
          </a:p>
        </p:txBody>
      </p:sp>
      <p:sp>
        <p:nvSpPr>
          <p:cNvPr id="44" name="Text 95">
            <a:extLst>
              <a:ext uri="{FF2B5EF4-FFF2-40B4-BE49-F238E27FC236}">
                <a16:creationId xmlns:a16="http://schemas.microsoft.com/office/drawing/2014/main" id="{7825932A-3B62-3B77-D522-472C525FE12C}"/>
              </a:ext>
            </a:extLst>
          </p:cNvPr>
          <p:cNvSpPr/>
          <p:nvPr/>
        </p:nvSpPr>
        <p:spPr>
          <a:xfrm>
            <a:off x="6138255" y="5329386"/>
            <a:ext cx="263731" cy="416087"/>
          </a:xfrm>
          <a:prstGeom prst="rect">
            <a:avLst/>
          </a:prstGeom>
          <a:noFill/>
          <a:ln/>
        </p:spPr>
        <p:txBody>
          <a:bodyPr wrap="square" lIns="25400" tIns="25400" rIns="25400" bIns="25400" rtlCol="0" anchor="ctr">
            <a:normAutofit/>
          </a:bodyPr>
          <a:lstStyle/>
          <a:p>
            <a:pPr marL="0" indent="0">
              <a:buNone/>
            </a:pPr>
            <a:r>
              <a:rPr lang="en-US" sz="14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a:t>
            </a:r>
            <a:endParaRPr lang="en-US" sz="1400" b="1"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45" name="Text 35">
            <a:extLst>
              <a:ext uri="{FF2B5EF4-FFF2-40B4-BE49-F238E27FC236}">
                <a16:creationId xmlns:a16="http://schemas.microsoft.com/office/drawing/2014/main" id="{3428C008-B052-50D7-FE0E-583E59610E58}"/>
              </a:ext>
            </a:extLst>
          </p:cNvPr>
          <p:cNvSpPr/>
          <p:nvPr/>
        </p:nvSpPr>
        <p:spPr>
          <a:xfrm>
            <a:off x="456008" y="6531265"/>
            <a:ext cx="1848035"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Abgegeben bei</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6" name="Text 37">
            <a:extLst>
              <a:ext uri="{FF2B5EF4-FFF2-40B4-BE49-F238E27FC236}">
                <a16:creationId xmlns:a16="http://schemas.microsoft.com/office/drawing/2014/main" id="{8F7BB7D1-9AE9-843B-44A9-874E92E0B1ED}"/>
              </a:ext>
            </a:extLst>
          </p:cNvPr>
          <p:cNvSpPr/>
          <p:nvPr/>
        </p:nvSpPr>
        <p:spPr>
          <a:xfrm>
            <a:off x="3177502" y="6531265"/>
            <a:ext cx="1061049"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Datum</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7" name="Text 39">
            <a:extLst>
              <a:ext uri="{FF2B5EF4-FFF2-40B4-BE49-F238E27FC236}">
                <a16:creationId xmlns:a16="http://schemas.microsoft.com/office/drawing/2014/main" id="{5C2FCAF0-B1D6-457E-9E73-767A42B623D3}"/>
              </a:ext>
            </a:extLst>
          </p:cNvPr>
          <p:cNvSpPr/>
          <p:nvPr/>
        </p:nvSpPr>
        <p:spPr>
          <a:xfrm>
            <a:off x="4535982" y="6531265"/>
            <a:ext cx="1774205" cy="163786"/>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Unterschrift</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cxnSp>
        <p:nvCxnSpPr>
          <p:cNvPr id="50" name="Gerade Verbindung 49">
            <a:extLst>
              <a:ext uri="{FF2B5EF4-FFF2-40B4-BE49-F238E27FC236}">
                <a16:creationId xmlns:a16="http://schemas.microsoft.com/office/drawing/2014/main" id="{8441CDE6-AEC1-07D5-CD25-2FEB353311DF}"/>
              </a:ext>
            </a:extLst>
          </p:cNvPr>
          <p:cNvCxnSpPr>
            <a:cxnSpLocks/>
          </p:cNvCxnSpPr>
          <p:nvPr/>
        </p:nvCxnSpPr>
        <p:spPr>
          <a:xfrm>
            <a:off x="456008" y="7172275"/>
            <a:ext cx="2391305"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2" name="Gerade Verbindung 51">
            <a:extLst>
              <a:ext uri="{FF2B5EF4-FFF2-40B4-BE49-F238E27FC236}">
                <a16:creationId xmlns:a16="http://schemas.microsoft.com/office/drawing/2014/main" id="{EA45AD1B-BD9D-1D9E-3D30-AC3F5994F3C6}"/>
              </a:ext>
            </a:extLst>
          </p:cNvPr>
          <p:cNvCxnSpPr>
            <a:cxnSpLocks/>
          </p:cNvCxnSpPr>
          <p:nvPr/>
        </p:nvCxnSpPr>
        <p:spPr>
          <a:xfrm>
            <a:off x="3210371" y="7172275"/>
            <a:ext cx="1028180"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4" name="Gerade Verbindung 53">
            <a:extLst>
              <a:ext uri="{FF2B5EF4-FFF2-40B4-BE49-F238E27FC236}">
                <a16:creationId xmlns:a16="http://schemas.microsoft.com/office/drawing/2014/main" id="{BCD6954F-F72C-1161-1BF2-54EC5F9DEC1A}"/>
              </a:ext>
            </a:extLst>
          </p:cNvPr>
          <p:cNvCxnSpPr>
            <a:cxnSpLocks/>
          </p:cNvCxnSpPr>
          <p:nvPr/>
        </p:nvCxnSpPr>
        <p:spPr>
          <a:xfrm>
            <a:off x="4570807" y="7169736"/>
            <a:ext cx="183117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sp>
        <p:nvSpPr>
          <p:cNvPr id="8" name="Abgerundetes Rechteck 7">
            <a:extLst>
              <a:ext uri="{FF2B5EF4-FFF2-40B4-BE49-F238E27FC236}">
                <a16:creationId xmlns:a16="http://schemas.microsoft.com/office/drawing/2014/main" id="{70EF0255-6060-65B5-2354-8C92FDB1C505}"/>
              </a:ext>
            </a:extLst>
          </p:cNvPr>
          <p:cNvSpPr/>
          <p:nvPr/>
        </p:nvSpPr>
        <p:spPr>
          <a:xfrm>
            <a:off x="2145323" y="176496"/>
            <a:ext cx="2567354"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ABRECHNUNG</a:t>
            </a:r>
            <a:endParaRPr lang="de-DE" sz="2800" b="1" dirty="0">
              <a:solidFill>
                <a:srgbClr val="2F9E97"/>
              </a:solidFill>
              <a:latin typeface="Calibri" panose="020F0502020204030204" pitchFamily="34" charset="0"/>
              <a:cs typeface="Calibri" panose="020F0502020204030204" pitchFamily="34" charset="0"/>
            </a:endParaRPr>
          </a:p>
        </p:txBody>
      </p:sp>
      <p:sp>
        <p:nvSpPr>
          <p:cNvPr id="10" name="Abgerundetes Rechteck 9">
            <a:extLst>
              <a:ext uri="{FF2B5EF4-FFF2-40B4-BE49-F238E27FC236}">
                <a16:creationId xmlns:a16="http://schemas.microsoft.com/office/drawing/2014/main" id="{49E2E2D6-2E4F-E322-B8B9-B7306AB62BEB}"/>
              </a:ext>
            </a:extLst>
          </p:cNvPr>
          <p:cNvSpPr/>
          <p:nvPr/>
        </p:nvSpPr>
        <p:spPr>
          <a:xfrm>
            <a:off x="1941341" y="761712"/>
            <a:ext cx="2975317"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SPENDENGELDER</a:t>
            </a:r>
            <a:endParaRPr lang="de-DE" sz="2800" b="1" dirty="0">
              <a:solidFill>
                <a:srgbClr val="2F9E9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9603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6D08A-A12B-7748-323D-E42953D98A61}"/>
            </a:ext>
          </a:extLst>
        </p:cNvPr>
        <p:cNvGrpSpPr/>
        <p:nvPr/>
      </p:nvGrpSpPr>
      <p:grpSpPr>
        <a:xfrm>
          <a:off x="0" y="0"/>
          <a:ext cx="0" cy="0"/>
          <a:chOff x="0" y="0"/>
          <a:chExt cx="0" cy="0"/>
        </a:xfrm>
      </p:grpSpPr>
      <p:sp>
        <p:nvSpPr>
          <p:cNvPr id="3" name="Titel 4">
            <a:extLst>
              <a:ext uri="{FF2B5EF4-FFF2-40B4-BE49-F238E27FC236}">
                <a16:creationId xmlns:a16="http://schemas.microsoft.com/office/drawing/2014/main" id="{852B9FFB-15CE-CA9F-0CDC-6A7140B543E6}"/>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4" name="Shape 1">
            <a:extLst>
              <a:ext uri="{FF2B5EF4-FFF2-40B4-BE49-F238E27FC236}">
                <a16:creationId xmlns:a16="http://schemas.microsoft.com/office/drawing/2014/main" id="{C86CCDE8-656F-97B7-08E9-9E651970E806}"/>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5" name="Textfeld 4">
            <a:extLst>
              <a:ext uri="{FF2B5EF4-FFF2-40B4-BE49-F238E27FC236}">
                <a16:creationId xmlns:a16="http://schemas.microsoft.com/office/drawing/2014/main" id="{CA47C1D5-4D5D-05D0-6F49-B76B3EE2976C}"/>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
        <p:nvSpPr>
          <p:cNvPr id="6" name="Textfeld 5">
            <a:extLst>
              <a:ext uri="{FF2B5EF4-FFF2-40B4-BE49-F238E27FC236}">
                <a16:creationId xmlns:a16="http://schemas.microsoft.com/office/drawing/2014/main" id="{F971106F-6C36-802D-6AAD-F6E5E68698D6}"/>
              </a:ext>
            </a:extLst>
          </p:cNvPr>
          <p:cNvSpPr txBox="1"/>
          <p:nvPr/>
        </p:nvSpPr>
        <p:spPr>
          <a:xfrm>
            <a:off x="0" y="2039447"/>
            <a:ext cx="6858000" cy="639534"/>
          </a:xfrm>
          <a:prstGeom prst="rect">
            <a:avLst/>
          </a:prstGeom>
          <a:noFill/>
        </p:spPr>
        <p:txBody>
          <a:bodyPr wrap="square">
            <a:spAutoFit/>
          </a:bodyPr>
          <a:lstStyle/>
          <a:p>
            <a:pPr algn="ctr">
              <a:lnSpc>
                <a:spcPct val="139999"/>
              </a:lnSpc>
            </a:pPr>
            <a:r>
              <a:rPr lang="en-US" sz="2800" dirty="0">
                <a:latin typeface="Calibri" panose="020F0502020204030204" pitchFamily="34" charset="0"/>
                <a:ea typeface="Arial" pitchFamily="34" charset="-122"/>
                <a:cs typeface="Calibri" panose="020F0502020204030204" pitchFamily="34" charset="0"/>
              </a:rPr>
              <a:t>Jahrgang 8</a:t>
            </a:r>
            <a:endParaRPr lang="en-US" sz="2800" b="1" dirty="0">
              <a:latin typeface="Calibri" panose="020F0502020204030204" pitchFamily="34" charset="0"/>
              <a:cs typeface="Calibri" panose="020F0502020204030204" pitchFamily="34" charset="0"/>
            </a:endParaRPr>
          </a:p>
        </p:txBody>
      </p:sp>
      <p:sp>
        <p:nvSpPr>
          <p:cNvPr id="9" name="Textfeld 8">
            <a:extLst>
              <a:ext uri="{FF2B5EF4-FFF2-40B4-BE49-F238E27FC236}">
                <a16:creationId xmlns:a16="http://schemas.microsoft.com/office/drawing/2014/main" id="{BE9B53DD-5BED-A5C7-9598-EF1E3EF90178}"/>
              </a:ext>
            </a:extLst>
          </p:cNvPr>
          <p:cNvSpPr txBox="1"/>
          <p:nvPr/>
        </p:nvSpPr>
        <p:spPr>
          <a:xfrm>
            <a:off x="0" y="1345048"/>
            <a:ext cx="6858000" cy="333746"/>
          </a:xfrm>
          <a:prstGeom prst="rect">
            <a:avLst/>
          </a:prstGeom>
          <a:noFill/>
        </p:spPr>
        <p:txBody>
          <a:bodyPr wrap="square">
            <a:spAutoFit/>
          </a:bodyPr>
          <a:lstStyle/>
          <a:p>
            <a:pPr marL="0" indent="0" algn="ctr">
              <a:lnSpc>
                <a:spcPct val="145000"/>
              </a:lnSpc>
              <a:buNone/>
            </a:pPr>
            <a:r>
              <a:rPr lang="en-US" sz="1200" dirty="0">
                <a:solidFill>
                  <a:srgbClr val="2D2D2D"/>
                </a:solidFill>
                <a:latin typeface="Calibri" panose="020F0502020204030204" pitchFamily="34" charset="0"/>
                <a:ea typeface="Arial" pitchFamily="34" charset="-122"/>
                <a:cs typeface="Calibri" panose="020F0502020204030204" pitchFamily="34" charset="0"/>
              </a:rPr>
              <a:t>Tragt den eingesammelten </a:t>
            </a:r>
            <a:r>
              <a:rPr lang="en-US" sz="1200" dirty="0">
                <a:solidFill>
                  <a:srgbClr val="25282A"/>
                </a:solidFill>
                <a:latin typeface="Calibri" panose="020F0502020204030204" pitchFamily="34" charset="0"/>
                <a:ea typeface="Arial" pitchFamily="34" charset="-122"/>
                <a:cs typeface="Calibri" panose="020F0502020204030204" pitchFamily="34" charset="0"/>
              </a:rPr>
              <a:t>Spendenbetrag pro Klasse </a:t>
            </a:r>
            <a:r>
              <a:rPr lang="en-US" sz="1200" dirty="0">
                <a:solidFill>
                  <a:srgbClr val="2D2D2D"/>
                </a:solidFill>
                <a:latin typeface="Calibri" panose="020F0502020204030204" pitchFamily="34" charset="0"/>
                <a:ea typeface="Arial" pitchFamily="34" charset="-122"/>
                <a:cs typeface="Calibri" panose="020F0502020204030204" pitchFamily="34" charset="0"/>
              </a:rPr>
              <a:t>ein und bildet unten die Gesamtsumme.</a:t>
            </a:r>
            <a:endParaRPr lang="en-US" sz="1200" dirty="0">
              <a:latin typeface="Calibri" panose="020F0502020204030204" pitchFamily="34" charset="0"/>
              <a:cs typeface="Calibri" panose="020F0502020204030204" pitchFamily="34" charset="0"/>
            </a:endParaRPr>
          </a:p>
        </p:txBody>
      </p:sp>
      <p:sp>
        <p:nvSpPr>
          <p:cNvPr id="34" name="Textfeld 33">
            <a:extLst>
              <a:ext uri="{FF2B5EF4-FFF2-40B4-BE49-F238E27FC236}">
                <a16:creationId xmlns:a16="http://schemas.microsoft.com/office/drawing/2014/main" id="{3E9C1223-1D7C-BF78-3819-13B02921BADE}"/>
              </a:ext>
            </a:extLst>
          </p:cNvPr>
          <p:cNvSpPr txBox="1"/>
          <p:nvPr/>
        </p:nvSpPr>
        <p:spPr>
          <a:xfrm>
            <a:off x="442649" y="2789103"/>
            <a:ext cx="2895593"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KLASSE</a:t>
            </a:r>
          </a:p>
        </p:txBody>
      </p:sp>
      <p:sp>
        <p:nvSpPr>
          <p:cNvPr id="35" name="Textfeld 34">
            <a:extLst>
              <a:ext uri="{FF2B5EF4-FFF2-40B4-BE49-F238E27FC236}">
                <a16:creationId xmlns:a16="http://schemas.microsoft.com/office/drawing/2014/main" id="{BFDFAFB4-C1FF-99AE-CED4-9936A480CFEE}"/>
              </a:ext>
            </a:extLst>
          </p:cNvPr>
          <p:cNvSpPr txBox="1"/>
          <p:nvPr/>
        </p:nvSpPr>
        <p:spPr>
          <a:xfrm>
            <a:off x="3377184" y="2801496"/>
            <a:ext cx="3024802"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BETRAG</a:t>
            </a:r>
          </a:p>
        </p:txBody>
      </p:sp>
      <p:sp>
        <p:nvSpPr>
          <p:cNvPr id="36" name="Text 13">
            <a:extLst>
              <a:ext uri="{FF2B5EF4-FFF2-40B4-BE49-F238E27FC236}">
                <a16:creationId xmlns:a16="http://schemas.microsoft.com/office/drawing/2014/main" id="{0808ED23-F444-BAAC-A0F3-BE371EA506DD}"/>
              </a:ext>
            </a:extLst>
          </p:cNvPr>
          <p:cNvSpPr/>
          <p:nvPr/>
        </p:nvSpPr>
        <p:spPr>
          <a:xfrm>
            <a:off x="622821" y="3326072"/>
            <a:ext cx="2391311"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8A</a:t>
            </a:r>
            <a:endParaRPr lang="en-US" sz="1200" b="1" dirty="0">
              <a:latin typeface="Calibri" panose="020F0502020204030204" pitchFamily="34" charset="0"/>
              <a:cs typeface="Calibri" panose="020F0502020204030204" pitchFamily="34" charset="0"/>
            </a:endParaRPr>
          </a:p>
        </p:txBody>
      </p:sp>
      <p:sp>
        <p:nvSpPr>
          <p:cNvPr id="37" name="Text 16">
            <a:extLst>
              <a:ext uri="{FF2B5EF4-FFF2-40B4-BE49-F238E27FC236}">
                <a16:creationId xmlns:a16="http://schemas.microsoft.com/office/drawing/2014/main" id="{B6B01E19-009B-E57F-4C2E-0AC231EC4A0E}"/>
              </a:ext>
            </a:extLst>
          </p:cNvPr>
          <p:cNvSpPr/>
          <p:nvPr/>
        </p:nvSpPr>
        <p:spPr>
          <a:xfrm>
            <a:off x="622821" y="3788982"/>
            <a:ext cx="2676477"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8B</a:t>
            </a:r>
            <a:endParaRPr lang="en-US" sz="1200" b="1" dirty="0">
              <a:latin typeface="Calibri" panose="020F0502020204030204" pitchFamily="34" charset="0"/>
              <a:cs typeface="Calibri" panose="020F0502020204030204" pitchFamily="34" charset="0"/>
            </a:endParaRPr>
          </a:p>
        </p:txBody>
      </p:sp>
      <p:sp>
        <p:nvSpPr>
          <p:cNvPr id="38" name="Text 19">
            <a:extLst>
              <a:ext uri="{FF2B5EF4-FFF2-40B4-BE49-F238E27FC236}">
                <a16:creationId xmlns:a16="http://schemas.microsoft.com/office/drawing/2014/main" id="{88A242BA-67F8-F840-73E5-6A6ABE96933C}"/>
              </a:ext>
            </a:extLst>
          </p:cNvPr>
          <p:cNvSpPr/>
          <p:nvPr/>
        </p:nvSpPr>
        <p:spPr>
          <a:xfrm>
            <a:off x="622821" y="4252147"/>
            <a:ext cx="2391305"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8C</a:t>
            </a:r>
            <a:endParaRPr lang="en-US" sz="1200" b="1" dirty="0">
              <a:latin typeface="Calibri" panose="020F0502020204030204" pitchFamily="34" charset="0"/>
              <a:cs typeface="Calibri" panose="020F0502020204030204" pitchFamily="34" charset="0"/>
            </a:endParaRPr>
          </a:p>
        </p:txBody>
      </p:sp>
      <p:sp>
        <p:nvSpPr>
          <p:cNvPr id="39" name="Text 22">
            <a:extLst>
              <a:ext uri="{FF2B5EF4-FFF2-40B4-BE49-F238E27FC236}">
                <a16:creationId xmlns:a16="http://schemas.microsoft.com/office/drawing/2014/main" id="{0D1FE2C9-D422-F661-00C9-529107FCA7E7}"/>
              </a:ext>
            </a:extLst>
          </p:cNvPr>
          <p:cNvSpPr/>
          <p:nvPr/>
        </p:nvSpPr>
        <p:spPr>
          <a:xfrm>
            <a:off x="622821" y="4735617"/>
            <a:ext cx="2708730" cy="254305"/>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8D</a:t>
            </a:r>
            <a:endParaRPr lang="en-US" sz="1200" b="1" dirty="0">
              <a:latin typeface="Calibri" panose="020F0502020204030204" pitchFamily="34" charset="0"/>
              <a:cs typeface="Calibri" panose="020F0502020204030204" pitchFamily="34" charset="0"/>
            </a:endParaRPr>
          </a:p>
        </p:txBody>
      </p:sp>
      <p:sp>
        <p:nvSpPr>
          <p:cNvPr id="42" name="Shape 94">
            <a:extLst>
              <a:ext uri="{FF2B5EF4-FFF2-40B4-BE49-F238E27FC236}">
                <a16:creationId xmlns:a16="http://schemas.microsoft.com/office/drawing/2014/main" id="{936C5279-18B4-6429-3310-CCBD172A166D}"/>
              </a:ext>
            </a:extLst>
          </p:cNvPr>
          <p:cNvSpPr/>
          <p:nvPr/>
        </p:nvSpPr>
        <p:spPr>
          <a:xfrm>
            <a:off x="456008" y="5199554"/>
            <a:ext cx="5952649" cy="653422"/>
          </a:xfrm>
          <a:prstGeom prst="roundRect">
            <a:avLst>
              <a:gd name="adj" fmla="val 17638"/>
            </a:avLst>
          </a:prstGeom>
          <a:solidFill>
            <a:srgbClr val="2F9E97">
              <a:alpha val="50474"/>
            </a:srgbClr>
          </a:solidFill>
          <a:ln w="17145">
            <a:noFill/>
            <a:prstDash val="solid"/>
          </a:ln>
        </p:spPr>
        <p:txBody>
          <a:bodyPr/>
          <a:lstStyle/>
          <a:p>
            <a:endParaRPr lang="de-DE" dirty="0"/>
          </a:p>
        </p:txBody>
      </p:sp>
      <p:sp>
        <p:nvSpPr>
          <p:cNvPr id="43" name="Text 93">
            <a:extLst>
              <a:ext uri="{FF2B5EF4-FFF2-40B4-BE49-F238E27FC236}">
                <a16:creationId xmlns:a16="http://schemas.microsoft.com/office/drawing/2014/main" id="{4999A0A0-9B67-78B6-D9DB-B1C4AF959AAA}"/>
              </a:ext>
            </a:extLst>
          </p:cNvPr>
          <p:cNvSpPr/>
          <p:nvPr/>
        </p:nvSpPr>
        <p:spPr>
          <a:xfrm>
            <a:off x="622821" y="5400840"/>
            <a:ext cx="2404534" cy="240798"/>
          </a:xfrm>
          <a:prstGeom prst="rect">
            <a:avLst/>
          </a:prstGeom>
          <a:noFill/>
          <a:ln/>
        </p:spPr>
        <p:txBody>
          <a:bodyPr wrap="square" lIns="25400" tIns="25400" rIns="25400" bIns="25400" rtlCol="0" anchor="b">
            <a:noAutofit/>
          </a:bodyPr>
          <a:lstStyle/>
          <a:p>
            <a:pPr marL="0" indent="0">
              <a:buNone/>
            </a:pPr>
            <a:r>
              <a:rPr lang="en-US" sz="1200" dirty="0">
                <a:solidFill>
                  <a:srgbClr val="25282A"/>
                </a:solidFill>
                <a:latin typeface="Calibri" panose="020F0502020204030204" pitchFamily="34" charset="0"/>
                <a:ea typeface="Arial" pitchFamily="34" charset="-122"/>
                <a:cs typeface="Calibri" panose="020F0502020204030204" pitchFamily="34" charset="0"/>
              </a:rPr>
              <a:t>Gesamtbetrag des Jahrgangs 8</a:t>
            </a:r>
            <a:endParaRPr lang="en-US" sz="1200" dirty="0"/>
          </a:p>
        </p:txBody>
      </p:sp>
      <p:sp>
        <p:nvSpPr>
          <p:cNvPr id="44" name="Text 95">
            <a:extLst>
              <a:ext uri="{FF2B5EF4-FFF2-40B4-BE49-F238E27FC236}">
                <a16:creationId xmlns:a16="http://schemas.microsoft.com/office/drawing/2014/main" id="{1CB07900-3055-EDD0-4203-5AEF39EE9AB7}"/>
              </a:ext>
            </a:extLst>
          </p:cNvPr>
          <p:cNvSpPr/>
          <p:nvPr/>
        </p:nvSpPr>
        <p:spPr>
          <a:xfrm>
            <a:off x="6138255" y="5329386"/>
            <a:ext cx="263731" cy="416087"/>
          </a:xfrm>
          <a:prstGeom prst="rect">
            <a:avLst/>
          </a:prstGeom>
          <a:noFill/>
          <a:ln/>
        </p:spPr>
        <p:txBody>
          <a:bodyPr wrap="square" lIns="25400" tIns="25400" rIns="25400" bIns="25400" rtlCol="0" anchor="ctr">
            <a:normAutofit/>
          </a:bodyPr>
          <a:lstStyle/>
          <a:p>
            <a:pPr marL="0" indent="0">
              <a:buNone/>
            </a:pPr>
            <a:r>
              <a:rPr lang="en-US" sz="14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a:t>
            </a:r>
            <a:endParaRPr lang="en-US" sz="1400" b="1"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45" name="Text 35">
            <a:extLst>
              <a:ext uri="{FF2B5EF4-FFF2-40B4-BE49-F238E27FC236}">
                <a16:creationId xmlns:a16="http://schemas.microsoft.com/office/drawing/2014/main" id="{10FE0E35-71DD-08CE-BF1C-1159E910435F}"/>
              </a:ext>
            </a:extLst>
          </p:cNvPr>
          <p:cNvSpPr/>
          <p:nvPr/>
        </p:nvSpPr>
        <p:spPr>
          <a:xfrm>
            <a:off x="456008" y="6531265"/>
            <a:ext cx="1848035"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Abgegeben bei</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6" name="Text 37">
            <a:extLst>
              <a:ext uri="{FF2B5EF4-FFF2-40B4-BE49-F238E27FC236}">
                <a16:creationId xmlns:a16="http://schemas.microsoft.com/office/drawing/2014/main" id="{97326DA1-412F-6AE4-160B-BCBA3F938AF5}"/>
              </a:ext>
            </a:extLst>
          </p:cNvPr>
          <p:cNvSpPr/>
          <p:nvPr/>
        </p:nvSpPr>
        <p:spPr>
          <a:xfrm>
            <a:off x="3177502" y="6531265"/>
            <a:ext cx="1061049"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Datum</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7" name="Text 39">
            <a:extLst>
              <a:ext uri="{FF2B5EF4-FFF2-40B4-BE49-F238E27FC236}">
                <a16:creationId xmlns:a16="http://schemas.microsoft.com/office/drawing/2014/main" id="{995EF7B4-DE8F-EADD-55F7-72785D3899F8}"/>
              </a:ext>
            </a:extLst>
          </p:cNvPr>
          <p:cNvSpPr/>
          <p:nvPr/>
        </p:nvSpPr>
        <p:spPr>
          <a:xfrm>
            <a:off x="4535982" y="6531265"/>
            <a:ext cx="1774205" cy="163786"/>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Unterschrift</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cxnSp>
        <p:nvCxnSpPr>
          <p:cNvPr id="50" name="Gerade Verbindung 49">
            <a:extLst>
              <a:ext uri="{FF2B5EF4-FFF2-40B4-BE49-F238E27FC236}">
                <a16:creationId xmlns:a16="http://schemas.microsoft.com/office/drawing/2014/main" id="{EC29877C-70EB-2EBE-C666-CAADA5D93268}"/>
              </a:ext>
            </a:extLst>
          </p:cNvPr>
          <p:cNvCxnSpPr>
            <a:cxnSpLocks/>
          </p:cNvCxnSpPr>
          <p:nvPr/>
        </p:nvCxnSpPr>
        <p:spPr>
          <a:xfrm>
            <a:off x="456008" y="7172275"/>
            <a:ext cx="2391305"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2" name="Gerade Verbindung 51">
            <a:extLst>
              <a:ext uri="{FF2B5EF4-FFF2-40B4-BE49-F238E27FC236}">
                <a16:creationId xmlns:a16="http://schemas.microsoft.com/office/drawing/2014/main" id="{3F58E597-3240-7FDA-D532-A6D4D63F56B7}"/>
              </a:ext>
            </a:extLst>
          </p:cNvPr>
          <p:cNvCxnSpPr>
            <a:cxnSpLocks/>
          </p:cNvCxnSpPr>
          <p:nvPr/>
        </p:nvCxnSpPr>
        <p:spPr>
          <a:xfrm>
            <a:off x="3210371" y="7172275"/>
            <a:ext cx="1028180"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4" name="Gerade Verbindung 53">
            <a:extLst>
              <a:ext uri="{FF2B5EF4-FFF2-40B4-BE49-F238E27FC236}">
                <a16:creationId xmlns:a16="http://schemas.microsoft.com/office/drawing/2014/main" id="{AEBE62C9-3A56-250D-E8D1-0AB93F7120E0}"/>
              </a:ext>
            </a:extLst>
          </p:cNvPr>
          <p:cNvCxnSpPr>
            <a:cxnSpLocks/>
          </p:cNvCxnSpPr>
          <p:nvPr/>
        </p:nvCxnSpPr>
        <p:spPr>
          <a:xfrm>
            <a:off x="4570807" y="7169736"/>
            <a:ext cx="183117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sp>
        <p:nvSpPr>
          <p:cNvPr id="8" name="Abgerundetes Rechteck 7">
            <a:extLst>
              <a:ext uri="{FF2B5EF4-FFF2-40B4-BE49-F238E27FC236}">
                <a16:creationId xmlns:a16="http://schemas.microsoft.com/office/drawing/2014/main" id="{B036ACB4-9232-3A9F-7695-0F86122F7BBC}"/>
              </a:ext>
            </a:extLst>
          </p:cNvPr>
          <p:cNvSpPr/>
          <p:nvPr/>
        </p:nvSpPr>
        <p:spPr>
          <a:xfrm>
            <a:off x="2145323" y="176496"/>
            <a:ext cx="2567354"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ABRECHNUNG</a:t>
            </a:r>
            <a:endParaRPr lang="de-DE" sz="2800" b="1" dirty="0">
              <a:solidFill>
                <a:srgbClr val="2F9E97"/>
              </a:solidFill>
              <a:latin typeface="Calibri" panose="020F0502020204030204" pitchFamily="34" charset="0"/>
              <a:cs typeface="Calibri" panose="020F0502020204030204" pitchFamily="34" charset="0"/>
            </a:endParaRPr>
          </a:p>
        </p:txBody>
      </p:sp>
      <p:sp>
        <p:nvSpPr>
          <p:cNvPr id="10" name="Abgerundetes Rechteck 9">
            <a:extLst>
              <a:ext uri="{FF2B5EF4-FFF2-40B4-BE49-F238E27FC236}">
                <a16:creationId xmlns:a16="http://schemas.microsoft.com/office/drawing/2014/main" id="{2B7D962C-DBB4-FB15-FD0E-593D9F34F7D3}"/>
              </a:ext>
            </a:extLst>
          </p:cNvPr>
          <p:cNvSpPr/>
          <p:nvPr/>
        </p:nvSpPr>
        <p:spPr>
          <a:xfrm>
            <a:off x="1941341" y="761712"/>
            <a:ext cx="2975317"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SPENDENGELDER</a:t>
            </a:r>
            <a:endParaRPr lang="de-DE" sz="2800" b="1" dirty="0">
              <a:solidFill>
                <a:srgbClr val="2F9E9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4763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77156-FC9A-2507-2F81-A38232E2EB9D}"/>
            </a:ext>
          </a:extLst>
        </p:cNvPr>
        <p:cNvGrpSpPr/>
        <p:nvPr/>
      </p:nvGrpSpPr>
      <p:grpSpPr>
        <a:xfrm>
          <a:off x="0" y="0"/>
          <a:ext cx="0" cy="0"/>
          <a:chOff x="0" y="0"/>
          <a:chExt cx="0" cy="0"/>
        </a:xfrm>
      </p:grpSpPr>
      <p:sp>
        <p:nvSpPr>
          <p:cNvPr id="3" name="Titel 4">
            <a:extLst>
              <a:ext uri="{FF2B5EF4-FFF2-40B4-BE49-F238E27FC236}">
                <a16:creationId xmlns:a16="http://schemas.microsoft.com/office/drawing/2014/main" id="{DFCDE682-B563-821C-3B11-B556CB499B6E}"/>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4" name="Shape 1">
            <a:extLst>
              <a:ext uri="{FF2B5EF4-FFF2-40B4-BE49-F238E27FC236}">
                <a16:creationId xmlns:a16="http://schemas.microsoft.com/office/drawing/2014/main" id="{C42A4779-96A7-D0C3-CF0B-0F1F8A2B65FF}"/>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5" name="Textfeld 4">
            <a:extLst>
              <a:ext uri="{FF2B5EF4-FFF2-40B4-BE49-F238E27FC236}">
                <a16:creationId xmlns:a16="http://schemas.microsoft.com/office/drawing/2014/main" id="{006239E9-1F2E-0A35-9AC3-8D7D8DB0D98F}"/>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
        <p:nvSpPr>
          <p:cNvPr id="6" name="Textfeld 5">
            <a:extLst>
              <a:ext uri="{FF2B5EF4-FFF2-40B4-BE49-F238E27FC236}">
                <a16:creationId xmlns:a16="http://schemas.microsoft.com/office/drawing/2014/main" id="{3CFF7C54-4C75-AACC-B663-F9CF52F98163}"/>
              </a:ext>
            </a:extLst>
          </p:cNvPr>
          <p:cNvSpPr txBox="1"/>
          <p:nvPr/>
        </p:nvSpPr>
        <p:spPr>
          <a:xfrm>
            <a:off x="0" y="2039447"/>
            <a:ext cx="6858000" cy="639534"/>
          </a:xfrm>
          <a:prstGeom prst="rect">
            <a:avLst/>
          </a:prstGeom>
          <a:noFill/>
        </p:spPr>
        <p:txBody>
          <a:bodyPr wrap="square">
            <a:spAutoFit/>
          </a:bodyPr>
          <a:lstStyle/>
          <a:p>
            <a:pPr algn="ctr">
              <a:lnSpc>
                <a:spcPct val="139999"/>
              </a:lnSpc>
            </a:pPr>
            <a:r>
              <a:rPr lang="en-US" sz="2800" dirty="0">
                <a:latin typeface="Calibri" panose="020F0502020204030204" pitchFamily="34" charset="0"/>
                <a:ea typeface="Arial" pitchFamily="34" charset="-122"/>
                <a:cs typeface="Calibri" panose="020F0502020204030204" pitchFamily="34" charset="0"/>
              </a:rPr>
              <a:t>Jahrgang 9</a:t>
            </a:r>
            <a:endParaRPr lang="en-US" sz="2800" b="1" dirty="0">
              <a:latin typeface="Calibri" panose="020F0502020204030204" pitchFamily="34" charset="0"/>
              <a:cs typeface="Calibri" panose="020F0502020204030204" pitchFamily="34" charset="0"/>
            </a:endParaRPr>
          </a:p>
        </p:txBody>
      </p:sp>
      <p:sp>
        <p:nvSpPr>
          <p:cNvPr id="9" name="Textfeld 8">
            <a:extLst>
              <a:ext uri="{FF2B5EF4-FFF2-40B4-BE49-F238E27FC236}">
                <a16:creationId xmlns:a16="http://schemas.microsoft.com/office/drawing/2014/main" id="{4C61DC02-5542-B7D4-71A5-4D216F56812F}"/>
              </a:ext>
            </a:extLst>
          </p:cNvPr>
          <p:cNvSpPr txBox="1"/>
          <p:nvPr/>
        </p:nvSpPr>
        <p:spPr>
          <a:xfrm>
            <a:off x="0" y="1345048"/>
            <a:ext cx="6858000" cy="333746"/>
          </a:xfrm>
          <a:prstGeom prst="rect">
            <a:avLst/>
          </a:prstGeom>
          <a:noFill/>
        </p:spPr>
        <p:txBody>
          <a:bodyPr wrap="square">
            <a:spAutoFit/>
          </a:bodyPr>
          <a:lstStyle/>
          <a:p>
            <a:pPr marL="0" indent="0" algn="ctr">
              <a:lnSpc>
                <a:spcPct val="145000"/>
              </a:lnSpc>
              <a:buNone/>
            </a:pPr>
            <a:r>
              <a:rPr lang="en-US" sz="1200" dirty="0">
                <a:solidFill>
                  <a:srgbClr val="2D2D2D"/>
                </a:solidFill>
                <a:latin typeface="Calibri" panose="020F0502020204030204" pitchFamily="34" charset="0"/>
                <a:ea typeface="Arial" pitchFamily="34" charset="-122"/>
                <a:cs typeface="Calibri" panose="020F0502020204030204" pitchFamily="34" charset="0"/>
              </a:rPr>
              <a:t>Tragt den eingesammelten </a:t>
            </a:r>
            <a:r>
              <a:rPr lang="en-US" sz="1200" dirty="0">
                <a:solidFill>
                  <a:srgbClr val="25282A"/>
                </a:solidFill>
                <a:latin typeface="Calibri" panose="020F0502020204030204" pitchFamily="34" charset="0"/>
                <a:ea typeface="Arial" pitchFamily="34" charset="-122"/>
                <a:cs typeface="Calibri" panose="020F0502020204030204" pitchFamily="34" charset="0"/>
              </a:rPr>
              <a:t>Spendenbetrag pro Klasse </a:t>
            </a:r>
            <a:r>
              <a:rPr lang="en-US" sz="1200" dirty="0">
                <a:solidFill>
                  <a:srgbClr val="2D2D2D"/>
                </a:solidFill>
                <a:latin typeface="Calibri" panose="020F0502020204030204" pitchFamily="34" charset="0"/>
                <a:ea typeface="Arial" pitchFamily="34" charset="-122"/>
                <a:cs typeface="Calibri" panose="020F0502020204030204" pitchFamily="34" charset="0"/>
              </a:rPr>
              <a:t>ein und bildet unten die Gesamtsumme.</a:t>
            </a:r>
            <a:endParaRPr lang="en-US" sz="1200" dirty="0">
              <a:latin typeface="Calibri" panose="020F0502020204030204" pitchFamily="34" charset="0"/>
              <a:cs typeface="Calibri" panose="020F0502020204030204" pitchFamily="34" charset="0"/>
            </a:endParaRPr>
          </a:p>
        </p:txBody>
      </p:sp>
      <p:sp>
        <p:nvSpPr>
          <p:cNvPr id="34" name="Textfeld 33">
            <a:extLst>
              <a:ext uri="{FF2B5EF4-FFF2-40B4-BE49-F238E27FC236}">
                <a16:creationId xmlns:a16="http://schemas.microsoft.com/office/drawing/2014/main" id="{9FE21CF3-D8C2-4736-C783-A76D61E4CE73}"/>
              </a:ext>
            </a:extLst>
          </p:cNvPr>
          <p:cNvSpPr txBox="1"/>
          <p:nvPr/>
        </p:nvSpPr>
        <p:spPr>
          <a:xfrm>
            <a:off x="442649" y="2789103"/>
            <a:ext cx="2895593"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KLASSE</a:t>
            </a:r>
          </a:p>
        </p:txBody>
      </p:sp>
      <p:sp>
        <p:nvSpPr>
          <p:cNvPr id="35" name="Textfeld 34">
            <a:extLst>
              <a:ext uri="{FF2B5EF4-FFF2-40B4-BE49-F238E27FC236}">
                <a16:creationId xmlns:a16="http://schemas.microsoft.com/office/drawing/2014/main" id="{9E36734C-4931-8D52-A192-B6C23198ABF3}"/>
              </a:ext>
            </a:extLst>
          </p:cNvPr>
          <p:cNvSpPr txBox="1"/>
          <p:nvPr/>
        </p:nvSpPr>
        <p:spPr>
          <a:xfrm>
            <a:off x="3377184" y="2801496"/>
            <a:ext cx="3024802" cy="369332"/>
          </a:xfrm>
          <a:prstGeom prst="rect">
            <a:avLst/>
          </a:prstGeom>
          <a:noFill/>
        </p:spPr>
        <p:txBody>
          <a:bodyPr wrap="square" rtlCol="0">
            <a:spAutoFit/>
          </a:bodyPr>
          <a:lstStyle/>
          <a:p>
            <a:pPr algn="ctr"/>
            <a:r>
              <a:rPr lang="de-DE" b="1" dirty="0">
                <a:solidFill>
                  <a:schemeClr val="bg1"/>
                </a:solidFill>
                <a:latin typeface="Calibri" panose="020F0502020204030204" pitchFamily="34" charset="0"/>
                <a:cs typeface="Calibri" panose="020F0502020204030204" pitchFamily="34" charset="0"/>
              </a:rPr>
              <a:t>BETRAG</a:t>
            </a:r>
          </a:p>
        </p:txBody>
      </p:sp>
      <p:sp>
        <p:nvSpPr>
          <p:cNvPr id="36" name="Text 13">
            <a:extLst>
              <a:ext uri="{FF2B5EF4-FFF2-40B4-BE49-F238E27FC236}">
                <a16:creationId xmlns:a16="http://schemas.microsoft.com/office/drawing/2014/main" id="{94A969B4-8133-734E-6A3A-DAE6B78B3A37}"/>
              </a:ext>
            </a:extLst>
          </p:cNvPr>
          <p:cNvSpPr/>
          <p:nvPr/>
        </p:nvSpPr>
        <p:spPr>
          <a:xfrm>
            <a:off x="622821" y="3326072"/>
            <a:ext cx="2391311"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9A</a:t>
            </a:r>
            <a:endParaRPr lang="en-US" sz="1200" b="1" dirty="0">
              <a:latin typeface="Calibri" panose="020F0502020204030204" pitchFamily="34" charset="0"/>
              <a:cs typeface="Calibri" panose="020F0502020204030204" pitchFamily="34" charset="0"/>
            </a:endParaRPr>
          </a:p>
        </p:txBody>
      </p:sp>
      <p:sp>
        <p:nvSpPr>
          <p:cNvPr id="37" name="Text 16">
            <a:extLst>
              <a:ext uri="{FF2B5EF4-FFF2-40B4-BE49-F238E27FC236}">
                <a16:creationId xmlns:a16="http://schemas.microsoft.com/office/drawing/2014/main" id="{3DE8CB9C-D07F-0113-2516-AE4FA264AA1E}"/>
              </a:ext>
            </a:extLst>
          </p:cNvPr>
          <p:cNvSpPr/>
          <p:nvPr/>
        </p:nvSpPr>
        <p:spPr>
          <a:xfrm>
            <a:off x="622821" y="3788982"/>
            <a:ext cx="2676477"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9B</a:t>
            </a:r>
            <a:endParaRPr lang="en-US" sz="1200" b="1" dirty="0">
              <a:latin typeface="Calibri" panose="020F0502020204030204" pitchFamily="34" charset="0"/>
              <a:cs typeface="Calibri" panose="020F0502020204030204" pitchFamily="34" charset="0"/>
            </a:endParaRPr>
          </a:p>
        </p:txBody>
      </p:sp>
      <p:sp>
        <p:nvSpPr>
          <p:cNvPr id="38" name="Text 19">
            <a:extLst>
              <a:ext uri="{FF2B5EF4-FFF2-40B4-BE49-F238E27FC236}">
                <a16:creationId xmlns:a16="http://schemas.microsoft.com/office/drawing/2014/main" id="{21442FD8-1C74-228D-7521-BE745CF6B210}"/>
              </a:ext>
            </a:extLst>
          </p:cNvPr>
          <p:cNvSpPr/>
          <p:nvPr/>
        </p:nvSpPr>
        <p:spPr>
          <a:xfrm>
            <a:off x="622821" y="4252147"/>
            <a:ext cx="2391305" cy="251433"/>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9C</a:t>
            </a:r>
            <a:endParaRPr lang="en-US" sz="1200" b="1" dirty="0">
              <a:latin typeface="Calibri" panose="020F0502020204030204" pitchFamily="34" charset="0"/>
              <a:cs typeface="Calibri" panose="020F0502020204030204" pitchFamily="34" charset="0"/>
            </a:endParaRPr>
          </a:p>
        </p:txBody>
      </p:sp>
      <p:sp>
        <p:nvSpPr>
          <p:cNvPr id="39" name="Text 22">
            <a:extLst>
              <a:ext uri="{FF2B5EF4-FFF2-40B4-BE49-F238E27FC236}">
                <a16:creationId xmlns:a16="http://schemas.microsoft.com/office/drawing/2014/main" id="{F79E71A8-AF72-F77D-0108-D4CE55C0D19C}"/>
              </a:ext>
            </a:extLst>
          </p:cNvPr>
          <p:cNvSpPr/>
          <p:nvPr/>
        </p:nvSpPr>
        <p:spPr>
          <a:xfrm>
            <a:off x="622821" y="4735617"/>
            <a:ext cx="2708730" cy="254305"/>
          </a:xfrm>
          <a:prstGeom prst="rect">
            <a:avLst/>
          </a:prstGeom>
          <a:noFill/>
          <a:ln/>
        </p:spPr>
        <p:txBody>
          <a:bodyPr wrap="square" lIns="25400" tIns="25400" rIns="25400" bIns="25400" rtlCol="0" anchor="ctr">
            <a:norm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Klasse 9D</a:t>
            </a:r>
            <a:endParaRPr lang="en-US" sz="1200" b="1" dirty="0">
              <a:latin typeface="Calibri" panose="020F0502020204030204" pitchFamily="34" charset="0"/>
              <a:cs typeface="Calibri" panose="020F0502020204030204" pitchFamily="34" charset="0"/>
            </a:endParaRPr>
          </a:p>
        </p:txBody>
      </p:sp>
      <p:sp>
        <p:nvSpPr>
          <p:cNvPr id="42" name="Shape 94">
            <a:extLst>
              <a:ext uri="{FF2B5EF4-FFF2-40B4-BE49-F238E27FC236}">
                <a16:creationId xmlns:a16="http://schemas.microsoft.com/office/drawing/2014/main" id="{964CFB89-2BF1-3345-03E5-86A220DDF0CA}"/>
              </a:ext>
            </a:extLst>
          </p:cNvPr>
          <p:cNvSpPr/>
          <p:nvPr/>
        </p:nvSpPr>
        <p:spPr>
          <a:xfrm>
            <a:off x="456008" y="5199554"/>
            <a:ext cx="5952649" cy="653422"/>
          </a:xfrm>
          <a:prstGeom prst="roundRect">
            <a:avLst>
              <a:gd name="adj" fmla="val 17638"/>
            </a:avLst>
          </a:prstGeom>
          <a:solidFill>
            <a:srgbClr val="2F9E97">
              <a:alpha val="50474"/>
            </a:srgbClr>
          </a:solidFill>
          <a:ln w="17145">
            <a:noFill/>
            <a:prstDash val="solid"/>
          </a:ln>
        </p:spPr>
        <p:txBody>
          <a:bodyPr/>
          <a:lstStyle/>
          <a:p>
            <a:endParaRPr lang="de-DE" dirty="0"/>
          </a:p>
        </p:txBody>
      </p:sp>
      <p:sp>
        <p:nvSpPr>
          <p:cNvPr id="43" name="Text 93">
            <a:extLst>
              <a:ext uri="{FF2B5EF4-FFF2-40B4-BE49-F238E27FC236}">
                <a16:creationId xmlns:a16="http://schemas.microsoft.com/office/drawing/2014/main" id="{55122A7C-EEDA-80CB-893B-EE3E6D66619F}"/>
              </a:ext>
            </a:extLst>
          </p:cNvPr>
          <p:cNvSpPr/>
          <p:nvPr/>
        </p:nvSpPr>
        <p:spPr>
          <a:xfrm>
            <a:off x="622821" y="5400840"/>
            <a:ext cx="2404534" cy="240798"/>
          </a:xfrm>
          <a:prstGeom prst="rect">
            <a:avLst/>
          </a:prstGeom>
          <a:noFill/>
          <a:ln/>
        </p:spPr>
        <p:txBody>
          <a:bodyPr wrap="square" lIns="25400" tIns="25400" rIns="25400" bIns="25400" rtlCol="0" anchor="b">
            <a:noAutofit/>
          </a:bodyPr>
          <a:lstStyle/>
          <a:p>
            <a:pPr marL="0" indent="0">
              <a:buNone/>
            </a:pPr>
            <a:r>
              <a:rPr lang="en-US" sz="1200" dirty="0">
                <a:solidFill>
                  <a:srgbClr val="25282A"/>
                </a:solidFill>
                <a:latin typeface="Calibri" panose="020F0502020204030204" pitchFamily="34" charset="0"/>
                <a:ea typeface="Arial" pitchFamily="34" charset="-122"/>
                <a:cs typeface="Calibri" panose="020F0502020204030204" pitchFamily="34" charset="0"/>
              </a:rPr>
              <a:t>Gesamtbetrag des Jahrgangs 9</a:t>
            </a:r>
            <a:endParaRPr lang="en-US" sz="1200" dirty="0"/>
          </a:p>
        </p:txBody>
      </p:sp>
      <p:sp>
        <p:nvSpPr>
          <p:cNvPr id="44" name="Text 95">
            <a:extLst>
              <a:ext uri="{FF2B5EF4-FFF2-40B4-BE49-F238E27FC236}">
                <a16:creationId xmlns:a16="http://schemas.microsoft.com/office/drawing/2014/main" id="{B2134109-C238-97A7-A15C-303C0038872C}"/>
              </a:ext>
            </a:extLst>
          </p:cNvPr>
          <p:cNvSpPr/>
          <p:nvPr/>
        </p:nvSpPr>
        <p:spPr>
          <a:xfrm>
            <a:off x="6138255" y="5329386"/>
            <a:ext cx="263731" cy="416087"/>
          </a:xfrm>
          <a:prstGeom prst="rect">
            <a:avLst/>
          </a:prstGeom>
          <a:noFill/>
          <a:ln/>
        </p:spPr>
        <p:txBody>
          <a:bodyPr wrap="square" lIns="25400" tIns="25400" rIns="25400" bIns="25400" rtlCol="0" anchor="ctr">
            <a:normAutofit/>
          </a:bodyPr>
          <a:lstStyle/>
          <a:p>
            <a:pPr marL="0" indent="0">
              <a:buNone/>
            </a:pPr>
            <a:r>
              <a:rPr lang="en-US" sz="14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a:t>
            </a:r>
            <a:endParaRPr lang="en-US" sz="1400" b="1"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45" name="Text 35">
            <a:extLst>
              <a:ext uri="{FF2B5EF4-FFF2-40B4-BE49-F238E27FC236}">
                <a16:creationId xmlns:a16="http://schemas.microsoft.com/office/drawing/2014/main" id="{5D6261B3-B595-0572-CC22-37B6CF5DB394}"/>
              </a:ext>
            </a:extLst>
          </p:cNvPr>
          <p:cNvSpPr/>
          <p:nvPr/>
        </p:nvSpPr>
        <p:spPr>
          <a:xfrm>
            <a:off x="456008" y="6531265"/>
            <a:ext cx="1848035"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Abgegeben bei</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6" name="Text 37">
            <a:extLst>
              <a:ext uri="{FF2B5EF4-FFF2-40B4-BE49-F238E27FC236}">
                <a16:creationId xmlns:a16="http://schemas.microsoft.com/office/drawing/2014/main" id="{5C9A98C4-E323-C984-B0B3-7522511575F0}"/>
              </a:ext>
            </a:extLst>
          </p:cNvPr>
          <p:cNvSpPr/>
          <p:nvPr/>
        </p:nvSpPr>
        <p:spPr>
          <a:xfrm>
            <a:off x="3177502" y="6531265"/>
            <a:ext cx="1061049" cy="163830"/>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Datum</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sp>
        <p:nvSpPr>
          <p:cNvPr id="47" name="Text 39">
            <a:extLst>
              <a:ext uri="{FF2B5EF4-FFF2-40B4-BE49-F238E27FC236}">
                <a16:creationId xmlns:a16="http://schemas.microsoft.com/office/drawing/2014/main" id="{C347C90E-633B-8805-4B52-157DC7B386A1}"/>
              </a:ext>
            </a:extLst>
          </p:cNvPr>
          <p:cNvSpPr/>
          <p:nvPr/>
        </p:nvSpPr>
        <p:spPr>
          <a:xfrm>
            <a:off x="4535982" y="6531265"/>
            <a:ext cx="1774205" cy="163786"/>
          </a:xfrm>
          <a:prstGeom prst="rect">
            <a:avLst/>
          </a:prstGeom>
          <a:noFill/>
          <a:ln/>
        </p:spPr>
        <p:txBody>
          <a:bodyPr wrap="square" lIns="25400" tIns="25400" rIns="25400" bIns="25400" rtlCol="0" anchor="t">
            <a:noAutofit/>
          </a:bodyPr>
          <a:lstStyle/>
          <a:p>
            <a:pPr marL="0" indent="0" algn="l">
              <a:buNone/>
            </a:pPr>
            <a:r>
              <a:rPr lang="en-US" sz="1000" kern="0" spc="34" dirty="0">
                <a:solidFill>
                  <a:schemeClr val="bg1">
                    <a:lumMod val="50000"/>
                  </a:schemeClr>
                </a:solidFill>
                <a:latin typeface="Calibri" panose="020F0502020204030204" pitchFamily="34" charset="0"/>
                <a:ea typeface="Arial" pitchFamily="34" charset="-122"/>
                <a:cs typeface="Calibri" panose="020F0502020204030204" pitchFamily="34" charset="0"/>
              </a:rPr>
              <a:t>Unterschrift</a:t>
            </a:r>
            <a:endParaRPr lang="en-US" sz="1000" dirty="0">
              <a:solidFill>
                <a:schemeClr val="bg1">
                  <a:lumMod val="50000"/>
                </a:schemeClr>
              </a:solidFill>
              <a:latin typeface="Calibri" panose="020F0502020204030204" pitchFamily="34" charset="0"/>
              <a:cs typeface="Calibri" panose="020F0502020204030204" pitchFamily="34" charset="0"/>
            </a:endParaRPr>
          </a:p>
        </p:txBody>
      </p:sp>
      <p:cxnSp>
        <p:nvCxnSpPr>
          <p:cNvPr id="50" name="Gerade Verbindung 49">
            <a:extLst>
              <a:ext uri="{FF2B5EF4-FFF2-40B4-BE49-F238E27FC236}">
                <a16:creationId xmlns:a16="http://schemas.microsoft.com/office/drawing/2014/main" id="{86F9C0BC-E63C-A016-02C8-AF2B5D7FBBCC}"/>
              </a:ext>
            </a:extLst>
          </p:cNvPr>
          <p:cNvCxnSpPr>
            <a:cxnSpLocks/>
          </p:cNvCxnSpPr>
          <p:nvPr/>
        </p:nvCxnSpPr>
        <p:spPr>
          <a:xfrm>
            <a:off x="456008" y="7172275"/>
            <a:ext cx="2391305"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2" name="Gerade Verbindung 51">
            <a:extLst>
              <a:ext uri="{FF2B5EF4-FFF2-40B4-BE49-F238E27FC236}">
                <a16:creationId xmlns:a16="http://schemas.microsoft.com/office/drawing/2014/main" id="{FB8D2743-69B7-E2FB-6309-15E5C6257EAF}"/>
              </a:ext>
            </a:extLst>
          </p:cNvPr>
          <p:cNvCxnSpPr>
            <a:cxnSpLocks/>
          </p:cNvCxnSpPr>
          <p:nvPr/>
        </p:nvCxnSpPr>
        <p:spPr>
          <a:xfrm>
            <a:off x="3210371" y="7172275"/>
            <a:ext cx="1028180"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54" name="Gerade Verbindung 53">
            <a:extLst>
              <a:ext uri="{FF2B5EF4-FFF2-40B4-BE49-F238E27FC236}">
                <a16:creationId xmlns:a16="http://schemas.microsoft.com/office/drawing/2014/main" id="{3E1427F7-0B72-1B61-02BC-789D8AFE51DF}"/>
              </a:ext>
            </a:extLst>
          </p:cNvPr>
          <p:cNvCxnSpPr>
            <a:cxnSpLocks/>
          </p:cNvCxnSpPr>
          <p:nvPr/>
        </p:nvCxnSpPr>
        <p:spPr>
          <a:xfrm>
            <a:off x="4570807" y="7169736"/>
            <a:ext cx="183117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sp>
        <p:nvSpPr>
          <p:cNvPr id="8" name="Abgerundetes Rechteck 7">
            <a:extLst>
              <a:ext uri="{FF2B5EF4-FFF2-40B4-BE49-F238E27FC236}">
                <a16:creationId xmlns:a16="http://schemas.microsoft.com/office/drawing/2014/main" id="{FBE4117C-8727-1EE2-D3F8-65FF15D5717F}"/>
              </a:ext>
            </a:extLst>
          </p:cNvPr>
          <p:cNvSpPr/>
          <p:nvPr/>
        </p:nvSpPr>
        <p:spPr>
          <a:xfrm>
            <a:off x="2145323" y="176496"/>
            <a:ext cx="2567354"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ABRECHNUNG</a:t>
            </a:r>
            <a:endParaRPr lang="de-DE" sz="2800" b="1" dirty="0">
              <a:solidFill>
                <a:srgbClr val="2F9E97"/>
              </a:solidFill>
              <a:latin typeface="Calibri" panose="020F0502020204030204" pitchFamily="34" charset="0"/>
              <a:cs typeface="Calibri" panose="020F0502020204030204" pitchFamily="34" charset="0"/>
            </a:endParaRPr>
          </a:p>
        </p:txBody>
      </p:sp>
      <p:sp>
        <p:nvSpPr>
          <p:cNvPr id="10" name="Abgerundetes Rechteck 9">
            <a:extLst>
              <a:ext uri="{FF2B5EF4-FFF2-40B4-BE49-F238E27FC236}">
                <a16:creationId xmlns:a16="http://schemas.microsoft.com/office/drawing/2014/main" id="{B7D750D7-DB1C-9016-BA12-7C1B98995AF5}"/>
              </a:ext>
            </a:extLst>
          </p:cNvPr>
          <p:cNvSpPr/>
          <p:nvPr/>
        </p:nvSpPr>
        <p:spPr>
          <a:xfrm>
            <a:off x="1941341" y="761712"/>
            <a:ext cx="2975317"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SPENDENGELDER</a:t>
            </a:r>
            <a:endParaRPr lang="de-DE" sz="2800" b="1" dirty="0">
              <a:solidFill>
                <a:srgbClr val="2F9E9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9954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52035-137A-4578-4DB7-695A558D6845}"/>
            </a:ext>
          </a:extLst>
        </p:cNvPr>
        <p:cNvGrpSpPr/>
        <p:nvPr/>
      </p:nvGrpSpPr>
      <p:grpSpPr>
        <a:xfrm>
          <a:off x="0" y="0"/>
          <a:ext cx="0" cy="0"/>
          <a:chOff x="0" y="0"/>
          <a:chExt cx="0" cy="0"/>
        </a:xfrm>
      </p:grpSpPr>
    </p:spTree>
    <p:extLst>
      <p:ext uri="{BB962C8B-B14F-4D97-AF65-F5344CB8AC3E}">
        <p14:creationId xmlns:p14="http://schemas.microsoft.com/office/powerpoint/2010/main" val="3988640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361309F3-105E-E051-1793-B80A07E2F49F}"/>
              </a:ext>
            </a:extLst>
          </p:cNvPr>
          <p:cNvSpPr/>
          <p:nvPr/>
        </p:nvSpPr>
        <p:spPr>
          <a:xfrm>
            <a:off x="1723589" y="229058"/>
            <a:ext cx="3162818" cy="452539"/>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36000" rtlCol="0" anchor="ctr"/>
          <a:lstStyle/>
          <a:p>
            <a:pPr algn="ctr"/>
            <a:r>
              <a:rPr lang="de-DE" sz="2400" b="1" dirty="0">
                <a:solidFill>
                  <a:srgbClr val="2F9E97"/>
                </a:solidFill>
                <a:latin typeface="Calibri" panose="020F0502020204030204" pitchFamily="34" charset="0"/>
                <a:cs typeface="Calibri" panose="020F0502020204030204" pitchFamily="34" charset="0"/>
              </a:rPr>
              <a:t>UNSER SPENDENLAUF</a:t>
            </a:r>
          </a:p>
        </p:txBody>
      </p:sp>
      <p:sp>
        <p:nvSpPr>
          <p:cNvPr id="4" name="Textfeld 3">
            <a:extLst>
              <a:ext uri="{FF2B5EF4-FFF2-40B4-BE49-F238E27FC236}">
                <a16:creationId xmlns:a16="http://schemas.microsoft.com/office/drawing/2014/main" id="{894B4B9B-DBEA-9557-13D7-A3DD118533E5}"/>
              </a:ext>
            </a:extLst>
          </p:cNvPr>
          <p:cNvSpPr txBox="1"/>
          <p:nvPr/>
        </p:nvSpPr>
        <p:spPr>
          <a:xfrm>
            <a:off x="442950" y="875279"/>
            <a:ext cx="6300061" cy="869277"/>
          </a:xfrm>
          <a:prstGeom prst="rect">
            <a:avLst/>
          </a:prstGeom>
          <a:noFill/>
        </p:spPr>
        <p:txBody>
          <a:bodyPr wrap="square">
            <a:spAutoFit/>
          </a:bodyPr>
          <a:lstStyle/>
          <a:p>
            <a:pPr marL="0" indent="0" algn="l">
              <a:lnSpc>
                <a:spcPct val="145000"/>
              </a:lnSpc>
              <a:buNone/>
            </a:pPr>
            <a:r>
              <a:rPr lang="en-US" sz="12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Fertige Druckvorlagen für deinen Spendenlauf zum Ausdrucken und Anpassen – Elternbrief, Laufzettel, Stempelkarte, Ablaufplan und mehr. Ersetze die Platzhalter durch eure eigenen Angaben, dann ist alles startklar.</a:t>
            </a:r>
            <a:endParaRPr lang="en-US" sz="1200"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9" name="Shape 12">
            <a:extLst>
              <a:ext uri="{FF2B5EF4-FFF2-40B4-BE49-F238E27FC236}">
                <a16:creationId xmlns:a16="http://schemas.microsoft.com/office/drawing/2014/main" id="{0A51A33F-9BFC-C4C3-0AD0-601C6B0554D3}"/>
              </a:ext>
            </a:extLst>
          </p:cNvPr>
          <p:cNvSpPr/>
          <p:nvPr/>
        </p:nvSpPr>
        <p:spPr>
          <a:xfrm>
            <a:off x="316946" y="2038920"/>
            <a:ext cx="2988052" cy="2914080"/>
          </a:xfrm>
          <a:prstGeom prst="roundRect">
            <a:avLst>
              <a:gd name="adj" fmla="val 8026"/>
            </a:avLst>
          </a:prstGeom>
          <a:solidFill>
            <a:srgbClr val="F3F4F5"/>
          </a:solidFill>
          <a:ln/>
        </p:spPr>
        <p:txBody>
          <a:bodyPr/>
          <a:lstStyle/>
          <a:p>
            <a:endParaRPr lang="de-DE" dirty="0"/>
          </a:p>
        </p:txBody>
      </p:sp>
      <p:sp>
        <p:nvSpPr>
          <p:cNvPr id="10" name="Shape 24">
            <a:extLst>
              <a:ext uri="{FF2B5EF4-FFF2-40B4-BE49-F238E27FC236}">
                <a16:creationId xmlns:a16="http://schemas.microsoft.com/office/drawing/2014/main" id="{B6B1B6B6-5EBD-B9DC-53A0-D414C6E9DC5E}"/>
              </a:ext>
            </a:extLst>
          </p:cNvPr>
          <p:cNvSpPr/>
          <p:nvPr/>
        </p:nvSpPr>
        <p:spPr>
          <a:xfrm>
            <a:off x="3592981" y="2038920"/>
            <a:ext cx="2988052" cy="2610951"/>
          </a:xfrm>
          <a:prstGeom prst="roundRect">
            <a:avLst>
              <a:gd name="adj" fmla="val 8026"/>
            </a:avLst>
          </a:prstGeom>
          <a:solidFill>
            <a:srgbClr val="F3F4F5"/>
          </a:solidFill>
          <a:ln/>
        </p:spPr>
        <p:txBody>
          <a:bodyPr/>
          <a:lstStyle/>
          <a:p>
            <a:endParaRPr lang="de-DE" dirty="0"/>
          </a:p>
        </p:txBody>
      </p:sp>
      <p:sp>
        <p:nvSpPr>
          <p:cNvPr id="11" name="Text 25">
            <a:extLst>
              <a:ext uri="{FF2B5EF4-FFF2-40B4-BE49-F238E27FC236}">
                <a16:creationId xmlns:a16="http://schemas.microsoft.com/office/drawing/2014/main" id="{5FD98876-525C-251D-6665-64A49A17A577}"/>
              </a:ext>
            </a:extLst>
          </p:cNvPr>
          <p:cNvSpPr/>
          <p:nvPr/>
        </p:nvSpPr>
        <p:spPr>
          <a:xfrm>
            <a:off x="3592981" y="2194770"/>
            <a:ext cx="2988052" cy="226695"/>
          </a:xfrm>
          <a:prstGeom prst="rect">
            <a:avLst/>
          </a:prstGeom>
          <a:noFill/>
          <a:ln/>
        </p:spPr>
        <p:txBody>
          <a:bodyPr wrap="square" lIns="25400" tIns="25400" rIns="25400" bIns="25400" rtlCol="0" anchor="t">
            <a:noAutofit/>
          </a:bodyPr>
          <a:lstStyle/>
          <a:p>
            <a:pPr marL="0" indent="0" algn="ctr">
              <a:buNone/>
            </a:pPr>
            <a:r>
              <a:rPr lang="en-US" sz="1400" b="1" dirty="0">
                <a:solidFill>
                  <a:srgbClr val="2F9E97"/>
                </a:solidFill>
                <a:latin typeface="Calibri" panose="020F0502020204030204" pitchFamily="34" charset="0"/>
                <a:ea typeface="Arial" pitchFamily="34" charset="-122"/>
                <a:cs typeface="Calibri" panose="020F0502020204030204" pitchFamily="34" charset="0"/>
              </a:rPr>
              <a:t>Im Paket enthalten</a:t>
            </a:r>
            <a:endParaRPr lang="en-US" sz="1400" b="1" dirty="0">
              <a:solidFill>
                <a:srgbClr val="2F9E97"/>
              </a:solidFill>
              <a:latin typeface="Calibri" panose="020F0502020204030204" pitchFamily="34" charset="0"/>
              <a:cs typeface="Calibri" panose="020F0502020204030204" pitchFamily="34" charset="0"/>
            </a:endParaRPr>
          </a:p>
        </p:txBody>
      </p:sp>
      <p:sp>
        <p:nvSpPr>
          <p:cNvPr id="12" name="Text 26">
            <a:extLst>
              <a:ext uri="{FF2B5EF4-FFF2-40B4-BE49-F238E27FC236}">
                <a16:creationId xmlns:a16="http://schemas.microsoft.com/office/drawing/2014/main" id="{B3072C0D-9CFD-170C-7CE3-0D00B1B6508D}"/>
              </a:ext>
            </a:extLst>
          </p:cNvPr>
          <p:cNvSpPr/>
          <p:nvPr/>
        </p:nvSpPr>
        <p:spPr>
          <a:xfrm>
            <a:off x="3905313" y="2536859"/>
            <a:ext cx="2498854" cy="1764744"/>
          </a:xfrm>
          <a:prstGeom prst="rect">
            <a:avLst/>
          </a:prstGeom>
          <a:noFill/>
          <a:ln/>
        </p:spPr>
        <p:txBody>
          <a:bodyPr wrap="square" lIns="25400" tIns="25400" rIns="25400" bIns="25400" rtlCol="0" anchor="t">
            <a:noAutofit/>
          </a:bodyPr>
          <a:lstStyle/>
          <a:p>
            <a:pPr marL="190500" indent="-190500" algn="l">
              <a:lnSpc>
                <a:spcPct val="150000"/>
              </a:lnSpc>
              <a:buClr>
                <a:srgbClr val="2F9E97"/>
              </a:buClr>
              <a:buSzPct val="100000"/>
              <a:buFont typeface="+mj-lt"/>
              <a:buAutoNum type="arabicPeriod"/>
              <a:tabLst>
                <a:tab pos="190500" algn="l"/>
              </a:tabLst>
            </a:pPr>
            <a:r>
              <a:rPr lang="en-US" sz="1000" dirty="0">
                <a:latin typeface="Calibri" panose="020F0502020204030204" pitchFamily="34" charset="0"/>
                <a:ea typeface="Arial" pitchFamily="34" charset="-122"/>
                <a:cs typeface="Calibri" panose="020F0502020204030204" pitchFamily="34" charset="0"/>
              </a:rPr>
              <a:t>Elternbrief</a:t>
            </a:r>
            <a:endParaRPr lang="en-US" sz="1000" dirty="0">
              <a:latin typeface="Calibri" panose="020F0502020204030204" pitchFamily="34" charset="0"/>
              <a:cs typeface="Calibri" panose="020F0502020204030204" pitchFamily="34" charset="0"/>
            </a:endParaRPr>
          </a:p>
          <a:p>
            <a:pPr marL="190500" indent="-190500" algn="l">
              <a:lnSpc>
                <a:spcPct val="150000"/>
              </a:lnSpc>
              <a:buClr>
                <a:srgbClr val="2F9E97"/>
              </a:buClr>
              <a:buSzPct val="100000"/>
              <a:buFont typeface="+mj-lt"/>
              <a:buAutoNum type="arabicPeriod" startAt="2"/>
              <a:tabLst>
                <a:tab pos="190500" algn="l"/>
              </a:tabLst>
            </a:pPr>
            <a:r>
              <a:rPr lang="en-US" sz="1000" dirty="0">
                <a:latin typeface="Calibri" panose="020F0502020204030204" pitchFamily="34" charset="0"/>
                <a:ea typeface="Arial" pitchFamily="34" charset="-122"/>
                <a:cs typeface="Calibri" panose="020F0502020204030204" pitchFamily="34" charset="0"/>
              </a:rPr>
              <a:t>Laufzettel (Sponsoren)</a:t>
            </a:r>
            <a:endParaRPr lang="en-US" sz="1000" dirty="0">
              <a:latin typeface="Calibri" panose="020F0502020204030204" pitchFamily="34" charset="0"/>
              <a:cs typeface="Calibri" panose="020F0502020204030204" pitchFamily="34" charset="0"/>
            </a:endParaRPr>
          </a:p>
          <a:p>
            <a:pPr marL="190500" indent="-190500" algn="l">
              <a:lnSpc>
                <a:spcPct val="150000"/>
              </a:lnSpc>
              <a:buClr>
                <a:srgbClr val="2F9E97"/>
              </a:buClr>
              <a:buSzPct val="100000"/>
              <a:buFont typeface="+mj-lt"/>
              <a:buAutoNum type="arabicPeriod" startAt="3"/>
              <a:tabLst>
                <a:tab pos="190500" algn="l"/>
              </a:tabLst>
            </a:pPr>
            <a:r>
              <a:rPr lang="en-US" sz="1000" dirty="0">
                <a:latin typeface="Calibri" panose="020F0502020204030204" pitchFamily="34" charset="0"/>
                <a:ea typeface="Arial" pitchFamily="34" charset="-122"/>
                <a:cs typeface="Calibri" panose="020F0502020204030204" pitchFamily="34" charset="0"/>
              </a:rPr>
              <a:t>Stempelkarte (4 pro Seite)</a:t>
            </a:r>
            <a:endParaRPr lang="en-US" sz="1000" dirty="0">
              <a:latin typeface="Calibri" panose="020F0502020204030204" pitchFamily="34" charset="0"/>
              <a:cs typeface="Calibri" panose="020F0502020204030204" pitchFamily="34" charset="0"/>
            </a:endParaRPr>
          </a:p>
          <a:p>
            <a:pPr marL="190500" indent="-190500" algn="l">
              <a:lnSpc>
                <a:spcPct val="150000"/>
              </a:lnSpc>
              <a:buClr>
                <a:srgbClr val="2F9E97"/>
              </a:buClr>
              <a:buSzPct val="100000"/>
              <a:buFont typeface="+mj-lt"/>
              <a:buAutoNum type="arabicPeriod" startAt="4"/>
              <a:tabLst>
                <a:tab pos="190500" algn="l"/>
              </a:tabLst>
            </a:pPr>
            <a:r>
              <a:rPr lang="en-US" sz="1000" dirty="0">
                <a:latin typeface="Calibri" panose="020F0502020204030204" pitchFamily="34" charset="0"/>
                <a:ea typeface="Arial" pitchFamily="34" charset="-122"/>
                <a:cs typeface="Calibri" panose="020F0502020204030204" pitchFamily="34" charset="0"/>
              </a:rPr>
              <a:t>Ablaufplan</a:t>
            </a:r>
            <a:endParaRPr lang="en-US" sz="1000" dirty="0">
              <a:latin typeface="Calibri" panose="020F0502020204030204" pitchFamily="34" charset="0"/>
              <a:cs typeface="Calibri" panose="020F0502020204030204" pitchFamily="34" charset="0"/>
            </a:endParaRPr>
          </a:p>
          <a:p>
            <a:pPr marL="190500" indent="-190500" algn="l">
              <a:lnSpc>
                <a:spcPct val="150000"/>
              </a:lnSpc>
              <a:buClr>
                <a:srgbClr val="2F9E97"/>
              </a:buClr>
              <a:buSzPct val="100000"/>
              <a:buFont typeface="+mj-lt"/>
              <a:buAutoNum type="arabicPeriod" startAt="5"/>
              <a:tabLst>
                <a:tab pos="190500" algn="l"/>
              </a:tabLst>
            </a:pPr>
            <a:r>
              <a:rPr lang="en-US" sz="1000" dirty="0">
                <a:latin typeface="Calibri" panose="020F0502020204030204" pitchFamily="34" charset="0"/>
                <a:ea typeface="Arial" pitchFamily="34" charset="-122"/>
                <a:cs typeface="Calibri" panose="020F0502020204030204" pitchFamily="34" charset="0"/>
              </a:rPr>
              <a:t>Material- &amp; Packliste</a:t>
            </a:r>
            <a:endParaRPr lang="en-US" sz="1000" dirty="0">
              <a:latin typeface="Calibri" panose="020F0502020204030204" pitchFamily="34" charset="0"/>
              <a:cs typeface="Calibri" panose="020F0502020204030204" pitchFamily="34" charset="0"/>
            </a:endParaRPr>
          </a:p>
          <a:p>
            <a:pPr marL="190500" indent="-190500" algn="l">
              <a:lnSpc>
                <a:spcPct val="150000"/>
              </a:lnSpc>
              <a:buClr>
                <a:srgbClr val="2F9E97"/>
              </a:buClr>
              <a:buSzPct val="100000"/>
              <a:buFont typeface="+mj-lt"/>
              <a:buAutoNum type="arabicPeriod" startAt="6"/>
              <a:tabLst>
                <a:tab pos="190500" algn="l"/>
              </a:tabLst>
            </a:pPr>
            <a:r>
              <a:rPr lang="en-US" sz="1000" dirty="0">
                <a:latin typeface="Calibri" panose="020F0502020204030204" pitchFamily="34" charset="0"/>
                <a:ea typeface="Arial" pitchFamily="34" charset="-122"/>
                <a:cs typeface="Calibri" panose="020F0502020204030204" pitchFamily="34" charset="0"/>
              </a:rPr>
              <a:t>Streckenkarte-Seite</a:t>
            </a:r>
            <a:endParaRPr lang="en-US" sz="1000" dirty="0">
              <a:latin typeface="Calibri" panose="020F0502020204030204" pitchFamily="34" charset="0"/>
              <a:cs typeface="Calibri" panose="020F0502020204030204" pitchFamily="34" charset="0"/>
            </a:endParaRPr>
          </a:p>
          <a:p>
            <a:pPr marL="190500" indent="-190500" algn="l">
              <a:lnSpc>
                <a:spcPct val="150000"/>
              </a:lnSpc>
              <a:buClr>
                <a:srgbClr val="2F9E97"/>
              </a:buClr>
              <a:buSzPct val="100000"/>
              <a:buFont typeface="+mj-lt"/>
              <a:buAutoNum type="arabicPeriod" startAt="7"/>
              <a:tabLst>
                <a:tab pos="190500" algn="l"/>
              </a:tabLst>
            </a:pPr>
            <a:r>
              <a:rPr lang="en-US" sz="1000" dirty="0">
                <a:latin typeface="Calibri" panose="020F0502020204030204" pitchFamily="34" charset="0"/>
                <a:ea typeface="Arial" pitchFamily="34" charset="-122"/>
                <a:cs typeface="Calibri" panose="020F0502020204030204" pitchFamily="34" charset="0"/>
              </a:rPr>
              <a:t>Klassen-Vorbereitung</a:t>
            </a:r>
            <a:endParaRPr lang="en-US" sz="1000" dirty="0">
              <a:latin typeface="Calibri" panose="020F0502020204030204" pitchFamily="34" charset="0"/>
              <a:cs typeface="Calibri" panose="020F0502020204030204" pitchFamily="34" charset="0"/>
            </a:endParaRPr>
          </a:p>
          <a:p>
            <a:pPr marL="190500" indent="-190500" algn="l">
              <a:lnSpc>
                <a:spcPct val="150000"/>
              </a:lnSpc>
              <a:buClr>
                <a:srgbClr val="2F9E97"/>
              </a:buClr>
              <a:buSzPct val="100000"/>
              <a:buFont typeface="+mj-lt"/>
              <a:buAutoNum type="arabicPeriod" startAt="8"/>
              <a:tabLst>
                <a:tab pos="190500" algn="l"/>
              </a:tabLst>
            </a:pPr>
            <a:r>
              <a:rPr lang="en-US" sz="1000" dirty="0">
                <a:latin typeface="Calibri" panose="020F0502020204030204" pitchFamily="34" charset="0"/>
                <a:ea typeface="Arial" pitchFamily="34" charset="-122"/>
                <a:cs typeface="Calibri" panose="020F0502020204030204" pitchFamily="34" charset="0"/>
              </a:rPr>
              <a:t>Spenden-Abrechnung (pro Jahrgang)</a:t>
            </a:r>
            <a:endParaRPr lang="en-US" sz="1000" dirty="0">
              <a:latin typeface="Calibri" panose="020F0502020204030204" pitchFamily="34" charset="0"/>
              <a:cs typeface="Calibri" panose="020F0502020204030204" pitchFamily="34" charset="0"/>
            </a:endParaRPr>
          </a:p>
        </p:txBody>
      </p:sp>
      <p:grpSp>
        <p:nvGrpSpPr>
          <p:cNvPr id="34" name="Gruppieren 33">
            <a:extLst>
              <a:ext uri="{FF2B5EF4-FFF2-40B4-BE49-F238E27FC236}">
                <a16:creationId xmlns:a16="http://schemas.microsoft.com/office/drawing/2014/main" id="{344DD07F-C320-471D-EFD0-63AD5B40AB32}"/>
              </a:ext>
            </a:extLst>
          </p:cNvPr>
          <p:cNvGrpSpPr/>
          <p:nvPr/>
        </p:nvGrpSpPr>
        <p:grpSpPr>
          <a:xfrm>
            <a:off x="551330" y="2589702"/>
            <a:ext cx="1653416" cy="2149408"/>
            <a:chOff x="551330" y="2589702"/>
            <a:chExt cx="1653416" cy="2149408"/>
          </a:xfrm>
        </p:grpSpPr>
        <p:sp>
          <p:nvSpPr>
            <p:cNvPr id="13" name="Text 14">
              <a:extLst>
                <a:ext uri="{FF2B5EF4-FFF2-40B4-BE49-F238E27FC236}">
                  <a16:creationId xmlns:a16="http://schemas.microsoft.com/office/drawing/2014/main" id="{1ECC8EA5-160E-45D3-52D2-43074AC5D4AC}"/>
                </a:ext>
              </a:extLst>
            </p:cNvPr>
            <p:cNvSpPr/>
            <p:nvPr/>
          </p:nvSpPr>
          <p:spPr>
            <a:xfrm>
              <a:off x="551330" y="3020495"/>
              <a:ext cx="782092" cy="186690"/>
            </a:xfrm>
            <a:prstGeom prst="rect">
              <a:avLst/>
            </a:prstGeom>
            <a:noFill/>
            <a:ln/>
          </p:spPr>
          <p:txBody>
            <a:bodyPr wrap="none" lIns="25400" tIns="25400" rIns="25400" bIns="25400" rtlCol="0" anchor="t">
              <a:noAutofit/>
            </a:bodyPr>
            <a:lstStyle/>
            <a:p>
              <a:pPr marL="0" indent="0" algn="l">
                <a:buNone/>
              </a:pPr>
              <a:r>
                <a:rPr lang="en-US" sz="1000" dirty="0">
                  <a:solidFill>
                    <a:srgbClr val="2F9E97"/>
                  </a:solidFill>
                  <a:latin typeface="Calibri" panose="020F0502020204030204" pitchFamily="34" charset="0"/>
                  <a:ea typeface="Arial" pitchFamily="34" charset="-122"/>
                  <a:cs typeface="Calibri" panose="020F0502020204030204" pitchFamily="34" charset="0"/>
                </a:rPr>
                <a:t>[Schulname]</a:t>
              </a:r>
              <a:endParaRPr lang="en-US" sz="1000" b="1" dirty="0">
                <a:latin typeface="Calibri" panose="020F0502020204030204" pitchFamily="34" charset="0"/>
                <a:cs typeface="Calibri" panose="020F0502020204030204" pitchFamily="34" charset="0"/>
              </a:endParaRPr>
            </a:p>
          </p:txBody>
        </p:sp>
        <p:sp>
          <p:nvSpPr>
            <p:cNvPr id="14" name="Text 15">
              <a:extLst>
                <a:ext uri="{FF2B5EF4-FFF2-40B4-BE49-F238E27FC236}">
                  <a16:creationId xmlns:a16="http://schemas.microsoft.com/office/drawing/2014/main" id="{34E8746E-43AD-C924-75EF-59ECFC3DE33E}"/>
                </a:ext>
              </a:extLst>
            </p:cNvPr>
            <p:cNvSpPr/>
            <p:nvPr/>
          </p:nvSpPr>
          <p:spPr>
            <a:xfrm>
              <a:off x="551330" y="3202324"/>
              <a:ext cx="1119634" cy="243840"/>
            </a:xfrm>
            <a:prstGeom prst="rect">
              <a:avLst/>
            </a:prstGeom>
            <a:noFill/>
            <a:ln/>
          </p:spPr>
          <p:txBody>
            <a:bodyPr wrap="square" lIns="25400" tIns="25400" rIns="25400" bIns="25400" rtlCol="0" anchor="t">
              <a:noAutofit/>
            </a:bodyPr>
            <a:lstStyle/>
            <a:p>
              <a:pPr marL="0" indent="0" algn="l">
                <a:buNone/>
              </a:pPr>
              <a:r>
                <a:rPr lang="en-US" sz="1000" dirty="0">
                  <a:latin typeface="Calibri" panose="020F0502020204030204" pitchFamily="34" charset="0"/>
                  <a:ea typeface="Arial" pitchFamily="34" charset="-122"/>
                  <a:cs typeface="Calibri" panose="020F0502020204030204" pitchFamily="34" charset="0"/>
                </a:rPr>
                <a:t>Name eurer Schule</a:t>
              </a:r>
              <a:endParaRPr lang="en-US" sz="1000" dirty="0">
                <a:latin typeface="Calibri" panose="020F0502020204030204" pitchFamily="34" charset="0"/>
                <a:cs typeface="Calibri" panose="020F0502020204030204" pitchFamily="34" charset="0"/>
              </a:endParaRPr>
            </a:p>
          </p:txBody>
        </p:sp>
        <p:sp>
          <p:nvSpPr>
            <p:cNvPr id="15" name="Text 16">
              <a:extLst>
                <a:ext uri="{FF2B5EF4-FFF2-40B4-BE49-F238E27FC236}">
                  <a16:creationId xmlns:a16="http://schemas.microsoft.com/office/drawing/2014/main" id="{990DB5D8-5B6B-4066-D996-E60797271D11}"/>
                </a:ext>
              </a:extLst>
            </p:cNvPr>
            <p:cNvSpPr/>
            <p:nvPr/>
          </p:nvSpPr>
          <p:spPr>
            <a:xfrm>
              <a:off x="551330" y="3448542"/>
              <a:ext cx="520809" cy="186690"/>
            </a:xfrm>
            <a:prstGeom prst="rect">
              <a:avLst/>
            </a:prstGeom>
            <a:noFill/>
            <a:ln/>
          </p:spPr>
          <p:txBody>
            <a:bodyPr wrap="none" lIns="25400" tIns="25400" rIns="25400" bIns="25400" rtlCol="0" anchor="t">
              <a:noAutofit/>
            </a:bodyPr>
            <a:lstStyle/>
            <a:p>
              <a:pPr marL="0" indent="0" algn="l">
                <a:buNone/>
              </a:pPr>
              <a:r>
                <a:rPr lang="en-US" sz="1000" dirty="0">
                  <a:solidFill>
                    <a:srgbClr val="2F9E97"/>
                  </a:solidFill>
                  <a:latin typeface="Calibri" panose="020F0502020204030204" pitchFamily="34" charset="0"/>
                  <a:ea typeface="Arial" pitchFamily="34" charset="-122"/>
                  <a:cs typeface="Calibri" panose="020F0502020204030204" pitchFamily="34" charset="0"/>
                </a:rPr>
                <a:t>[Datum]</a:t>
              </a:r>
              <a:endParaRPr lang="en-US" sz="1000" b="1" dirty="0">
                <a:latin typeface="Calibri" panose="020F0502020204030204" pitchFamily="34" charset="0"/>
                <a:cs typeface="Calibri" panose="020F0502020204030204" pitchFamily="34" charset="0"/>
              </a:endParaRPr>
            </a:p>
          </p:txBody>
        </p:sp>
        <p:sp>
          <p:nvSpPr>
            <p:cNvPr id="16" name="Text 17">
              <a:extLst>
                <a:ext uri="{FF2B5EF4-FFF2-40B4-BE49-F238E27FC236}">
                  <a16:creationId xmlns:a16="http://schemas.microsoft.com/office/drawing/2014/main" id="{6D1017EF-16F8-19A5-0B8D-ED1357A48900}"/>
                </a:ext>
              </a:extLst>
            </p:cNvPr>
            <p:cNvSpPr/>
            <p:nvPr/>
          </p:nvSpPr>
          <p:spPr>
            <a:xfrm>
              <a:off x="551330" y="3627756"/>
              <a:ext cx="1280279" cy="243840"/>
            </a:xfrm>
            <a:prstGeom prst="rect">
              <a:avLst/>
            </a:prstGeom>
            <a:noFill/>
            <a:ln/>
          </p:spPr>
          <p:txBody>
            <a:bodyPr wrap="square" lIns="25400" tIns="25400" rIns="25400" bIns="25400" rtlCol="0" anchor="t">
              <a:noAutofit/>
            </a:bodyPr>
            <a:lstStyle/>
            <a:p>
              <a:pPr marL="0" indent="0" algn="l">
                <a:buNone/>
              </a:pPr>
              <a:r>
                <a:rPr lang="en-US" sz="1000" dirty="0">
                  <a:latin typeface="Calibri" panose="020F0502020204030204" pitchFamily="34" charset="0"/>
                  <a:ea typeface="Arial" pitchFamily="34" charset="-122"/>
                  <a:cs typeface="Calibri" panose="020F0502020204030204" pitchFamily="34" charset="0"/>
                </a:rPr>
                <a:t>Tag des Spendenlaufs</a:t>
              </a:r>
              <a:endParaRPr lang="en-US" sz="1000" dirty="0">
                <a:latin typeface="Calibri" panose="020F0502020204030204" pitchFamily="34" charset="0"/>
                <a:cs typeface="Calibri" panose="020F0502020204030204" pitchFamily="34" charset="0"/>
              </a:endParaRPr>
            </a:p>
          </p:txBody>
        </p:sp>
        <p:sp>
          <p:nvSpPr>
            <p:cNvPr id="17" name="Text 18">
              <a:extLst>
                <a:ext uri="{FF2B5EF4-FFF2-40B4-BE49-F238E27FC236}">
                  <a16:creationId xmlns:a16="http://schemas.microsoft.com/office/drawing/2014/main" id="{3FDC8B6D-B27B-0B4F-91A4-59801E0898ED}"/>
                </a:ext>
              </a:extLst>
            </p:cNvPr>
            <p:cNvSpPr/>
            <p:nvPr/>
          </p:nvSpPr>
          <p:spPr>
            <a:xfrm>
              <a:off x="551330" y="3898825"/>
              <a:ext cx="323106" cy="186690"/>
            </a:xfrm>
            <a:prstGeom prst="rect">
              <a:avLst/>
            </a:prstGeom>
            <a:noFill/>
            <a:ln/>
          </p:spPr>
          <p:txBody>
            <a:bodyPr wrap="none" lIns="25400" tIns="25400" rIns="25400" bIns="25400" rtlCol="0" anchor="t">
              <a:noAutofit/>
            </a:bodyPr>
            <a:lstStyle/>
            <a:p>
              <a:pPr marL="0" indent="0" algn="l">
                <a:buNone/>
              </a:pPr>
              <a:r>
                <a:rPr lang="en-US" sz="1000" dirty="0">
                  <a:solidFill>
                    <a:srgbClr val="2F9E97"/>
                  </a:solidFill>
                  <a:latin typeface="Calibri" panose="020F0502020204030204" pitchFamily="34" charset="0"/>
                  <a:ea typeface="Arial" pitchFamily="34" charset="-122"/>
                  <a:cs typeface="Calibri" panose="020F0502020204030204" pitchFamily="34" charset="0"/>
                </a:rPr>
                <a:t>[Ort]</a:t>
              </a:r>
              <a:endParaRPr lang="en-US" sz="1000" b="1" dirty="0">
                <a:latin typeface="Calibri" panose="020F0502020204030204" pitchFamily="34" charset="0"/>
                <a:cs typeface="Calibri" panose="020F0502020204030204" pitchFamily="34" charset="0"/>
              </a:endParaRPr>
            </a:p>
          </p:txBody>
        </p:sp>
        <p:sp>
          <p:nvSpPr>
            <p:cNvPr id="18" name="Text 19">
              <a:extLst>
                <a:ext uri="{FF2B5EF4-FFF2-40B4-BE49-F238E27FC236}">
                  <a16:creationId xmlns:a16="http://schemas.microsoft.com/office/drawing/2014/main" id="{1EE89D44-B6A0-ECA1-AF94-ADB708D3FD11}"/>
                </a:ext>
              </a:extLst>
            </p:cNvPr>
            <p:cNvSpPr/>
            <p:nvPr/>
          </p:nvSpPr>
          <p:spPr>
            <a:xfrm>
              <a:off x="551330" y="4072989"/>
              <a:ext cx="1600051" cy="243840"/>
            </a:xfrm>
            <a:prstGeom prst="rect">
              <a:avLst/>
            </a:prstGeom>
            <a:noFill/>
            <a:ln/>
          </p:spPr>
          <p:txBody>
            <a:bodyPr wrap="square" lIns="25400" tIns="25400" rIns="25400" bIns="25400" rtlCol="0" anchor="t">
              <a:normAutofit/>
            </a:bodyPr>
            <a:lstStyle/>
            <a:p>
              <a:pPr marL="0" indent="0" algn="l">
                <a:buNone/>
              </a:pPr>
              <a:r>
                <a:rPr lang="en-US" sz="1000" dirty="0">
                  <a:latin typeface="Calibri" panose="020F0502020204030204" pitchFamily="34" charset="0"/>
                  <a:ea typeface="Arial" pitchFamily="34" charset="-122"/>
                  <a:cs typeface="Calibri" panose="020F0502020204030204" pitchFamily="34" charset="0"/>
                </a:rPr>
                <a:t>Veranstaltungsort / Strecke</a:t>
              </a:r>
              <a:endParaRPr lang="en-US" sz="1000" dirty="0">
                <a:latin typeface="Calibri" panose="020F0502020204030204" pitchFamily="34" charset="0"/>
                <a:cs typeface="Calibri" panose="020F0502020204030204" pitchFamily="34" charset="0"/>
              </a:endParaRPr>
            </a:p>
          </p:txBody>
        </p:sp>
        <p:sp>
          <p:nvSpPr>
            <p:cNvPr id="19" name="Text 20">
              <a:extLst>
                <a:ext uri="{FF2B5EF4-FFF2-40B4-BE49-F238E27FC236}">
                  <a16:creationId xmlns:a16="http://schemas.microsoft.com/office/drawing/2014/main" id="{9C007142-7D9E-C534-ED35-91ABD017B168}"/>
                </a:ext>
              </a:extLst>
            </p:cNvPr>
            <p:cNvSpPr/>
            <p:nvPr/>
          </p:nvSpPr>
          <p:spPr>
            <a:xfrm>
              <a:off x="551330" y="4336139"/>
              <a:ext cx="1008102" cy="186690"/>
            </a:xfrm>
            <a:prstGeom prst="rect">
              <a:avLst/>
            </a:prstGeom>
            <a:noFill/>
            <a:ln/>
          </p:spPr>
          <p:txBody>
            <a:bodyPr wrap="none" lIns="25400" tIns="25400" rIns="25400" bIns="25400" rtlCol="0" anchor="t">
              <a:noAutofit/>
            </a:bodyPr>
            <a:lstStyle/>
            <a:p>
              <a:pPr marL="0" indent="0" algn="l">
                <a:buNone/>
              </a:pPr>
              <a:r>
                <a:rPr lang="en-US" sz="1000" dirty="0">
                  <a:solidFill>
                    <a:srgbClr val="2F9E97"/>
                  </a:solidFill>
                  <a:latin typeface="Calibri" panose="020F0502020204030204" pitchFamily="34" charset="0"/>
                  <a:ea typeface="Arial" pitchFamily="34" charset="-122"/>
                  <a:cs typeface="Calibri" panose="020F0502020204030204" pitchFamily="34" charset="0"/>
                </a:rPr>
                <a:t>[Spendenzweck]</a:t>
              </a:r>
              <a:endParaRPr lang="en-US" sz="1000" b="1" dirty="0">
                <a:latin typeface="Calibri" panose="020F0502020204030204" pitchFamily="34" charset="0"/>
                <a:cs typeface="Calibri" panose="020F0502020204030204" pitchFamily="34" charset="0"/>
              </a:endParaRPr>
            </a:p>
          </p:txBody>
        </p:sp>
        <p:sp>
          <p:nvSpPr>
            <p:cNvPr id="20" name="Text 21">
              <a:extLst>
                <a:ext uri="{FF2B5EF4-FFF2-40B4-BE49-F238E27FC236}">
                  <a16:creationId xmlns:a16="http://schemas.microsoft.com/office/drawing/2014/main" id="{D1902AA4-E968-04E8-A0B9-75EB09B74B1A}"/>
                </a:ext>
              </a:extLst>
            </p:cNvPr>
            <p:cNvSpPr/>
            <p:nvPr/>
          </p:nvSpPr>
          <p:spPr>
            <a:xfrm>
              <a:off x="551330" y="4495270"/>
              <a:ext cx="1103918" cy="243840"/>
            </a:xfrm>
            <a:prstGeom prst="rect">
              <a:avLst/>
            </a:prstGeom>
            <a:noFill/>
            <a:ln/>
          </p:spPr>
          <p:txBody>
            <a:bodyPr wrap="square" lIns="25400" tIns="25400" rIns="25400" bIns="25400" rtlCol="0" anchor="t">
              <a:normAutofit/>
            </a:bodyPr>
            <a:lstStyle/>
            <a:p>
              <a:pPr marL="0" indent="0" algn="l">
                <a:buNone/>
              </a:pPr>
              <a:r>
                <a:rPr lang="en-US" sz="1000" dirty="0">
                  <a:latin typeface="Calibri" panose="020F0502020204030204" pitchFamily="34" charset="0"/>
                  <a:ea typeface="Arial" pitchFamily="34" charset="-122"/>
                  <a:cs typeface="Calibri" panose="020F0502020204030204" pitchFamily="34" charset="0"/>
                </a:rPr>
                <a:t>Wofür ihr sammelt</a:t>
              </a:r>
              <a:endParaRPr lang="en-US" sz="1000" dirty="0">
                <a:latin typeface="Calibri" panose="020F0502020204030204" pitchFamily="34" charset="0"/>
                <a:cs typeface="Calibri" panose="020F0502020204030204" pitchFamily="34" charset="0"/>
              </a:endParaRPr>
            </a:p>
          </p:txBody>
        </p:sp>
        <p:sp>
          <p:nvSpPr>
            <p:cNvPr id="21" name="Text 22">
              <a:extLst>
                <a:ext uri="{FF2B5EF4-FFF2-40B4-BE49-F238E27FC236}">
                  <a16:creationId xmlns:a16="http://schemas.microsoft.com/office/drawing/2014/main" id="{838F160D-47ED-0805-0549-5C74A91DB8C9}"/>
                </a:ext>
              </a:extLst>
            </p:cNvPr>
            <p:cNvSpPr/>
            <p:nvPr/>
          </p:nvSpPr>
          <p:spPr>
            <a:xfrm>
              <a:off x="551330" y="2589702"/>
              <a:ext cx="1064538" cy="186690"/>
            </a:xfrm>
            <a:prstGeom prst="rect">
              <a:avLst/>
            </a:prstGeom>
            <a:noFill/>
            <a:ln/>
          </p:spPr>
          <p:txBody>
            <a:bodyPr wrap="none" lIns="25400" tIns="25400" rIns="25400" bIns="25400" rtlCol="0" anchor="t">
              <a:noAutofit/>
            </a:bodyPr>
            <a:lstStyle/>
            <a:p>
              <a:pPr marL="0" indent="0" algn="l">
                <a:buNone/>
              </a:pPr>
              <a:r>
                <a:rPr lang="en-US" sz="1000" dirty="0">
                  <a:solidFill>
                    <a:srgbClr val="2F9E97"/>
                  </a:solidFill>
                  <a:latin typeface="Calibri" panose="020F0502020204030204" pitchFamily="34" charset="0"/>
                  <a:ea typeface="Arial" pitchFamily="34" charset="-122"/>
                  <a:cs typeface="Calibri" panose="020F0502020204030204" pitchFamily="34" charset="0"/>
                </a:rPr>
                <a:t>[Logo Platzhalter]</a:t>
              </a:r>
              <a:endParaRPr lang="en-US" sz="1000" b="1" dirty="0">
                <a:latin typeface="Calibri" panose="020F0502020204030204" pitchFamily="34" charset="0"/>
                <a:cs typeface="Calibri" panose="020F0502020204030204" pitchFamily="34" charset="0"/>
              </a:endParaRPr>
            </a:p>
          </p:txBody>
        </p:sp>
        <p:sp>
          <p:nvSpPr>
            <p:cNvPr id="22" name="Text 23">
              <a:extLst>
                <a:ext uri="{FF2B5EF4-FFF2-40B4-BE49-F238E27FC236}">
                  <a16:creationId xmlns:a16="http://schemas.microsoft.com/office/drawing/2014/main" id="{9F97B920-8A2A-FB8B-15CB-6C42D2BBBDC2}"/>
                </a:ext>
              </a:extLst>
            </p:cNvPr>
            <p:cNvSpPr/>
            <p:nvPr/>
          </p:nvSpPr>
          <p:spPr>
            <a:xfrm>
              <a:off x="551330" y="2759399"/>
              <a:ext cx="1653416" cy="449580"/>
            </a:xfrm>
            <a:prstGeom prst="rect">
              <a:avLst/>
            </a:prstGeom>
            <a:noFill/>
            <a:ln/>
          </p:spPr>
          <p:txBody>
            <a:bodyPr wrap="square" lIns="25400" tIns="25400" rIns="25400" bIns="25400" rtlCol="0" anchor="t">
              <a:normAutofit/>
            </a:bodyPr>
            <a:lstStyle/>
            <a:p>
              <a:pPr marL="0" indent="0" algn="l">
                <a:buNone/>
              </a:pPr>
              <a:r>
                <a:rPr lang="en-US" sz="1000" dirty="0">
                  <a:latin typeface="Calibri" panose="020F0502020204030204" pitchFamily="34" charset="0"/>
                  <a:ea typeface="Arial" pitchFamily="34" charset="-122"/>
                  <a:cs typeface="Calibri" panose="020F0502020204030204" pitchFamily="34" charset="0"/>
                </a:rPr>
                <a:t>Logo eurer Schule einsetzen</a:t>
              </a:r>
              <a:endParaRPr lang="en-US" sz="1000" dirty="0">
                <a:latin typeface="Calibri" panose="020F0502020204030204" pitchFamily="34" charset="0"/>
                <a:cs typeface="Calibri" panose="020F0502020204030204" pitchFamily="34" charset="0"/>
              </a:endParaRPr>
            </a:p>
          </p:txBody>
        </p:sp>
      </p:grpSp>
      <p:sp>
        <p:nvSpPr>
          <p:cNvPr id="28" name="Titel 4">
            <a:extLst>
              <a:ext uri="{FF2B5EF4-FFF2-40B4-BE49-F238E27FC236}">
                <a16:creationId xmlns:a16="http://schemas.microsoft.com/office/drawing/2014/main" id="{4C84030B-1E2A-1D0E-5376-F5278838931D}"/>
              </a:ext>
            </a:extLst>
          </p:cNvPr>
          <p:cNvSpPr txBox="1">
            <a:spLocks/>
          </p:cNvSpPr>
          <p:nvPr/>
        </p:nvSpPr>
        <p:spPr>
          <a:xfrm>
            <a:off x="245237" y="16864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000" b="1" dirty="0">
                <a:solidFill>
                  <a:schemeClr val="bg2">
                    <a:lumMod val="75000"/>
                  </a:schemeClr>
                </a:solidFill>
                <a:latin typeface="Calibri" panose="020F0502020204030204" pitchFamily="34" charset="0"/>
                <a:ea typeface="Malgun Gothic" charset="-127"/>
                <a:cs typeface="Calibri" panose="020F0502020204030204" pitchFamily="34" charset="0"/>
              </a:rPr>
              <a:t>Vorlagenpaket </a:t>
            </a:r>
            <a:br>
              <a:rPr lang="de-DE" sz="1000" b="1" dirty="0">
                <a:solidFill>
                  <a:schemeClr val="bg2">
                    <a:lumMod val="75000"/>
                  </a:schemeClr>
                </a:solidFill>
                <a:latin typeface="Calibri" panose="020F0502020204030204" pitchFamily="34" charset="0"/>
                <a:ea typeface="Malgun Gothic" charset="-127"/>
                <a:cs typeface="Calibri" panose="020F0502020204030204" pitchFamily="34" charset="0"/>
              </a:rPr>
            </a:br>
            <a:r>
              <a:rPr lang="de-DE" sz="1000" b="1" dirty="0">
                <a:solidFill>
                  <a:schemeClr val="bg2">
                    <a:lumMod val="75000"/>
                  </a:schemeClr>
                </a:solidFill>
                <a:latin typeface="Calibri" panose="020F0502020204030204" pitchFamily="34" charset="0"/>
                <a:ea typeface="Malgun Gothic" charset="-127"/>
                <a:cs typeface="Calibri" panose="020F0502020204030204" pitchFamily="34" charset="0"/>
              </a:rPr>
              <a:t>für Schulen</a:t>
            </a:r>
          </a:p>
        </p:txBody>
      </p:sp>
      <p:sp>
        <p:nvSpPr>
          <p:cNvPr id="29" name="Shape 1">
            <a:extLst>
              <a:ext uri="{FF2B5EF4-FFF2-40B4-BE49-F238E27FC236}">
                <a16:creationId xmlns:a16="http://schemas.microsoft.com/office/drawing/2014/main" id="{C96B0E4E-26A3-10F1-3C35-D89DDB5468D8}"/>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30" name="Textfeld 29">
            <a:extLst>
              <a:ext uri="{FF2B5EF4-FFF2-40B4-BE49-F238E27FC236}">
                <a16:creationId xmlns:a16="http://schemas.microsoft.com/office/drawing/2014/main" id="{55E8AAA7-84F3-9548-2E66-2827F03EA873}"/>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
        <p:nvSpPr>
          <p:cNvPr id="33" name="Text 25">
            <a:extLst>
              <a:ext uri="{FF2B5EF4-FFF2-40B4-BE49-F238E27FC236}">
                <a16:creationId xmlns:a16="http://schemas.microsoft.com/office/drawing/2014/main" id="{DA9764D5-7853-83C7-6267-E0EEC4FC2D65}"/>
              </a:ext>
            </a:extLst>
          </p:cNvPr>
          <p:cNvSpPr/>
          <p:nvPr/>
        </p:nvSpPr>
        <p:spPr>
          <a:xfrm>
            <a:off x="328785" y="2194769"/>
            <a:ext cx="2988052" cy="226695"/>
          </a:xfrm>
          <a:prstGeom prst="rect">
            <a:avLst/>
          </a:prstGeom>
          <a:noFill/>
          <a:ln/>
        </p:spPr>
        <p:txBody>
          <a:bodyPr wrap="square" lIns="25400" tIns="25400" rIns="25400" bIns="25400" rtlCol="0" anchor="t">
            <a:noAutofit/>
          </a:bodyPr>
          <a:lstStyle/>
          <a:p>
            <a:pPr marL="0" indent="0" algn="ctr">
              <a:buNone/>
            </a:pPr>
            <a:r>
              <a:rPr lang="en-US" sz="1400" b="1" dirty="0">
                <a:solidFill>
                  <a:srgbClr val="2F9E97"/>
                </a:solidFill>
                <a:latin typeface="Calibri" panose="020F0502020204030204" pitchFamily="34" charset="0"/>
                <a:ea typeface="Arial" pitchFamily="34" charset="-122"/>
                <a:cs typeface="Calibri" panose="020F0502020204030204" pitchFamily="34" charset="0"/>
              </a:rPr>
              <a:t>Auszufüllende Platzhalter</a:t>
            </a:r>
            <a:endParaRPr lang="en-US" sz="1400" b="1" dirty="0">
              <a:solidFill>
                <a:srgbClr val="2F9E97"/>
              </a:solidFill>
              <a:latin typeface="Calibri" panose="020F0502020204030204" pitchFamily="34" charset="0"/>
              <a:cs typeface="Calibri" panose="020F0502020204030204" pitchFamily="34" charset="0"/>
            </a:endParaRPr>
          </a:p>
        </p:txBody>
      </p:sp>
      <p:pic>
        <p:nvPicPr>
          <p:cNvPr id="5" name="Grafik 4">
            <a:extLst>
              <a:ext uri="{FF2B5EF4-FFF2-40B4-BE49-F238E27FC236}">
                <a16:creationId xmlns:a16="http://schemas.microsoft.com/office/drawing/2014/main" id="{8B2E4AA4-EFDD-BCF9-5370-0C03ED6384F6}"/>
              </a:ext>
            </a:extLst>
          </p:cNvPr>
          <p:cNvPicPr>
            <a:picLocks noChangeAspect="1"/>
          </p:cNvPicPr>
          <p:nvPr/>
        </p:nvPicPr>
        <p:blipFill>
          <a:blip r:embed="rId3"/>
          <a:stretch>
            <a:fillRect/>
          </a:stretch>
        </p:blipFill>
        <p:spPr>
          <a:xfrm>
            <a:off x="1595427" y="5092796"/>
            <a:ext cx="3491580" cy="4392807"/>
          </a:xfrm>
          <a:prstGeom prst="rect">
            <a:avLst/>
          </a:prstGeom>
        </p:spPr>
      </p:pic>
    </p:spTree>
    <p:extLst>
      <p:ext uri="{BB962C8B-B14F-4D97-AF65-F5344CB8AC3E}">
        <p14:creationId xmlns:p14="http://schemas.microsoft.com/office/powerpoint/2010/main" val="228072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4">
            <a:extLst>
              <a:ext uri="{FF2B5EF4-FFF2-40B4-BE49-F238E27FC236}">
                <a16:creationId xmlns:a16="http://schemas.microsoft.com/office/drawing/2014/main" id="{B9F9D13D-D8EC-C30A-3C4B-01DC8F46D0B5}"/>
              </a:ext>
            </a:extLst>
          </p:cNvPr>
          <p:cNvSpPr/>
          <p:nvPr/>
        </p:nvSpPr>
        <p:spPr>
          <a:xfrm>
            <a:off x="2489842" y="3394569"/>
            <a:ext cx="1878315" cy="1423095"/>
          </a:xfrm>
          <a:prstGeom prst="roundRect">
            <a:avLst>
              <a:gd name="adj" fmla="val 8026"/>
            </a:avLst>
          </a:prstGeom>
          <a:solidFill>
            <a:srgbClr val="F3F4F5"/>
          </a:solidFill>
          <a:ln/>
        </p:spPr>
        <p:txBody>
          <a:bodyPr/>
          <a:lstStyle/>
          <a:p>
            <a:endParaRPr lang="de-DE" dirty="0"/>
          </a:p>
        </p:txBody>
      </p:sp>
      <p:sp>
        <p:nvSpPr>
          <p:cNvPr id="4" name="Shape 24">
            <a:extLst>
              <a:ext uri="{FF2B5EF4-FFF2-40B4-BE49-F238E27FC236}">
                <a16:creationId xmlns:a16="http://schemas.microsoft.com/office/drawing/2014/main" id="{CF0C6B66-AA35-18C7-999D-CDEF181BF4BD}"/>
              </a:ext>
            </a:extLst>
          </p:cNvPr>
          <p:cNvSpPr/>
          <p:nvPr/>
        </p:nvSpPr>
        <p:spPr>
          <a:xfrm>
            <a:off x="4477109" y="3394569"/>
            <a:ext cx="1878315" cy="1423095"/>
          </a:xfrm>
          <a:prstGeom prst="roundRect">
            <a:avLst>
              <a:gd name="adj" fmla="val 8026"/>
            </a:avLst>
          </a:prstGeom>
          <a:solidFill>
            <a:srgbClr val="F3F4F5"/>
          </a:solidFill>
          <a:ln/>
        </p:spPr>
        <p:txBody>
          <a:bodyPr/>
          <a:lstStyle/>
          <a:p>
            <a:endParaRPr lang="de-DE" dirty="0"/>
          </a:p>
        </p:txBody>
      </p:sp>
      <p:sp>
        <p:nvSpPr>
          <p:cNvPr id="2" name="Abgerundetes Rechteck 1">
            <a:extLst>
              <a:ext uri="{FF2B5EF4-FFF2-40B4-BE49-F238E27FC236}">
                <a16:creationId xmlns:a16="http://schemas.microsoft.com/office/drawing/2014/main" id="{61B1C5A1-18C3-C490-448E-45C09567751B}"/>
              </a:ext>
            </a:extLst>
          </p:cNvPr>
          <p:cNvSpPr/>
          <p:nvPr/>
        </p:nvSpPr>
        <p:spPr>
          <a:xfrm>
            <a:off x="1565984" y="238887"/>
            <a:ext cx="3493126" cy="395366"/>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b="1" dirty="0">
                <a:solidFill>
                  <a:srgbClr val="2F9E97"/>
                </a:solidFill>
                <a:latin typeface="Calibri" panose="020F0502020204030204" pitchFamily="34" charset="0"/>
                <a:ea typeface="Arial" pitchFamily="34" charset="-122"/>
                <a:cs typeface="Calibri" panose="020F0502020204030204" pitchFamily="34" charset="0"/>
              </a:rPr>
              <a:t>EINLADUNG UND INFORMATION</a:t>
            </a:r>
            <a:endParaRPr lang="de-DE" b="1" dirty="0">
              <a:solidFill>
                <a:srgbClr val="2F9E97"/>
              </a:solidFill>
              <a:latin typeface="Calibri" panose="020F0502020204030204" pitchFamily="34" charset="0"/>
              <a:cs typeface="Calibri" panose="020F0502020204030204" pitchFamily="34" charset="0"/>
            </a:endParaRPr>
          </a:p>
        </p:txBody>
      </p:sp>
      <p:sp>
        <p:nvSpPr>
          <p:cNvPr id="5" name="Titel 4">
            <a:extLst>
              <a:ext uri="{FF2B5EF4-FFF2-40B4-BE49-F238E27FC236}">
                <a16:creationId xmlns:a16="http://schemas.microsoft.com/office/drawing/2014/main" id="{D9F36922-52BF-E394-FBC2-CDC8C4ED2DE1}"/>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8" name="Textfeld 7">
            <a:extLst>
              <a:ext uri="{FF2B5EF4-FFF2-40B4-BE49-F238E27FC236}">
                <a16:creationId xmlns:a16="http://schemas.microsoft.com/office/drawing/2014/main" id="{3AED50D5-5C29-ECE8-016D-9A3647377B55}"/>
              </a:ext>
            </a:extLst>
          </p:cNvPr>
          <p:cNvSpPr txBox="1"/>
          <p:nvPr/>
        </p:nvSpPr>
        <p:spPr>
          <a:xfrm>
            <a:off x="0" y="1199522"/>
            <a:ext cx="6858000" cy="707886"/>
          </a:xfrm>
          <a:prstGeom prst="rect">
            <a:avLst/>
          </a:prstGeom>
          <a:noFill/>
        </p:spPr>
        <p:txBody>
          <a:bodyPr wrap="square">
            <a:spAutoFit/>
          </a:bodyPr>
          <a:lstStyle/>
          <a:p>
            <a:pPr algn="ctr"/>
            <a:r>
              <a:rPr lang="en-US" sz="2000" b="1" dirty="0">
                <a:solidFill>
                  <a:srgbClr val="25282A"/>
                </a:solidFill>
                <a:latin typeface="Calibri" panose="020F0502020204030204" pitchFamily="34" charset="0"/>
                <a:ea typeface="Arial" pitchFamily="34" charset="-122"/>
                <a:cs typeface="Calibri" panose="020F0502020204030204" pitchFamily="34" charset="0"/>
              </a:rPr>
              <a:t>Gemeinsam Laufen für einen guten Zweck – </a:t>
            </a:r>
          </a:p>
          <a:p>
            <a:pPr algn="ctr"/>
            <a:r>
              <a:rPr lang="en-US" sz="2000" b="1" dirty="0">
                <a:solidFill>
                  <a:srgbClr val="25282A"/>
                </a:solidFill>
                <a:latin typeface="Calibri" panose="020F0502020204030204" pitchFamily="34" charset="0"/>
                <a:ea typeface="Arial" pitchFamily="34" charset="-122"/>
                <a:cs typeface="Calibri" panose="020F0502020204030204" pitchFamily="34" charset="0"/>
              </a:rPr>
              <a:t>unser Spendenlauf am [Datum]</a:t>
            </a:r>
            <a:endParaRPr lang="de-DE" b="1" dirty="0">
              <a:latin typeface="Calibri" panose="020F0502020204030204" pitchFamily="34" charset="0"/>
              <a:cs typeface="Calibri" panose="020F0502020204030204" pitchFamily="34" charset="0"/>
            </a:endParaRPr>
          </a:p>
        </p:txBody>
      </p:sp>
      <p:sp>
        <p:nvSpPr>
          <p:cNvPr id="14" name="Text 9">
            <a:extLst>
              <a:ext uri="{FF2B5EF4-FFF2-40B4-BE49-F238E27FC236}">
                <a16:creationId xmlns:a16="http://schemas.microsoft.com/office/drawing/2014/main" id="{709EE5AA-A50F-0744-3CB3-DDC31D7F075C}"/>
              </a:ext>
            </a:extLst>
          </p:cNvPr>
          <p:cNvSpPr/>
          <p:nvPr/>
        </p:nvSpPr>
        <p:spPr>
          <a:xfrm>
            <a:off x="502576" y="2234570"/>
            <a:ext cx="5875922" cy="1134786"/>
          </a:xfrm>
          <a:prstGeom prst="rect">
            <a:avLst/>
          </a:prstGeom>
          <a:noFill/>
          <a:ln/>
        </p:spPr>
        <p:txBody>
          <a:bodyPr wrap="square" lIns="25400" tIns="25400" rIns="25400" bIns="25400" rtlCol="0" anchor="t">
            <a:noAutofit/>
          </a:bodyPr>
          <a:lstStyle/>
          <a:p>
            <a:pPr algn="just">
              <a:lnSpc>
                <a:spcPct val="150000"/>
              </a:lnSpc>
            </a:pPr>
            <a:r>
              <a:rPr lang="en-US" sz="12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Liebe Eltern, liebe Sponsorinnen und Sponsoren,</a:t>
            </a:r>
            <a:endParaRPr lang="en-US" sz="1200" dirty="0">
              <a:solidFill>
                <a:schemeClr val="tx1">
                  <a:lumMod val="95000"/>
                  <a:lumOff val="5000"/>
                </a:schemeClr>
              </a:solidFill>
              <a:latin typeface="Calibri" panose="020F0502020204030204" pitchFamily="34" charset="0"/>
              <a:cs typeface="Calibri" panose="020F0502020204030204" pitchFamily="34" charset="0"/>
            </a:endParaRPr>
          </a:p>
          <a:p>
            <a:pPr marL="0" indent="0" algn="just">
              <a:lnSpc>
                <a:spcPct val="120000"/>
              </a:lnSpc>
              <a:buNone/>
            </a:pPr>
            <a:r>
              <a:rPr lang="en-US" sz="12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am [Datum] veranstaltet unsere Schule einen Spendenlauf am [Ort]. Die Schülerinnen und Schüler treffen sich vorher in ihren Klassen; wann welche Klasse mit dem Laufen an der Reihe ist, geben wir rechtzeitig bekannt.</a:t>
            </a:r>
            <a:endParaRPr lang="en-US" sz="1200"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29" name="Shape 24">
            <a:extLst>
              <a:ext uri="{FF2B5EF4-FFF2-40B4-BE49-F238E27FC236}">
                <a16:creationId xmlns:a16="http://schemas.microsoft.com/office/drawing/2014/main" id="{4FAD4BA0-1ED5-826B-0E6C-35363DB65801}"/>
              </a:ext>
            </a:extLst>
          </p:cNvPr>
          <p:cNvSpPr/>
          <p:nvPr/>
        </p:nvSpPr>
        <p:spPr>
          <a:xfrm>
            <a:off x="502576" y="3394569"/>
            <a:ext cx="1878315" cy="1423095"/>
          </a:xfrm>
          <a:prstGeom prst="roundRect">
            <a:avLst>
              <a:gd name="adj" fmla="val 8026"/>
            </a:avLst>
          </a:prstGeom>
          <a:solidFill>
            <a:srgbClr val="F3F4F5"/>
          </a:solidFill>
          <a:ln/>
        </p:spPr>
        <p:txBody>
          <a:bodyPr/>
          <a:lstStyle/>
          <a:p>
            <a:endParaRPr lang="de-DE" dirty="0"/>
          </a:p>
        </p:txBody>
      </p:sp>
      <p:sp>
        <p:nvSpPr>
          <p:cNvPr id="25" name="Text 25">
            <a:extLst>
              <a:ext uri="{FF2B5EF4-FFF2-40B4-BE49-F238E27FC236}">
                <a16:creationId xmlns:a16="http://schemas.microsoft.com/office/drawing/2014/main" id="{FD3B96D3-A999-E29F-0E84-2E7B709BE10F}"/>
              </a:ext>
            </a:extLst>
          </p:cNvPr>
          <p:cNvSpPr/>
          <p:nvPr/>
        </p:nvSpPr>
        <p:spPr>
          <a:xfrm>
            <a:off x="502576" y="3506345"/>
            <a:ext cx="1878315" cy="336012"/>
          </a:xfrm>
          <a:prstGeom prst="rect">
            <a:avLst/>
          </a:prstGeom>
          <a:noFill/>
          <a:ln/>
        </p:spPr>
        <p:txBody>
          <a:bodyPr wrap="square" lIns="25400" tIns="25400" rIns="25400" bIns="25400" rtlCol="0" anchor="t">
            <a:noAutofit/>
          </a:bodyPr>
          <a:lstStyle/>
          <a:p>
            <a:pPr marL="0" indent="0" algn="ctr">
              <a:buNone/>
            </a:pPr>
            <a:r>
              <a:rPr lang="en-US" sz="1400" b="1" dirty="0">
                <a:solidFill>
                  <a:srgbClr val="2F9E97"/>
                </a:solidFill>
                <a:latin typeface="Calibri" panose="020F0502020204030204" pitchFamily="34" charset="0"/>
                <a:ea typeface="Arial" pitchFamily="34" charset="-122"/>
                <a:cs typeface="Calibri" panose="020F0502020204030204" pitchFamily="34" charset="0"/>
              </a:rPr>
              <a:t>WANN</a:t>
            </a:r>
            <a:endParaRPr lang="en-US" sz="1400" b="1" dirty="0">
              <a:solidFill>
                <a:srgbClr val="2F9E97"/>
              </a:solidFill>
              <a:latin typeface="Calibri" panose="020F0502020204030204" pitchFamily="34" charset="0"/>
              <a:cs typeface="Calibri" panose="020F0502020204030204" pitchFamily="34" charset="0"/>
            </a:endParaRPr>
          </a:p>
        </p:txBody>
      </p:sp>
      <p:sp>
        <p:nvSpPr>
          <p:cNvPr id="31" name="Text 25">
            <a:extLst>
              <a:ext uri="{FF2B5EF4-FFF2-40B4-BE49-F238E27FC236}">
                <a16:creationId xmlns:a16="http://schemas.microsoft.com/office/drawing/2014/main" id="{B5BD20C9-C5E8-ABEE-ACEC-BD754BD1F03F}"/>
              </a:ext>
            </a:extLst>
          </p:cNvPr>
          <p:cNvSpPr/>
          <p:nvPr/>
        </p:nvSpPr>
        <p:spPr>
          <a:xfrm>
            <a:off x="2506382" y="3506345"/>
            <a:ext cx="1861775" cy="336012"/>
          </a:xfrm>
          <a:prstGeom prst="rect">
            <a:avLst/>
          </a:prstGeom>
          <a:noFill/>
          <a:ln/>
        </p:spPr>
        <p:txBody>
          <a:bodyPr wrap="square" lIns="25400" tIns="25400" rIns="25400" bIns="25400" rtlCol="0" anchor="t">
            <a:noAutofit/>
          </a:bodyPr>
          <a:lstStyle/>
          <a:p>
            <a:pPr marL="0" indent="0" algn="ctr">
              <a:buNone/>
            </a:pPr>
            <a:r>
              <a:rPr lang="en-US" sz="1400" b="1" dirty="0">
                <a:solidFill>
                  <a:srgbClr val="2F9E97"/>
                </a:solidFill>
                <a:latin typeface="Calibri" panose="020F0502020204030204" pitchFamily="34" charset="0"/>
                <a:ea typeface="Arial" pitchFamily="34" charset="-122"/>
                <a:cs typeface="Calibri" panose="020F0502020204030204" pitchFamily="34" charset="0"/>
              </a:rPr>
              <a:t>WO</a:t>
            </a:r>
            <a:endParaRPr lang="en-US" sz="1400" b="1" dirty="0">
              <a:solidFill>
                <a:srgbClr val="2F9E97"/>
              </a:solidFill>
              <a:latin typeface="Calibri" panose="020F0502020204030204" pitchFamily="34" charset="0"/>
              <a:cs typeface="Calibri" panose="020F0502020204030204" pitchFamily="34" charset="0"/>
            </a:endParaRPr>
          </a:p>
        </p:txBody>
      </p:sp>
      <p:sp>
        <p:nvSpPr>
          <p:cNvPr id="32" name="Text 25">
            <a:extLst>
              <a:ext uri="{FF2B5EF4-FFF2-40B4-BE49-F238E27FC236}">
                <a16:creationId xmlns:a16="http://schemas.microsoft.com/office/drawing/2014/main" id="{E5CC15C7-0C4B-CA71-8109-1C338A3EF94B}"/>
              </a:ext>
            </a:extLst>
          </p:cNvPr>
          <p:cNvSpPr/>
          <p:nvPr/>
        </p:nvSpPr>
        <p:spPr>
          <a:xfrm>
            <a:off x="4485735" y="3506345"/>
            <a:ext cx="1869689" cy="336012"/>
          </a:xfrm>
          <a:prstGeom prst="rect">
            <a:avLst/>
          </a:prstGeom>
          <a:noFill/>
          <a:ln/>
        </p:spPr>
        <p:txBody>
          <a:bodyPr wrap="square" lIns="25400" tIns="25400" rIns="25400" bIns="25400" rtlCol="0" anchor="t">
            <a:noAutofit/>
          </a:bodyPr>
          <a:lstStyle/>
          <a:p>
            <a:pPr marL="0" indent="0" algn="ctr">
              <a:buNone/>
            </a:pPr>
            <a:r>
              <a:rPr lang="en-US" sz="1400" b="1" dirty="0">
                <a:solidFill>
                  <a:srgbClr val="2F9E97"/>
                </a:solidFill>
                <a:latin typeface="Calibri" panose="020F0502020204030204" pitchFamily="34" charset="0"/>
                <a:ea typeface="Arial" pitchFamily="34" charset="-122"/>
                <a:cs typeface="Calibri" panose="020F0502020204030204" pitchFamily="34" charset="0"/>
              </a:rPr>
              <a:t>WOFÜR</a:t>
            </a:r>
            <a:endParaRPr lang="en-US" sz="1400" b="1" dirty="0">
              <a:solidFill>
                <a:srgbClr val="2F9E97"/>
              </a:solidFill>
              <a:latin typeface="Calibri" panose="020F0502020204030204" pitchFamily="34" charset="0"/>
              <a:cs typeface="Calibri" panose="020F0502020204030204" pitchFamily="34" charset="0"/>
            </a:endParaRPr>
          </a:p>
        </p:txBody>
      </p:sp>
      <p:sp>
        <p:nvSpPr>
          <p:cNvPr id="33" name="Text 25">
            <a:extLst>
              <a:ext uri="{FF2B5EF4-FFF2-40B4-BE49-F238E27FC236}">
                <a16:creationId xmlns:a16="http://schemas.microsoft.com/office/drawing/2014/main" id="{1076CF7D-6195-4AE4-481C-86F6B1E393A8}"/>
              </a:ext>
            </a:extLst>
          </p:cNvPr>
          <p:cNvSpPr/>
          <p:nvPr/>
        </p:nvSpPr>
        <p:spPr>
          <a:xfrm>
            <a:off x="502576" y="3774201"/>
            <a:ext cx="1878315" cy="824076"/>
          </a:xfrm>
          <a:prstGeom prst="rect">
            <a:avLst/>
          </a:prstGeom>
          <a:noFill/>
          <a:ln/>
        </p:spPr>
        <p:txBody>
          <a:bodyPr wrap="square" lIns="25400" tIns="25400" rIns="25400" bIns="25400" rtlCol="0" anchor="t">
            <a:noAutofit/>
          </a:bodyPr>
          <a:lstStyle/>
          <a:p>
            <a:pPr algn="ctr">
              <a:lnSpc>
                <a:spcPct val="125001"/>
              </a:lnSpc>
            </a:pPr>
            <a:r>
              <a:rPr lang="en-US" sz="1400" dirty="0">
                <a:solidFill>
                  <a:srgbClr val="25282A"/>
                </a:solidFill>
                <a:latin typeface="Calibri" panose="020F0502020204030204" pitchFamily="34" charset="0"/>
                <a:ea typeface="Arial" pitchFamily="34" charset="-122"/>
                <a:cs typeface="Calibri" panose="020F0502020204030204" pitchFamily="34" charset="0"/>
              </a:rPr>
              <a:t>[Datum]</a:t>
            </a:r>
          </a:p>
          <a:p>
            <a:pPr algn="ctr">
              <a:lnSpc>
                <a:spcPct val="125001"/>
              </a:lnSpc>
            </a:pPr>
            <a:r>
              <a:rPr lang="en-US" sz="1200" dirty="0">
                <a:solidFill>
                  <a:srgbClr val="7A8084"/>
                </a:solidFill>
                <a:latin typeface="Calibri" panose="020F0502020204030204" pitchFamily="34" charset="0"/>
                <a:ea typeface="Arial" pitchFamily="34" charset="-122"/>
                <a:cs typeface="Calibri" panose="020F0502020204030204" pitchFamily="34" charset="0"/>
              </a:rPr>
              <a:t>Treffen &amp; Startzeit </a:t>
            </a:r>
          </a:p>
          <a:p>
            <a:pPr algn="ctr">
              <a:lnSpc>
                <a:spcPct val="125001"/>
              </a:lnSpc>
            </a:pPr>
            <a:r>
              <a:rPr lang="en-US" sz="1200" dirty="0">
                <a:solidFill>
                  <a:srgbClr val="7A8084"/>
                </a:solidFill>
                <a:latin typeface="Calibri" panose="020F0502020204030204" pitchFamily="34" charset="0"/>
                <a:ea typeface="Arial" pitchFamily="34" charset="-122"/>
                <a:cs typeface="Calibri" panose="020F0502020204030204" pitchFamily="34" charset="0"/>
              </a:rPr>
              <a:t>nach Plan</a:t>
            </a:r>
            <a:endParaRPr lang="en-US" sz="1200" dirty="0"/>
          </a:p>
          <a:p>
            <a:pPr algn="ctr">
              <a:lnSpc>
                <a:spcPct val="125001"/>
              </a:lnSpc>
            </a:pPr>
            <a:endParaRPr lang="en-US" sz="1400" b="1" dirty="0">
              <a:latin typeface="Calibri" panose="020F0502020204030204" pitchFamily="34" charset="0"/>
              <a:cs typeface="Calibri" panose="020F0502020204030204" pitchFamily="34" charset="0"/>
            </a:endParaRPr>
          </a:p>
        </p:txBody>
      </p:sp>
      <p:sp>
        <p:nvSpPr>
          <p:cNvPr id="34" name="Text 25">
            <a:extLst>
              <a:ext uri="{FF2B5EF4-FFF2-40B4-BE49-F238E27FC236}">
                <a16:creationId xmlns:a16="http://schemas.microsoft.com/office/drawing/2014/main" id="{FB331C51-CB58-2910-118C-21F4036DE0BE}"/>
              </a:ext>
            </a:extLst>
          </p:cNvPr>
          <p:cNvSpPr/>
          <p:nvPr/>
        </p:nvSpPr>
        <p:spPr>
          <a:xfrm>
            <a:off x="2506382" y="3774201"/>
            <a:ext cx="1861775" cy="824076"/>
          </a:xfrm>
          <a:prstGeom prst="rect">
            <a:avLst/>
          </a:prstGeom>
          <a:noFill/>
          <a:ln/>
        </p:spPr>
        <p:txBody>
          <a:bodyPr wrap="square" lIns="25400" tIns="25400" rIns="25400" bIns="25400" rtlCol="0" anchor="t">
            <a:noAutofit/>
          </a:bodyPr>
          <a:lstStyle/>
          <a:p>
            <a:pPr algn="ctr">
              <a:lnSpc>
                <a:spcPct val="125001"/>
              </a:lnSpc>
            </a:pPr>
            <a:r>
              <a:rPr lang="en-US" sz="1400" dirty="0">
                <a:solidFill>
                  <a:srgbClr val="25282A"/>
                </a:solidFill>
                <a:latin typeface="Calibri" panose="020F0502020204030204" pitchFamily="34" charset="0"/>
                <a:ea typeface="Arial" pitchFamily="34" charset="-122"/>
                <a:cs typeface="Calibri" panose="020F0502020204030204" pitchFamily="34" charset="0"/>
              </a:rPr>
              <a:t>[Ort]</a:t>
            </a:r>
          </a:p>
          <a:p>
            <a:pPr algn="ctr">
              <a:lnSpc>
                <a:spcPct val="125001"/>
              </a:lnSpc>
            </a:pPr>
            <a:r>
              <a:rPr lang="en-US" sz="1200" dirty="0">
                <a:solidFill>
                  <a:srgbClr val="7A8084"/>
                </a:solidFill>
                <a:latin typeface="Calibri" panose="020F0502020204030204" pitchFamily="34" charset="0"/>
                <a:ea typeface="Arial" pitchFamily="34" charset="-122"/>
                <a:cs typeface="Calibri" panose="020F0502020204030204" pitchFamily="34" charset="0"/>
              </a:rPr>
              <a:t>Treffpunkt &amp; Strecke</a:t>
            </a:r>
            <a:endParaRPr lang="en-US" sz="1200" dirty="0"/>
          </a:p>
          <a:p>
            <a:pPr algn="ctr">
              <a:lnSpc>
                <a:spcPct val="125001"/>
              </a:lnSpc>
            </a:pPr>
            <a:endParaRPr lang="en-US" sz="1400" b="1" dirty="0">
              <a:latin typeface="Calibri" panose="020F0502020204030204" pitchFamily="34" charset="0"/>
              <a:cs typeface="Calibri" panose="020F0502020204030204" pitchFamily="34" charset="0"/>
            </a:endParaRPr>
          </a:p>
        </p:txBody>
      </p:sp>
      <p:sp>
        <p:nvSpPr>
          <p:cNvPr id="35" name="Text 25">
            <a:extLst>
              <a:ext uri="{FF2B5EF4-FFF2-40B4-BE49-F238E27FC236}">
                <a16:creationId xmlns:a16="http://schemas.microsoft.com/office/drawing/2014/main" id="{9EF36C42-8C07-A5E6-2233-1B2D638E99EE}"/>
              </a:ext>
            </a:extLst>
          </p:cNvPr>
          <p:cNvSpPr/>
          <p:nvPr/>
        </p:nvSpPr>
        <p:spPr>
          <a:xfrm>
            <a:off x="4485735" y="3774201"/>
            <a:ext cx="1869689" cy="824076"/>
          </a:xfrm>
          <a:prstGeom prst="rect">
            <a:avLst/>
          </a:prstGeom>
          <a:noFill/>
          <a:ln/>
        </p:spPr>
        <p:txBody>
          <a:bodyPr wrap="square" lIns="25400" tIns="25400" rIns="25400" bIns="25400" rtlCol="0" anchor="t">
            <a:noAutofit/>
          </a:bodyPr>
          <a:lstStyle/>
          <a:p>
            <a:pPr algn="ctr">
              <a:lnSpc>
                <a:spcPct val="125001"/>
              </a:lnSpc>
            </a:pPr>
            <a:r>
              <a:rPr lang="en-US" sz="1400" dirty="0">
                <a:solidFill>
                  <a:srgbClr val="25282A"/>
                </a:solidFill>
                <a:latin typeface="Calibri" panose="020F0502020204030204" pitchFamily="34" charset="0"/>
                <a:ea typeface="Arial" pitchFamily="34" charset="-122"/>
                <a:cs typeface="Calibri" panose="020F0502020204030204" pitchFamily="34" charset="0"/>
              </a:rPr>
              <a:t>[Spendenzweck]</a:t>
            </a:r>
          </a:p>
          <a:p>
            <a:pPr algn="ctr">
              <a:lnSpc>
                <a:spcPct val="125001"/>
              </a:lnSpc>
            </a:pPr>
            <a:r>
              <a:rPr lang="en-US" sz="1200" dirty="0">
                <a:solidFill>
                  <a:srgbClr val="7A8084"/>
                </a:solidFill>
                <a:latin typeface="Calibri" panose="020F0502020204030204" pitchFamily="34" charset="0"/>
                <a:ea typeface="Arial" pitchFamily="34" charset="-122"/>
                <a:cs typeface="Calibri" panose="020F0502020204030204" pitchFamily="34" charset="0"/>
              </a:rPr>
              <a:t>Erlös des </a:t>
            </a:r>
          </a:p>
          <a:p>
            <a:pPr algn="ctr">
              <a:lnSpc>
                <a:spcPct val="125001"/>
              </a:lnSpc>
            </a:pPr>
            <a:r>
              <a:rPr lang="en-US" sz="1200" dirty="0">
                <a:solidFill>
                  <a:srgbClr val="7A8084"/>
                </a:solidFill>
                <a:latin typeface="Calibri" panose="020F0502020204030204" pitchFamily="34" charset="0"/>
                <a:ea typeface="Arial" pitchFamily="34" charset="-122"/>
                <a:cs typeface="Calibri" panose="020F0502020204030204" pitchFamily="34" charset="0"/>
              </a:rPr>
              <a:t>Spendenlaufs</a:t>
            </a:r>
            <a:endParaRPr lang="en-US" sz="1200" dirty="0"/>
          </a:p>
          <a:p>
            <a:pPr algn="ctr">
              <a:lnSpc>
                <a:spcPct val="125001"/>
              </a:lnSpc>
            </a:pPr>
            <a:endParaRPr lang="en-US" sz="1400" b="1" dirty="0">
              <a:latin typeface="Calibri" panose="020F0502020204030204" pitchFamily="34" charset="0"/>
              <a:cs typeface="Calibri" panose="020F0502020204030204" pitchFamily="34" charset="0"/>
            </a:endParaRPr>
          </a:p>
        </p:txBody>
      </p:sp>
      <p:sp>
        <p:nvSpPr>
          <p:cNvPr id="36" name="Text 22">
            <a:extLst>
              <a:ext uri="{FF2B5EF4-FFF2-40B4-BE49-F238E27FC236}">
                <a16:creationId xmlns:a16="http://schemas.microsoft.com/office/drawing/2014/main" id="{70132A93-4FC6-0DFA-BEE1-C9BE92348C61}"/>
              </a:ext>
            </a:extLst>
          </p:cNvPr>
          <p:cNvSpPr/>
          <p:nvPr/>
        </p:nvSpPr>
        <p:spPr>
          <a:xfrm>
            <a:off x="502576" y="5115512"/>
            <a:ext cx="5852848" cy="2983846"/>
          </a:xfrm>
          <a:prstGeom prst="rect">
            <a:avLst/>
          </a:prstGeom>
          <a:noFill/>
          <a:ln/>
        </p:spPr>
        <p:txBody>
          <a:bodyPr wrap="square" lIns="25400" tIns="25400" rIns="25400" bIns="25400" rtlCol="0" anchor="t">
            <a:noAutofit/>
          </a:bodyPr>
          <a:lstStyle/>
          <a:p>
            <a:pPr marL="0" indent="0" algn="just">
              <a:lnSpc>
                <a:spcPct val="150000"/>
              </a:lnSpc>
              <a:buNone/>
            </a:pPr>
            <a:r>
              <a:rPr lang="en-US" sz="1200" dirty="0">
                <a:solidFill>
                  <a:srgbClr val="2D2D2D"/>
                </a:solidFill>
                <a:latin typeface="Calibri" panose="020F0502020204030204" pitchFamily="34" charset="0"/>
                <a:ea typeface="Arial" pitchFamily="34" charset="-122"/>
                <a:cs typeface="Calibri" panose="020F0502020204030204" pitchFamily="34" charset="0"/>
              </a:rPr>
              <a:t>Die Kinder laufen möglichst viele Runden und sammeln dabei Spenden von ihren Sponsoren. </a:t>
            </a:r>
          </a:p>
          <a:p>
            <a:pPr marL="0" indent="0" algn="just">
              <a:lnSpc>
                <a:spcPct val="150000"/>
              </a:lnSpc>
              <a:buNone/>
            </a:pPr>
            <a:r>
              <a:rPr lang="en-US" sz="1200" dirty="0">
                <a:solidFill>
                  <a:srgbClr val="2D2D2D"/>
                </a:solidFill>
                <a:latin typeface="Calibri" panose="020F0502020204030204" pitchFamily="34" charset="0"/>
                <a:ea typeface="Arial" pitchFamily="34" charset="-122"/>
                <a:cs typeface="Calibri" panose="020F0502020204030204" pitchFamily="34" charset="0"/>
              </a:rPr>
              <a:t>Als Sponsorin oder Sponsor legen Sie selbst fest, welchen Betrag Sie </a:t>
            </a:r>
            <a:r>
              <a:rPr lang="en-US" sz="1200" dirty="0">
                <a:solidFill>
                  <a:srgbClr val="25282A"/>
                </a:solidFill>
                <a:latin typeface="Calibri" panose="020F0502020204030204" pitchFamily="34" charset="0"/>
                <a:ea typeface="Arial" pitchFamily="34" charset="-122"/>
                <a:cs typeface="Calibri" panose="020F0502020204030204" pitchFamily="34" charset="0"/>
              </a:rPr>
              <a:t>pro gelaufener Runde </a:t>
            </a:r>
            <a:r>
              <a:rPr lang="en-US" sz="1200" dirty="0">
                <a:solidFill>
                  <a:srgbClr val="2D2D2D"/>
                </a:solidFill>
                <a:latin typeface="Calibri" panose="020F0502020204030204" pitchFamily="34" charset="0"/>
                <a:ea typeface="Arial" pitchFamily="34" charset="-122"/>
                <a:cs typeface="Calibri" panose="020F0502020204030204" pitchFamily="34" charset="0"/>
              </a:rPr>
              <a:t>spenden möchten – schon kleine Beträge bewirken viel. Auf dem </a:t>
            </a:r>
            <a:r>
              <a:rPr lang="en-US" sz="1200" dirty="0">
                <a:solidFill>
                  <a:srgbClr val="25282A"/>
                </a:solidFill>
                <a:latin typeface="Calibri" panose="020F0502020204030204" pitchFamily="34" charset="0"/>
                <a:ea typeface="Arial" pitchFamily="34" charset="-122"/>
                <a:cs typeface="Calibri" panose="020F0502020204030204" pitchFamily="34" charset="0"/>
              </a:rPr>
              <a:t>Laufzettel </a:t>
            </a:r>
            <a:r>
              <a:rPr lang="en-US" sz="1200" dirty="0">
                <a:solidFill>
                  <a:srgbClr val="2D2D2D"/>
                </a:solidFill>
                <a:latin typeface="Calibri" panose="020F0502020204030204" pitchFamily="34" charset="0"/>
                <a:ea typeface="Arial" pitchFamily="34" charset="-122"/>
                <a:cs typeface="Calibri" panose="020F0502020204030204" pitchFamily="34" charset="0"/>
              </a:rPr>
              <a:t>tragen die Kinder ihre Sponsoren ein, jede Runde wird auf der </a:t>
            </a:r>
            <a:r>
              <a:rPr lang="en-US" sz="1200" dirty="0">
                <a:solidFill>
                  <a:srgbClr val="25282A"/>
                </a:solidFill>
                <a:latin typeface="Calibri" panose="020F0502020204030204" pitchFamily="34" charset="0"/>
                <a:ea typeface="Arial" pitchFamily="34" charset="-122"/>
                <a:cs typeface="Calibri" panose="020F0502020204030204" pitchFamily="34" charset="0"/>
              </a:rPr>
              <a:t>Stempelkarte </a:t>
            </a:r>
            <a:r>
              <a:rPr lang="en-US" sz="1200" dirty="0">
                <a:solidFill>
                  <a:srgbClr val="2D2D2D"/>
                </a:solidFill>
                <a:latin typeface="Calibri" panose="020F0502020204030204" pitchFamily="34" charset="0"/>
                <a:ea typeface="Arial" pitchFamily="34" charset="-122"/>
                <a:cs typeface="Calibri" panose="020F0502020204030204" pitchFamily="34" charset="0"/>
              </a:rPr>
              <a:t>abgestempelt.</a:t>
            </a:r>
          </a:p>
          <a:p>
            <a:pPr marL="0" indent="0" algn="just">
              <a:lnSpc>
                <a:spcPct val="150000"/>
              </a:lnSpc>
              <a:buNone/>
            </a:pPr>
            <a:endParaRPr lang="en-US" sz="1200" dirty="0">
              <a:solidFill>
                <a:srgbClr val="2D2D2D"/>
              </a:solidFill>
              <a:latin typeface="Calibri" panose="020F0502020204030204" pitchFamily="34" charset="0"/>
              <a:cs typeface="Calibri" panose="020F0502020204030204" pitchFamily="34" charset="0"/>
            </a:endParaRPr>
          </a:p>
          <a:p>
            <a:pPr algn="just">
              <a:lnSpc>
                <a:spcPct val="150000"/>
              </a:lnSpc>
            </a:pPr>
            <a:r>
              <a:rPr lang="en-US" sz="1200" dirty="0">
                <a:solidFill>
                  <a:srgbClr val="2D2D2D"/>
                </a:solidFill>
                <a:latin typeface="Calibri" panose="020F0502020204030204" pitchFamily="34" charset="0"/>
                <a:ea typeface="Arial" pitchFamily="34" charset="-122"/>
                <a:cs typeface="Calibri" panose="020F0502020204030204" pitchFamily="34" charset="0"/>
              </a:rPr>
              <a:t>Mit dem Erlös unterstützen wir </a:t>
            </a:r>
            <a:r>
              <a:rPr lang="en-US" sz="1200" dirty="0">
                <a:solidFill>
                  <a:srgbClr val="25282A"/>
                </a:solidFill>
                <a:latin typeface="Calibri" panose="020F0502020204030204" pitchFamily="34" charset="0"/>
                <a:ea typeface="Arial" pitchFamily="34" charset="-122"/>
                <a:cs typeface="Calibri" panose="020F0502020204030204" pitchFamily="34" charset="0"/>
              </a:rPr>
              <a:t>[Spendenzweck]</a:t>
            </a:r>
            <a:r>
              <a:rPr lang="en-US" sz="1200" dirty="0">
                <a:solidFill>
                  <a:srgbClr val="2D2D2D"/>
                </a:solidFill>
                <a:latin typeface="Calibri" panose="020F0502020204030204" pitchFamily="34" charset="0"/>
                <a:ea typeface="Arial" pitchFamily="34" charset="-122"/>
                <a:cs typeface="Calibri" panose="020F0502020204030204" pitchFamily="34" charset="0"/>
              </a:rPr>
              <a:t>. Wir freuen uns über jede Unterstützung und jede helfende Hand am Veranstaltungstag.</a:t>
            </a:r>
          </a:p>
          <a:p>
            <a:pPr algn="just">
              <a:lnSpc>
                <a:spcPct val="150000"/>
              </a:lnSpc>
            </a:pPr>
            <a:endParaRPr lang="en-US" sz="1200" dirty="0">
              <a:solidFill>
                <a:srgbClr val="2D2D2D"/>
              </a:solidFill>
              <a:latin typeface="Calibri" panose="020F0502020204030204" pitchFamily="34" charset="0"/>
              <a:cs typeface="Calibri" panose="020F0502020204030204" pitchFamily="34" charset="0"/>
            </a:endParaRPr>
          </a:p>
          <a:p>
            <a:pPr algn="just">
              <a:lnSpc>
                <a:spcPct val="150000"/>
              </a:lnSpc>
            </a:pPr>
            <a:r>
              <a:rPr lang="en-US" sz="1200" dirty="0">
                <a:solidFill>
                  <a:srgbClr val="2D2D2D"/>
                </a:solidFill>
                <a:latin typeface="Calibri" panose="020F0502020204030204" pitchFamily="34" charset="0"/>
                <a:ea typeface="Arial" pitchFamily="34" charset="-122"/>
                <a:cs typeface="Calibri" panose="020F0502020204030204" pitchFamily="34" charset="0"/>
              </a:rPr>
              <a:t>Vielen Dank für Ihre Unterstützung und Ihr Engagement!</a:t>
            </a:r>
          </a:p>
          <a:p>
            <a:pPr algn="just">
              <a:lnSpc>
                <a:spcPct val="150000"/>
              </a:lnSpc>
            </a:pPr>
            <a:r>
              <a:rPr lang="en-US" sz="1200" dirty="0">
                <a:solidFill>
                  <a:srgbClr val="2D2D2D"/>
                </a:solidFill>
                <a:latin typeface="Calibri" panose="020F0502020204030204" pitchFamily="34" charset="0"/>
                <a:ea typeface="Arial" pitchFamily="34" charset="-122"/>
                <a:cs typeface="Calibri" panose="020F0502020204030204" pitchFamily="34" charset="0"/>
              </a:rPr>
              <a:t>Mit freundlichen Grüßen </a:t>
            </a:r>
            <a:r>
              <a:rPr lang="en-US" sz="1200" dirty="0">
                <a:solidFill>
                  <a:srgbClr val="25282A"/>
                </a:solidFill>
                <a:latin typeface="Calibri" panose="020F0502020204030204" pitchFamily="34" charset="0"/>
                <a:ea typeface="Arial" pitchFamily="34" charset="-122"/>
                <a:cs typeface="Calibri" panose="020F0502020204030204" pitchFamily="34" charset="0"/>
              </a:rPr>
              <a:t>Die Schulgemeinschaft der [Schulname]</a:t>
            </a:r>
            <a:endParaRPr lang="en-US" sz="1200" b="1" dirty="0">
              <a:latin typeface="Calibri" panose="020F0502020204030204" pitchFamily="34" charset="0"/>
              <a:cs typeface="Calibri" panose="020F0502020204030204" pitchFamily="34" charset="0"/>
            </a:endParaRPr>
          </a:p>
          <a:p>
            <a:pPr algn="just">
              <a:lnSpc>
                <a:spcPct val="150000"/>
              </a:lnSpc>
            </a:pPr>
            <a:endParaRPr lang="en-US" sz="1200" dirty="0">
              <a:latin typeface="Calibri" panose="020F0502020204030204" pitchFamily="34" charset="0"/>
              <a:cs typeface="Calibri" panose="020F0502020204030204" pitchFamily="34" charset="0"/>
            </a:endParaRPr>
          </a:p>
          <a:p>
            <a:pPr algn="just">
              <a:lnSpc>
                <a:spcPct val="150000"/>
              </a:lnSpc>
            </a:pPr>
            <a:endParaRPr lang="en-US" sz="1200" dirty="0">
              <a:latin typeface="Calibri" panose="020F0502020204030204" pitchFamily="34" charset="0"/>
              <a:cs typeface="Calibri" panose="020F0502020204030204" pitchFamily="34" charset="0"/>
            </a:endParaRPr>
          </a:p>
          <a:p>
            <a:pPr marL="0" indent="0" algn="just">
              <a:lnSpc>
                <a:spcPct val="150000"/>
              </a:lnSpc>
              <a:buNone/>
            </a:pPr>
            <a:endParaRPr lang="en-US" sz="1200" dirty="0">
              <a:latin typeface="Calibri" panose="020F0502020204030204" pitchFamily="34" charset="0"/>
              <a:cs typeface="Calibri" panose="020F0502020204030204" pitchFamily="34" charset="0"/>
            </a:endParaRPr>
          </a:p>
        </p:txBody>
      </p:sp>
      <p:sp>
        <p:nvSpPr>
          <p:cNvPr id="40" name="Shape 1">
            <a:extLst>
              <a:ext uri="{FF2B5EF4-FFF2-40B4-BE49-F238E27FC236}">
                <a16:creationId xmlns:a16="http://schemas.microsoft.com/office/drawing/2014/main" id="{CF23797D-9814-C62C-A046-7D215EF653E8}"/>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41" name="Textfeld 40">
            <a:extLst>
              <a:ext uri="{FF2B5EF4-FFF2-40B4-BE49-F238E27FC236}">
                <a16:creationId xmlns:a16="http://schemas.microsoft.com/office/drawing/2014/main" id="{22A432C0-76FA-96CD-A0B8-A6511C6F2DCA}"/>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923392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824811AA-48DB-5E91-694F-299F47DA0D37}"/>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4" name="Abgerundetes Rechteck 3">
            <a:extLst>
              <a:ext uri="{FF2B5EF4-FFF2-40B4-BE49-F238E27FC236}">
                <a16:creationId xmlns:a16="http://schemas.microsoft.com/office/drawing/2014/main" id="{DEC924B9-E635-D105-E733-81A07CDABE21}"/>
              </a:ext>
            </a:extLst>
          </p:cNvPr>
          <p:cNvSpPr/>
          <p:nvPr/>
        </p:nvSpPr>
        <p:spPr>
          <a:xfrm>
            <a:off x="2023949" y="204879"/>
            <a:ext cx="2712591" cy="442426"/>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400" b="1" dirty="0">
                <a:solidFill>
                  <a:srgbClr val="2F9E97"/>
                </a:solidFill>
                <a:latin typeface="Calibri" panose="020F0502020204030204" pitchFamily="34" charset="0"/>
                <a:ea typeface="Arial" pitchFamily="34" charset="-122"/>
                <a:cs typeface="Calibri" panose="020F0502020204030204" pitchFamily="34" charset="0"/>
              </a:rPr>
              <a:t>MEIN LAUFZETTEL</a:t>
            </a:r>
            <a:endParaRPr lang="de-DE" sz="2400" b="1" dirty="0">
              <a:solidFill>
                <a:srgbClr val="2F9E97"/>
              </a:solidFill>
              <a:latin typeface="Calibri" panose="020F0502020204030204" pitchFamily="34" charset="0"/>
              <a:cs typeface="Calibri" panose="020F0502020204030204" pitchFamily="34" charset="0"/>
            </a:endParaRPr>
          </a:p>
        </p:txBody>
      </p:sp>
      <p:sp>
        <p:nvSpPr>
          <p:cNvPr id="7" name="Textfeld 6">
            <a:extLst>
              <a:ext uri="{FF2B5EF4-FFF2-40B4-BE49-F238E27FC236}">
                <a16:creationId xmlns:a16="http://schemas.microsoft.com/office/drawing/2014/main" id="{A5A50D39-89A6-5D70-28E4-465EF7BEE18D}"/>
              </a:ext>
            </a:extLst>
          </p:cNvPr>
          <p:cNvSpPr txBox="1"/>
          <p:nvPr/>
        </p:nvSpPr>
        <p:spPr>
          <a:xfrm>
            <a:off x="0" y="765758"/>
            <a:ext cx="6858000" cy="326821"/>
          </a:xfrm>
          <a:prstGeom prst="rect">
            <a:avLst/>
          </a:prstGeom>
          <a:noFill/>
        </p:spPr>
        <p:txBody>
          <a:bodyPr wrap="square">
            <a:spAutoFit/>
          </a:bodyPr>
          <a:lstStyle/>
          <a:p>
            <a:pPr algn="ctr">
              <a:lnSpc>
                <a:spcPct val="139999"/>
              </a:lnSpc>
            </a:pPr>
            <a:r>
              <a:rPr lang="en-US" sz="1200" dirty="0">
                <a:latin typeface="Calibri" panose="020F0502020204030204" pitchFamily="34" charset="0"/>
                <a:ea typeface="Arial" pitchFamily="34" charset="-122"/>
                <a:cs typeface="Calibri" panose="020F0502020204030204" pitchFamily="34" charset="0"/>
              </a:rPr>
              <a:t>Hier trägst du vor dem Lauf deine Sponsorinnen und Sponsoren ein.</a:t>
            </a:r>
            <a:endParaRPr lang="en-US" sz="1200" dirty="0">
              <a:latin typeface="Calibri" panose="020F0502020204030204" pitchFamily="34" charset="0"/>
              <a:cs typeface="Calibri" panose="020F0502020204030204" pitchFamily="34" charset="0"/>
            </a:endParaRPr>
          </a:p>
        </p:txBody>
      </p:sp>
      <p:sp>
        <p:nvSpPr>
          <p:cNvPr id="8" name="Text 9">
            <a:extLst>
              <a:ext uri="{FF2B5EF4-FFF2-40B4-BE49-F238E27FC236}">
                <a16:creationId xmlns:a16="http://schemas.microsoft.com/office/drawing/2014/main" id="{EC95F98A-C916-8C38-4ED1-0997E0F4BBDD}"/>
              </a:ext>
            </a:extLst>
          </p:cNvPr>
          <p:cNvSpPr/>
          <p:nvPr/>
        </p:nvSpPr>
        <p:spPr>
          <a:xfrm>
            <a:off x="439180" y="1291174"/>
            <a:ext cx="2989820" cy="158115"/>
          </a:xfrm>
          <a:prstGeom prst="rect">
            <a:avLst/>
          </a:prstGeom>
          <a:noFill/>
          <a:ln/>
        </p:spPr>
        <p:txBody>
          <a:bodyPr wrap="square" lIns="25400" tIns="25400" rIns="25400" bIns="25400" rtlCol="0" anchor="t">
            <a:noAutofit/>
          </a:bodyPr>
          <a:lstStyle/>
          <a:p>
            <a:pPr marL="0" indent="0" algn="l">
              <a:buNone/>
            </a:pPr>
            <a:r>
              <a:rPr lang="en-US" sz="1000" kern="0" spc="32" dirty="0">
                <a:latin typeface="Calibri" panose="020F0502020204030204" pitchFamily="34" charset="0"/>
                <a:ea typeface="Arial" pitchFamily="34" charset="-122"/>
                <a:cs typeface="Calibri" panose="020F0502020204030204" pitchFamily="34" charset="0"/>
              </a:rPr>
              <a:t>Name des Kindes</a:t>
            </a:r>
            <a:endParaRPr lang="en-US" sz="1000" dirty="0">
              <a:latin typeface="Calibri" panose="020F0502020204030204" pitchFamily="34" charset="0"/>
              <a:cs typeface="Calibri" panose="020F0502020204030204" pitchFamily="34" charset="0"/>
            </a:endParaRPr>
          </a:p>
        </p:txBody>
      </p:sp>
      <p:sp>
        <p:nvSpPr>
          <p:cNvPr id="9" name="Text 11">
            <a:extLst>
              <a:ext uri="{FF2B5EF4-FFF2-40B4-BE49-F238E27FC236}">
                <a16:creationId xmlns:a16="http://schemas.microsoft.com/office/drawing/2014/main" id="{B92A1F0A-6004-CC9D-B955-CF7BD7BAACD3}"/>
              </a:ext>
            </a:extLst>
          </p:cNvPr>
          <p:cNvSpPr/>
          <p:nvPr/>
        </p:nvSpPr>
        <p:spPr>
          <a:xfrm>
            <a:off x="4694251" y="1291174"/>
            <a:ext cx="2989918" cy="158115"/>
          </a:xfrm>
          <a:prstGeom prst="rect">
            <a:avLst/>
          </a:prstGeom>
          <a:noFill/>
          <a:ln/>
        </p:spPr>
        <p:txBody>
          <a:bodyPr wrap="square" lIns="25400" tIns="25400" rIns="25400" bIns="25400" rtlCol="0" anchor="t">
            <a:noAutofit/>
          </a:bodyPr>
          <a:lstStyle/>
          <a:p>
            <a:pPr marL="0" indent="0" algn="l">
              <a:buNone/>
            </a:pPr>
            <a:r>
              <a:rPr lang="en-US" sz="1000" kern="0" spc="32" dirty="0">
                <a:latin typeface="Calibri" panose="020F0502020204030204" pitchFamily="34" charset="0"/>
                <a:ea typeface="Arial" pitchFamily="34" charset="-122"/>
                <a:cs typeface="Calibri" panose="020F0502020204030204" pitchFamily="34" charset="0"/>
              </a:rPr>
              <a:t>Klasse</a:t>
            </a:r>
            <a:endParaRPr lang="en-US" sz="1000" dirty="0">
              <a:latin typeface="Calibri" panose="020F0502020204030204" pitchFamily="34" charset="0"/>
              <a:cs typeface="Calibri" panose="020F0502020204030204" pitchFamily="34" charset="0"/>
            </a:endParaRPr>
          </a:p>
        </p:txBody>
      </p:sp>
      <p:cxnSp>
        <p:nvCxnSpPr>
          <p:cNvPr id="12" name="Gerade Verbindung 11">
            <a:extLst>
              <a:ext uri="{FF2B5EF4-FFF2-40B4-BE49-F238E27FC236}">
                <a16:creationId xmlns:a16="http://schemas.microsoft.com/office/drawing/2014/main" id="{047FC266-D5D0-300B-E6BB-D9182B8BCE3F}"/>
              </a:ext>
            </a:extLst>
          </p:cNvPr>
          <p:cNvCxnSpPr>
            <a:cxnSpLocks/>
          </p:cNvCxnSpPr>
          <p:nvPr/>
        </p:nvCxnSpPr>
        <p:spPr>
          <a:xfrm>
            <a:off x="462285" y="1811355"/>
            <a:ext cx="4000858" cy="0"/>
          </a:xfrm>
          <a:prstGeom prst="line">
            <a:avLst/>
          </a:prstGeom>
          <a:ln w="12700" cap="rnd">
            <a:solidFill>
              <a:schemeClr val="bg1">
                <a:lumMod val="85000"/>
              </a:schemeClr>
            </a:solidFill>
            <a:round/>
          </a:ln>
        </p:spPr>
        <p:style>
          <a:lnRef idx="2">
            <a:schemeClr val="accent1"/>
          </a:lnRef>
          <a:fillRef idx="0">
            <a:schemeClr val="accent1"/>
          </a:fillRef>
          <a:effectRef idx="1">
            <a:schemeClr val="accent1"/>
          </a:effectRef>
          <a:fontRef idx="minor">
            <a:schemeClr val="tx1"/>
          </a:fontRef>
        </p:style>
      </p:cxnSp>
      <p:cxnSp>
        <p:nvCxnSpPr>
          <p:cNvPr id="14" name="Gerade Verbindung 13">
            <a:extLst>
              <a:ext uri="{FF2B5EF4-FFF2-40B4-BE49-F238E27FC236}">
                <a16:creationId xmlns:a16="http://schemas.microsoft.com/office/drawing/2014/main" id="{ABC3EDB8-38E5-968A-EEE1-28E9B8EFB73B}"/>
              </a:ext>
            </a:extLst>
          </p:cNvPr>
          <p:cNvCxnSpPr>
            <a:cxnSpLocks/>
          </p:cNvCxnSpPr>
          <p:nvPr/>
        </p:nvCxnSpPr>
        <p:spPr>
          <a:xfrm>
            <a:off x="4736540" y="1814925"/>
            <a:ext cx="1647039" cy="0"/>
          </a:xfrm>
          <a:prstGeom prst="line">
            <a:avLst/>
          </a:prstGeom>
          <a:ln w="12700" cap="rnd">
            <a:solidFill>
              <a:schemeClr val="bg1">
                <a:lumMod val="85000"/>
              </a:schemeClr>
            </a:solidFill>
            <a:round/>
          </a:ln>
        </p:spPr>
        <p:style>
          <a:lnRef idx="2">
            <a:schemeClr val="accent1"/>
          </a:lnRef>
          <a:fillRef idx="0">
            <a:schemeClr val="accent1"/>
          </a:fillRef>
          <a:effectRef idx="1">
            <a:schemeClr val="accent1"/>
          </a:effectRef>
          <a:fontRef idx="minor">
            <a:schemeClr val="tx1"/>
          </a:fontRef>
        </p:style>
      </p:cxnSp>
      <p:sp>
        <p:nvSpPr>
          <p:cNvPr id="17" name="Textfeld 16">
            <a:extLst>
              <a:ext uri="{FF2B5EF4-FFF2-40B4-BE49-F238E27FC236}">
                <a16:creationId xmlns:a16="http://schemas.microsoft.com/office/drawing/2014/main" id="{3F155F26-9349-F102-41AD-48FBD7792D10}"/>
              </a:ext>
            </a:extLst>
          </p:cNvPr>
          <p:cNvSpPr txBox="1"/>
          <p:nvPr/>
        </p:nvSpPr>
        <p:spPr>
          <a:xfrm>
            <a:off x="355599" y="1953341"/>
            <a:ext cx="6126481" cy="1015663"/>
          </a:xfrm>
          <a:prstGeom prst="rect">
            <a:avLst/>
          </a:prstGeom>
          <a:noFill/>
        </p:spPr>
        <p:txBody>
          <a:bodyPr wrap="square">
            <a:spAutoFit/>
          </a:bodyPr>
          <a:lstStyle/>
          <a:p>
            <a:pPr marL="0" indent="0" algn="just">
              <a:buNone/>
            </a:pPr>
            <a:r>
              <a:rPr lang="en-US" sz="1200" dirty="0">
                <a:solidFill>
                  <a:srgbClr val="2D2D2D"/>
                </a:solidFill>
                <a:latin typeface="Calibri" panose="020F0502020204030204" pitchFamily="34" charset="0"/>
                <a:ea typeface="Arial" pitchFamily="34" charset="-122"/>
                <a:cs typeface="Calibri" panose="020F0502020204030204" pitchFamily="34" charset="0"/>
              </a:rPr>
              <a:t>Die Läuferin/ der Läufer dieser Karte läuft beim Spendenlauf der </a:t>
            </a:r>
            <a:r>
              <a:rPr lang="en-US" sz="1200" dirty="0">
                <a:solidFill>
                  <a:srgbClr val="25282A"/>
                </a:solidFill>
                <a:latin typeface="Calibri" panose="020F0502020204030204" pitchFamily="34" charset="0"/>
                <a:ea typeface="Arial" pitchFamily="34" charset="-122"/>
                <a:cs typeface="Calibri" panose="020F0502020204030204" pitchFamily="34" charset="0"/>
              </a:rPr>
              <a:t>[Schulname]</a:t>
            </a:r>
            <a:r>
              <a:rPr lang="en-US" sz="1200" dirty="0">
                <a:solidFill>
                  <a:srgbClr val="2D2D2D"/>
                </a:solidFill>
                <a:latin typeface="Calibri" panose="020F0502020204030204" pitchFamily="34" charset="0"/>
                <a:ea typeface="Arial" pitchFamily="34" charset="-122"/>
                <a:cs typeface="Calibri" panose="020F0502020204030204" pitchFamily="34" charset="0"/>
              </a:rPr>
              <a:t>. </a:t>
            </a:r>
          </a:p>
          <a:p>
            <a:pPr marL="0" indent="0" algn="just">
              <a:buNone/>
            </a:pPr>
            <a:r>
              <a:rPr lang="en-US" sz="1200" dirty="0">
                <a:solidFill>
                  <a:srgbClr val="2D2D2D"/>
                </a:solidFill>
                <a:latin typeface="Calibri" panose="020F0502020204030204" pitchFamily="34" charset="0"/>
                <a:ea typeface="Arial" pitchFamily="34" charset="-122"/>
                <a:cs typeface="Calibri" panose="020F0502020204030204" pitchFamily="34" charset="0"/>
              </a:rPr>
              <a:t>Bitte unterstützen Sie sie/ ihn mit Ihrer Spende: Tragen Sie den Betrag ein, den Sie </a:t>
            </a:r>
            <a:r>
              <a:rPr lang="en-US" sz="1200" dirty="0">
                <a:solidFill>
                  <a:srgbClr val="25282A"/>
                </a:solidFill>
                <a:latin typeface="Calibri" panose="020F0502020204030204" pitchFamily="34" charset="0"/>
                <a:ea typeface="Arial" pitchFamily="34" charset="-122"/>
                <a:cs typeface="Calibri" panose="020F0502020204030204" pitchFamily="34" charset="0"/>
              </a:rPr>
              <a:t>pro gelaufener Runde </a:t>
            </a:r>
            <a:r>
              <a:rPr lang="en-US" sz="1200" dirty="0">
                <a:solidFill>
                  <a:srgbClr val="2D2D2D"/>
                </a:solidFill>
                <a:latin typeface="Calibri" panose="020F0502020204030204" pitchFamily="34" charset="0"/>
                <a:ea typeface="Arial" pitchFamily="34" charset="-122"/>
                <a:cs typeface="Calibri" panose="020F0502020204030204" pitchFamily="34" charset="0"/>
              </a:rPr>
              <a:t>geben möchten, dazu Ihren Namen und Ihre Unterschrift. Nach dem Lauf kommt das Kind mit seinem Ergebnis zu Ihnen, um die Spende einzusammeln. </a:t>
            </a:r>
          </a:p>
          <a:p>
            <a:pPr marL="0" indent="0" algn="just">
              <a:buNone/>
            </a:pPr>
            <a:r>
              <a:rPr lang="en-US" sz="1200" dirty="0">
                <a:solidFill>
                  <a:srgbClr val="2D2D2D"/>
                </a:solidFill>
                <a:latin typeface="Calibri" panose="020F0502020204030204" pitchFamily="34" charset="0"/>
                <a:ea typeface="Arial" pitchFamily="34" charset="-122"/>
                <a:cs typeface="Calibri" panose="020F0502020204030204" pitchFamily="34" charset="0"/>
              </a:rPr>
              <a:t>Der Erlös unterstützt </a:t>
            </a:r>
            <a:r>
              <a:rPr lang="en-US" sz="1200" dirty="0">
                <a:solidFill>
                  <a:srgbClr val="25282A"/>
                </a:solidFill>
                <a:latin typeface="Calibri" panose="020F0502020204030204" pitchFamily="34" charset="0"/>
                <a:ea typeface="Arial" pitchFamily="34" charset="-122"/>
                <a:cs typeface="Calibri" panose="020F0502020204030204" pitchFamily="34" charset="0"/>
              </a:rPr>
              <a:t>[Spendenzweck]</a:t>
            </a:r>
            <a:r>
              <a:rPr lang="en-US" sz="1200" dirty="0">
                <a:solidFill>
                  <a:srgbClr val="2D2D2D"/>
                </a:solidFill>
                <a:latin typeface="Calibri" panose="020F0502020204030204" pitchFamily="34" charset="0"/>
                <a:ea typeface="Arial" pitchFamily="34" charset="-122"/>
                <a:cs typeface="Calibri" panose="020F0502020204030204" pitchFamily="34" charset="0"/>
              </a:rPr>
              <a:t>.</a:t>
            </a:r>
            <a:endParaRPr lang="en-US" sz="1200" b="1" dirty="0">
              <a:latin typeface="Calibri" panose="020F0502020204030204" pitchFamily="34" charset="0"/>
              <a:cs typeface="Calibri" panose="020F0502020204030204" pitchFamily="34" charset="0"/>
            </a:endParaRPr>
          </a:p>
        </p:txBody>
      </p:sp>
      <p:sp>
        <p:nvSpPr>
          <p:cNvPr id="116" name="Text 17">
            <a:extLst>
              <a:ext uri="{FF2B5EF4-FFF2-40B4-BE49-F238E27FC236}">
                <a16:creationId xmlns:a16="http://schemas.microsoft.com/office/drawing/2014/main" id="{E571FC9D-8264-3D7F-B798-29EFCC7EE6BB}"/>
              </a:ext>
            </a:extLst>
          </p:cNvPr>
          <p:cNvSpPr/>
          <p:nvPr/>
        </p:nvSpPr>
        <p:spPr>
          <a:xfrm>
            <a:off x="2777564" y="3187641"/>
            <a:ext cx="1233868" cy="285587"/>
          </a:xfrm>
          <a:prstGeom prst="rect">
            <a:avLst/>
          </a:prstGeom>
          <a:noFill/>
          <a:ln/>
        </p:spPr>
        <p:txBody>
          <a:bodyPr wrap="square" lIns="0" tIns="0" rIns="0" bIns="0" rtlCol="0" anchor="t">
            <a:noAutofit/>
          </a:bodyPr>
          <a:lstStyle/>
          <a:p>
            <a:pPr marL="0" indent="0" algn="ctr">
              <a:buNone/>
            </a:pPr>
            <a:r>
              <a:rPr lang="en-US" sz="1100" b="1" kern="0" spc="33" dirty="0">
                <a:solidFill>
                  <a:srgbClr val="FFFFFF"/>
                </a:solidFill>
                <a:latin typeface="Calibri" panose="020F0502020204030204" pitchFamily="34" charset="0"/>
                <a:ea typeface="Arial" pitchFamily="34" charset="-122"/>
                <a:cs typeface="Calibri" panose="020F0502020204030204" pitchFamily="34" charset="0"/>
              </a:rPr>
              <a:t>BETRAG PRO </a:t>
            </a:r>
          </a:p>
          <a:p>
            <a:pPr marL="0" indent="0" algn="ctr">
              <a:buNone/>
            </a:pPr>
            <a:r>
              <a:rPr lang="en-US" sz="1100" b="1" kern="0" spc="33" dirty="0">
                <a:solidFill>
                  <a:srgbClr val="FFFFFF"/>
                </a:solidFill>
                <a:latin typeface="Calibri" panose="020F0502020204030204" pitchFamily="34" charset="0"/>
                <a:ea typeface="Arial" pitchFamily="34" charset="-122"/>
                <a:cs typeface="Calibri" panose="020F0502020204030204" pitchFamily="34" charset="0"/>
              </a:rPr>
              <a:t>RUNDE </a:t>
            </a:r>
          </a:p>
          <a:p>
            <a:pPr marL="0" indent="0" algn="ctr">
              <a:buNone/>
            </a:pPr>
            <a:r>
              <a:rPr lang="en-US" sz="1100" b="1" kern="0" spc="33" dirty="0">
                <a:solidFill>
                  <a:srgbClr val="FFFFFF"/>
                </a:solidFill>
                <a:latin typeface="Calibri" panose="020F0502020204030204" pitchFamily="34" charset="0"/>
                <a:ea typeface="Arial" pitchFamily="34" charset="-122"/>
                <a:cs typeface="Calibri" panose="020F0502020204030204" pitchFamily="34" charset="0"/>
              </a:rPr>
              <a:t>(in Euro)</a:t>
            </a:r>
            <a:endParaRPr lang="en-US" sz="1100" b="1" dirty="0">
              <a:latin typeface="Calibri" panose="020F0502020204030204" pitchFamily="34" charset="0"/>
              <a:cs typeface="Calibri" panose="020F0502020204030204" pitchFamily="34" charset="0"/>
            </a:endParaRPr>
          </a:p>
        </p:txBody>
      </p:sp>
      <p:sp>
        <p:nvSpPr>
          <p:cNvPr id="118" name="Text 20">
            <a:extLst>
              <a:ext uri="{FF2B5EF4-FFF2-40B4-BE49-F238E27FC236}">
                <a16:creationId xmlns:a16="http://schemas.microsoft.com/office/drawing/2014/main" id="{0A043B1B-DE1D-A12F-D329-74771EDC5AEA}"/>
              </a:ext>
            </a:extLst>
          </p:cNvPr>
          <p:cNvSpPr/>
          <p:nvPr/>
        </p:nvSpPr>
        <p:spPr>
          <a:xfrm>
            <a:off x="291352" y="3305413"/>
            <a:ext cx="2486212" cy="257065"/>
          </a:xfrm>
          <a:prstGeom prst="rect">
            <a:avLst/>
          </a:prstGeom>
          <a:noFill/>
          <a:ln/>
        </p:spPr>
        <p:txBody>
          <a:bodyPr wrap="square" lIns="25400" tIns="25400" rIns="25400" bIns="25400" rtlCol="0" anchor="ctr">
            <a:noAutofit/>
          </a:bodyPr>
          <a:lstStyle/>
          <a:p>
            <a:pPr marL="0" indent="0" algn="ctr">
              <a:buNone/>
            </a:pPr>
            <a:r>
              <a:rPr lang="en-US" sz="1200" b="1" kern="0" spc="33" dirty="0">
                <a:solidFill>
                  <a:srgbClr val="FFFFFF"/>
                </a:solidFill>
                <a:latin typeface="Calibri" panose="020F0502020204030204" pitchFamily="34" charset="0"/>
                <a:ea typeface="Arial" pitchFamily="34" charset="-122"/>
                <a:cs typeface="Calibri" panose="020F0502020204030204" pitchFamily="34" charset="0"/>
              </a:rPr>
              <a:t>NAME DES SPONSORS</a:t>
            </a:r>
            <a:endParaRPr lang="en-US" sz="1200" b="1" dirty="0">
              <a:latin typeface="Calibri" panose="020F0502020204030204" pitchFamily="34" charset="0"/>
              <a:cs typeface="Calibri" panose="020F0502020204030204" pitchFamily="34" charset="0"/>
            </a:endParaRPr>
          </a:p>
        </p:txBody>
      </p:sp>
      <p:sp>
        <p:nvSpPr>
          <p:cNvPr id="119" name="Text 22">
            <a:extLst>
              <a:ext uri="{FF2B5EF4-FFF2-40B4-BE49-F238E27FC236}">
                <a16:creationId xmlns:a16="http://schemas.microsoft.com/office/drawing/2014/main" id="{43A23CD2-64F2-1B9F-6F5F-AFB243AF3F3F}"/>
              </a:ext>
            </a:extLst>
          </p:cNvPr>
          <p:cNvSpPr/>
          <p:nvPr/>
        </p:nvSpPr>
        <p:spPr>
          <a:xfrm>
            <a:off x="4080437" y="3288893"/>
            <a:ext cx="1273729" cy="257065"/>
          </a:xfrm>
          <a:prstGeom prst="rect">
            <a:avLst/>
          </a:prstGeom>
          <a:noFill/>
          <a:ln/>
        </p:spPr>
        <p:txBody>
          <a:bodyPr wrap="square" lIns="25400" tIns="25400" rIns="25400" bIns="25400" rtlCol="0" anchor="ctr">
            <a:normAutofit/>
          </a:bodyPr>
          <a:lstStyle/>
          <a:p>
            <a:pPr marL="0" indent="0" algn="ctr">
              <a:buNone/>
            </a:pPr>
            <a:r>
              <a:rPr lang="en-US" sz="1200" b="1" kern="0" spc="33" dirty="0">
                <a:solidFill>
                  <a:srgbClr val="FFFFFF"/>
                </a:solidFill>
                <a:latin typeface="Calibri" panose="020F0502020204030204" pitchFamily="34" charset="0"/>
                <a:ea typeface="Arial" pitchFamily="34" charset="-122"/>
                <a:cs typeface="Calibri" panose="020F0502020204030204" pitchFamily="34" charset="0"/>
              </a:rPr>
              <a:t>UNTERSCHRIFT</a:t>
            </a:r>
            <a:endParaRPr lang="en-US" sz="1200" b="1" dirty="0">
              <a:latin typeface="Calibri" panose="020F0502020204030204" pitchFamily="34" charset="0"/>
              <a:cs typeface="Calibri" panose="020F0502020204030204" pitchFamily="34" charset="0"/>
            </a:endParaRPr>
          </a:p>
        </p:txBody>
      </p:sp>
      <p:sp>
        <p:nvSpPr>
          <p:cNvPr id="120" name="Text 24">
            <a:extLst>
              <a:ext uri="{FF2B5EF4-FFF2-40B4-BE49-F238E27FC236}">
                <a16:creationId xmlns:a16="http://schemas.microsoft.com/office/drawing/2014/main" id="{C35CAC0F-19A5-5633-A47D-19FE84EA4C63}"/>
              </a:ext>
            </a:extLst>
          </p:cNvPr>
          <p:cNvSpPr/>
          <p:nvPr/>
        </p:nvSpPr>
        <p:spPr>
          <a:xfrm>
            <a:off x="5412621" y="3267344"/>
            <a:ext cx="1154027" cy="352786"/>
          </a:xfrm>
          <a:prstGeom prst="rect">
            <a:avLst/>
          </a:prstGeom>
          <a:noFill/>
          <a:ln/>
        </p:spPr>
        <p:txBody>
          <a:bodyPr wrap="square" lIns="0" tIns="0" rIns="0" bIns="0" rtlCol="0" anchor="t">
            <a:noAutofit/>
          </a:bodyPr>
          <a:lstStyle/>
          <a:p>
            <a:pPr marL="0" indent="0" algn="ctr">
              <a:buNone/>
            </a:pPr>
            <a:r>
              <a:rPr lang="en-US" sz="1100" b="1" kern="0" spc="33" dirty="0">
                <a:solidFill>
                  <a:srgbClr val="FFFFFF"/>
                </a:solidFill>
                <a:latin typeface="Calibri" panose="020F0502020204030204" pitchFamily="34" charset="0"/>
                <a:ea typeface="Arial" pitchFamily="34" charset="-122"/>
                <a:cs typeface="Calibri" panose="020F0502020204030204" pitchFamily="34" charset="0"/>
              </a:rPr>
              <a:t>GESAMTSPENDE</a:t>
            </a:r>
          </a:p>
          <a:p>
            <a:pPr algn="ctr"/>
            <a:r>
              <a:rPr lang="en-US" sz="1100" b="1" dirty="0">
                <a:solidFill>
                  <a:schemeClr val="bg1"/>
                </a:solidFill>
                <a:latin typeface="Calibri" panose="020F0502020204030204" pitchFamily="34" charset="0"/>
                <a:ea typeface="Arial" pitchFamily="34" charset="-122"/>
                <a:cs typeface="Calibri" panose="020F0502020204030204" pitchFamily="34" charset="0"/>
              </a:rPr>
              <a:t>Runden × Betrag</a:t>
            </a:r>
            <a:endParaRPr lang="en-US" sz="1100" b="1" dirty="0">
              <a:solidFill>
                <a:schemeClr val="bg1"/>
              </a:solidFill>
              <a:latin typeface="Calibri" panose="020F0502020204030204" pitchFamily="34" charset="0"/>
              <a:cs typeface="Calibri" panose="020F0502020204030204" pitchFamily="34" charset="0"/>
            </a:endParaRPr>
          </a:p>
          <a:p>
            <a:pPr marL="0" indent="0" algn="ctr">
              <a:buNone/>
            </a:pPr>
            <a:endParaRPr lang="en-US" sz="1100" b="1" dirty="0">
              <a:latin typeface="Calibri" panose="020F0502020204030204" pitchFamily="34" charset="0"/>
              <a:cs typeface="Calibri" panose="020F0502020204030204" pitchFamily="34" charset="0"/>
            </a:endParaRPr>
          </a:p>
        </p:txBody>
      </p:sp>
      <p:sp>
        <p:nvSpPr>
          <p:cNvPr id="147" name="Text 29">
            <a:extLst>
              <a:ext uri="{FF2B5EF4-FFF2-40B4-BE49-F238E27FC236}">
                <a16:creationId xmlns:a16="http://schemas.microsoft.com/office/drawing/2014/main" id="{9C5543B8-1EC8-9161-D329-32348A0ACDB2}"/>
              </a:ext>
            </a:extLst>
          </p:cNvPr>
          <p:cNvSpPr/>
          <p:nvPr/>
        </p:nvSpPr>
        <p:spPr>
          <a:xfrm>
            <a:off x="2875439" y="3818725"/>
            <a:ext cx="1073869"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48" name="Text 33">
            <a:extLst>
              <a:ext uri="{FF2B5EF4-FFF2-40B4-BE49-F238E27FC236}">
                <a16:creationId xmlns:a16="http://schemas.microsoft.com/office/drawing/2014/main" id="{5109E87D-7CAA-0672-58EA-71D83C26A12D}"/>
              </a:ext>
            </a:extLst>
          </p:cNvPr>
          <p:cNvSpPr/>
          <p:nvPr/>
        </p:nvSpPr>
        <p:spPr>
          <a:xfrm>
            <a:off x="5399970" y="3818725"/>
            <a:ext cx="1073868"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49" name="Text 37">
            <a:extLst>
              <a:ext uri="{FF2B5EF4-FFF2-40B4-BE49-F238E27FC236}">
                <a16:creationId xmlns:a16="http://schemas.microsoft.com/office/drawing/2014/main" id="{FF37466E-0A82-F052-1B17-D09A83FAA0D6}"/>
              </a:ext>
            </a:extLst>
          </p:cNvPr>
          <p:cNvSpPr/>
          <p:nvPr/>
        </p:nvSpPr>
        <p:spPr>
          <a:xfrm>
            <a:off x="2875439" y="4312141"/>
            <a:ext cx="1073869"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0" name="Text 41">
            <a:extLst>
              <a:ext uri="{FF2B5EF4-FFF2-40B4-BE49-F238E27FC236}">
                <a16:creationId xmlns:a16="http://schemas.microsoft.com/office/drawing/2014/main" id="{2090A7C1-33C1-D7C6-C5B0-50EA900D35EF}"/>
              </a:ext>
            </a:extLst>
          </p:cNvPr>
          <p:cNvSpPr/>
          <p:nvPr/>
        </p:nvSpPr>
        <p:spPr>
          <a:xfrm>
            <a:off x="5399970" y="4312141"/>
            <a:ext cx="1073868"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1" name="Text 45">
            <a:extLst>
              <a:ext uri="{FF2B5EF4-FFF2-40B4-BE49-F238E27FC236}">
                <a16:creationId xmlns:a16="http://schemas.microsoft.com/office/drawing/2014/main" id="{F8B2AD86-448C-6537-126E-DDD725174AE0}"/>
              </a:ext>
            </a:extLst>
          </p:cNvPr>
          <p:cNvSpPr/>
          <p:nvPr/>
        </p:nvSpPr>
        <p:spPr>
          <a:xfrm>
            <a:off x="2875439" y="4821742"/>
            <a:ext cx="1073869"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2" name="Text 49">
            <a:extLst>
              <a:ext uri="{FF2B5EF4-FFF2-40B4-BE49-F238E27FC236}">
                <a16:creationId xmlns:a16="http://schemas.microsoft.com/office/drawing/2014/main" id="{2B79BCE4-27ED-7A4B-AF14-073CF62D4F8D}"/>
              </a:ext>
            </a:extLst>
          </p:cNvPr>
          <p:cNvSpPr/>
          <p:nvPr/>
        </p:nvSpPr>
        <p:spPr>
          <a:xfrm>
            <a:off x="5399970" y="4829834"/>
            <a:ext cx="1073868"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3" name="Text 53">
            <a:extLst>
              <a:ext uri="{FF2B5EF4-FFF2-40B4-BE49-F238E27FC236}">
                <a16:creationId xmlns:a16="http://schemas.microsoft.com/office/drawing/2014/main" id="{2A19D988-48B7-1DAE-D01B-52E6833019BC}"/>
              </a:ext>
            </a:extLst>
          </p:cNvPr>
          <p:cNvSpPr/>
          <p:nvPr/>
        </p:nvSpPr>
        <p:spPr>
          <a:xfrm>
            <a:off x="2875439" y="5331342"/>
            <a:ext cx="1073869"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4" name="Text 57">
            <a:extLst>
              <a:ext uri="{FF2B5EF4-FFF2-40B4-BE49-F238E27FC236}">
                <a16:creationId xmlns:a16="http://schemas.microsoft.com/office/drawing/2014/main" id="{6994FB7B-7B2A-7E3C-3D32-21FD6F4DA8DF}"/>
              </a:ext>
            </a:extLst>
          </p:cNvPr>
          <p:cNvSpPr/>
          <p:nvPr/>
        </p:nvSpPr>
        <p:spPr>
          <a:xfrm>
            <a:off x="5399970" y="5339434"/>
            <a:ext cx="1073868"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5" name="Text 61">
            <a:extLst>
              <a:ext uri="{FF2B5EF4-FFF2-40B4-BE49-F238E27FC236}">
                <a16:creationId xmlns:a16="http://schemas.microsoft.com/office/drawing/2014/main" id="{D2AFF34D-E725-0017-F051-93F3F77EAB22}"/>
              </a:ext>
            </a:extLst>
          </p:cNvPr>
          <p:cNvSpPr/>
          <p:nvPr/>
        </p:nvSpPr>
        <p:spPr>
          <a:xfrm>
            <a:off x="2875439" y="5840942"/>
            <a:ext cx="1073869"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6" name="Text 65">
            <a:extLst>
              <a:ext uri="{FF2B5EF4-FFF2-40B4-BE49-F238E27FC236}">
                <a16:creationId xmlns:a16="http://schemas.microsoft.com/office/drawing/2014/main" id="{B88C50C4-218E-3E83-E1F4-78B70132D975}"/>
              </a:ext>
            </a:extLst>
          </p:cNvPr>
          <p:cNvSpPr/>
          <p:nvPr/>
        </p:nvSpPr>
        <p:spPr>
          <a:xfrm>
            <a:off x="5399970" y="5840942"/>
            <a:ext cx="1073868"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7" name="Text 69">
            <a:extLst>
              <a:ext uri="{FF2B5EF4-FFF2-40B4-BE49-F238E27FC236}">
                <a16:creationId xmlns:a16="http://schemas.microsoft.com/office/drawing/2014/main" id="{92D0A906-60AF-04A9-0D72-42C9869727AD}"/>
              </a:ext>
            </a:extLst>
          </p:cNvPr>
          <p:cNvSpPr/>
          <p:nvPr/>
        </p:nvSpPr>
        <p:spPr>
          <a:xfrm>
            <a:off x="2875439" y="6358634"/>
            <a:ext cx="1073869"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8" name="Text 73">
            <a:extLst>
              <a:ext uri="{FF2B5EF4-FFF2-40B4-BE49-F238E27FC236}">
                <a16:creationId xmlns:a16="http://schemas.microsoft.com/office/drawing/2014/main" id="{2AB7273D-9814-D00B-705A-860597B8F78A}"/>
              </a:ext>
            </a:extLst>
          </p:cNvPr>
          <p:cNvSpPr/>
          <p:nvPr/>
        </p:nvSpPr>
        <p:spPr>
          <a:xfrm>
            <a:off x="5399970" y="6350542"/>
            <a:ext cx="1073868"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59" name="Text 77">
            <a:extLst>
              <a:ext uri="{FF2B5EF4-FFF2-40B4-BE49-F238E27FC236}">
                <a16:creationId xmlns:a16="http://schemas.microsoft.com/office/drawing/2014/main" id="{D039493C-D46C-C142-4694-231ACF087380}"/>
              </a:ext>
            </a:extLst>
          </p:cNvPr>
          <p:cNvSpPr/>
          <p:nvPr/>
        </p:nvSpPr>
        <p:spPr>
          <a:xfrm>
            <a:off x="2875439" y="6868235"/>
            <a:ext cx="1073869"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60" name="Text 81">
            <a:extLst>
              <a:ext uri="{FF2B5EF4-FFF2-40B4-BE49-F238E27FC236}">
                <a16:creationId xmlns:a16="http://schemas.microsoft.com/office/drawing/2014/main" id="{8CA8BD82-604C-162E-15F6-DA75D4853168}"/>
              </a:ext>
            </a:extLst>
          </p:cNvPr>
          <p:cNvSpPr/>
          <p:nvPr/>
        </p:nvSpPr>
        <p:spPr>
          <a:xfrm>
            <a:off x="5399970" y="6868235"/>
            <a:ext cx="1073868" cy="428208"/>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61" name="Text 85">
            <a:extLst>
              <a:ext uri="{FF2B5EF4-FFF2-40B4-BE49-F238E27FC236}">
                <a16:creationId xmlns:a16="http://schemas.microsoft.com/office/drawing/2014/main" id="{5EB680AB-9C9E-38B6-CE63-295D0FC54E7F}"/>
              </a:ext>
            </a:extLst>
          </p:cNvPr>
          <p:cNvSpPr/>
          <p:nvPr/>
        </p:nvSpPr>
        <p:spPr>
          <a:xfrm>
            <a:off x="2875439" y="7361651"/>
            <a:ext cx="1073869" cy="433923"/>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62" name="Text 89">
            <a:extLst>
              <a:ext uri="{FF2B5EF4-FFF2-40B4-BE49-F238E27FC236}">
                <a16:creationId xmlns:a16="http://schemas.microsoft.com/office/drawing/2014/main" id="{E97909C4-2AD4-79EE-D27F-7AC180151C74}"/>
              </a:ext>
            </a:extLst>
          </p:cNvPr>
          <p:cNvSpPr/>
          <p:nvPr/>
        </p:nvSpPr>
        <p:spPr>
          <a:xfrm>
            <a:off x="5399970" y="7369743"/>
            <a:ext cx="1073868" cy="433923"/>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63" name="Text 85">
            <a:extLst>
              <a:ext uri="{FF2B5EF4-FFF2-40B4-BE49-F238E27FC236}">
                <a16:creationId xmlns:a16="http://schemas.microsoft.com/office/drawing/2014/main" id="{10E34450-CB6D-0D59-B1C0-2E0D68FEF6B6}"/>
              </a:ext>
            </a:extLst>
          </p:cNvPr>
          <p:cNvSpPr/>
          <p:nvPr/>
        </p:nvSpPr>
        <p:spPr>
          <a:xfrm>
            <a:off x="2875439" y="7845127"/>
            <a:ext cx="1073869" cy="433923"/>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64" name="Text 89">
            <a:extLst>
              <a:ext uri="{FF2B5EF4-FFF2-40B4-BE49-F238E27FC236}">
                <a16:creationId xmlns:a16="http://schemas.microsoft.com/office/drawing/2014/main" id="{AAB8FB78-3364-E93F-9CAE-4E3EFAD46943}"/>
              </a:ext>
            </a:extLst>
          </p:cNvPr>
          <p:cNvSpPr/>
          <p:nvPr/>
        </p:nvSpPr>
        <p:spPr>
          <a:xfrm>
            <a:off x="5399970" y="7853219"/>
            <a:ext cx="1073868" cy="433923"/>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65" name="Text 85">
            <a:extLst>
              <a:ext uri="{FF2B5EF4-FFF2-40B4-BE49-F238E27FC236}">
                <a16:creationId xmlns:a16="http://schemas.microsoft.com/office/drawing/2014/main" id="{E8A14336-C2AF-5CE0-C0FA-2BC309132D83}"/>
              </a:ext>
            </a:extLst>
          </p:cNvPr>
          <p:cNvSpPr/>
          <p:nvPr/>
        </p:nvSpPr>
        <p:spPr>
          <a:xfrm>
            <a:off x="2875439" y="8328603"/>
            <a:ext cx="1073869" cy="433923"/>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66" name="Text 89">
            <a:extLst>
              <a:ext uri="{FF2B5EF4-FFF2-40B4-BE49-F238E27FC236}">
                <a16:creationId xmlns:a16="http://schemas.microsoft.com/office/drawing/2014/main" id="{B6E0870F-7E36-DA06-1957-4BB6DEAEEB85}"/>
              </a:ext>
            </a:extLst>
          </p:cNvPr>
          <p:cNvSpPr/>
          <p:nvPr/>
        </p:nvSpPr>
        <p:spPr>
          <a:xfrm>
            <a:off x="5399970" y="8336695"/>
            <a:ext cx="1073868" cy="433923"/>
          </a:xfrm>
          <a:prstGeom prst="rect">
            <a:avLst/>
          </a:prstGeom>
          <a:noFill/>
          <a:ln/>
        </p:spPr>
        <p:txBody>
          <a:bodyPr wrap="square" lIns="25400" tIns="25400" rIns="25400" bIns="25400" rtlCol="0" anchor="ctr">
            <a:normAutofit/>
          </a:bodyPr>
          <a:lstStyle/>
          <a:p>
            <a:pPr marL="0" indent="0" algn="r">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bg1">
                  <a:lumMod val="50000"/>
                </a:schemeClr>
              </a:solidFill>
              <a:latin typeface="Calibri" panose="020F0502020204030204" pitchFamily="34" charset="0"/>
              <a:cs typeface="Calibri" panose="020F0502020204030204" pitchFamily="34" charset="0"/>
            </a:endParaRPr>
          </a:p>
        </p:txBody>
      </p:sp>
      <p:sp>
        <p:nvSpPr>
          <p:cNvPr id="170" name="Shape 90">
            <a:extLst>
              <a:ext uri="{FF2B5EF4-FFF2-40B4-BE49-F238E27FC236}">
                <a16:creationId xmlns:a16="http://schemas.microsoft.com/office/drawing/2014/main" id="{DC36B1D5-2978-0C66-17EC-FFD1BA498134}"/>
              </a:ext>
            </a:extLst>
          </p:cNvPr>
          <p:cNvSpPr/>
          <p:nvPr/>
        </p:nvSpPr>
        <p:spPr>
          <a:xfrm>
            <a:off x="1860647" y="8924233"/>
            <a:ext cx="916918" cy="432018"/>
          </a:xfrm>
          <a:prstGeom prst="roundRect">
            <a:avLst>
              <a:gd name="adj" fmla="val 17638"/>
            </a:avLst>
          </a:prstGeom>
          <a:solidFill>
            <a:srgbClr val="2F9E97">
              <a:alpha val="50474"/>
            </a:srgbClr>
          </a:solidFill>
          <a:ln w="17145">
            <a:noFill/>
            <a:prstDash val="solid"/>
          </a:ln>
        </p:spPr>
        <p:txBody>
          <a:bodyPr/>
          <a:lstStyle/>
          <a:p>
            <a:endParaRPr lang="de-DE" dirty="0"/>
          </a:p>
        </p:txBody>
      </p:sp>
      <p:sp>
        <p:nvSpPr>
          <p:cNvPr id="171" name="Shape 94">
            <a:extLst>
              <a:ext uri="{FF2B5EF4-FFF2-40B4-BE49-F238E27FC236}">
                <a16:creationId xmlns:a16="http://schemas.microsoft.com/office/drawing/2014/main" id="{A79CA73F-7DD3-B589-2639-44BD53AA39BA}"/>
              </a:ext>
            </a:extLst>
          </p:cNvPr>
          <p:cNvSpPr/>
          <p:nvPr/>
        </p:nvSpPr>
        <p:spPr>
          <a:xfrm>
            <a:off x="4736540" y="8920474"/>
            <a:ext cx="1830108" cy="432018"/>
          </a:xfrm>
          <a:prstGeom prst="roundRect">
            <a:avLst>
              <a:gd name="adj" fmla="val 17638"/>
            </a:avLst>
          </a:prstGeom>
          <a:solidFill>
            <a:srgbClr val="2F9E97">
              <a:alpha val="50474"/>
            </a:srgbClr>
          </a:solidFill>
          <a:ln w="17145">
            <a:noFill/>
            <a:prstDash val="solid"/>
          </a:ln>
        </p:spPr>
        <p:txBody>
          <a:bodyPr/>
          <a:lstStyle/>
          <a:p>
            <a:endParaRPr lang="de-DE" dirty="0"/>
          </a:p>
        </p:txBody>
      </p:sp>
      <p:sp>
        <p:nvSpPr>
          <p:cNvPr id="172" name="Text 93">
            <a:extLst>
              <a:ext uri="{FF2B5EF4-FFF2-40B4-BE49-F238E27FC236}">
                <a16:creationId xmlns:a16="http://schemas.microsoft.com/office/drawing/2014/main" id="{F7D9806B-44A8-79B9-9341-50E2764B8B2B}"/>
              </a:ext>
            </a:extLst>
          </p:cNvPr>
          <p:cNvSpPr/>
          <p:nvPr/>
        </p:nvSpPr>
        <p:spPr>
          <a:xfrm>
            <a:off x="3687531" y="8893251"/>
            <a:ext cx="1177521" cy="326118"/>
          </a:xfrm>
          <a:prstGeom prst="rect">
            <a:avLst/>
          </a:prstGeom>
          <a:noFill/>
          <a:ln/>
        </p:spPr>
        <p:txBody>
          <a:bodyPr wrap="square" lIns="25400" tIns="25400" rIns="25400" bIns="25400" rtlCol="0" anchor="b">
            <a:normAutofit/>
          </a:bodyPr>
          <a:lstStyle/>
          <a:p>
            <a:pPr marL="0" indent="0">
              <a:buNone/>
            </a:pPr>
            <a:r>
              <a:rPr lang="en-US" sz="1000" dirty="0">
                <a:solidFill>
                  <a:srgbClr val="25282A"/>
                </a:solidFill>
                <a:latin typeface="Calibri" panose="020F0502020204030204" pitchFamily="34" charset="0"/>
                <a:ea typeface="Arial" pitchFamily="34" charset="-122"/>
                <a:cs typeface="Calibri" panose="020F0502020204030204" pitchFamily="34" charset="0"/>
              </a:rPr>
              <a:t>Gesamtsumme</a:t>
            </a:r>
            <a:endParaRPr lang="en-US" sz="1000" dirty="0"/>
          </a:p>
        </p:txBody>
      </p:sp>
      <p:sp>
        <p:nvSpPr>
          <p:cNvPr id="173" name="Text 93">
            <a:extLst>
              <a:ext uri="{FF2B5EF4-FFF2-40B4-BE49-F238E27FC236}">
                <a16:creationId xmlns:a16="http://schemas.microsoft.com/office/drawing/2014/main" id="{E8A56C1A-1077-05F9-02FF-B9D141CAC035}"/>
              </a:ext>
            </a:extLst>
          </p:cNvPr>
          <p:cNvSpPr/>
          <p:nvPr/>
        </p:nvSpPr>
        <p:spPr>
          <a:xfrm>
            <a:off x="462285" y="8897224"/>
            <a:ext cx="1663162" cy="326118"/>
          </a:xfrm>
          <a:prstGeom prst="rect">
            <a:avLst/>
          </a:prstGeom>
          <a:noFill/>
          <a:ln/>
        </p:spPr>
        <p:txBody>
          <a:bodyPr wrap="square" lIns="25400" tIns="25400" rIns="25400" bIns="25400" rtlCol="0" anchor="b">
            <a:normAutofit/>
          </a:bodyPr>
          <a:lstStyle/>
          <a:p>
            <a:pPr marL="0" indent="0">
              <a:buNone/>
            </a:pPr>
            <a:r>
              <a:rPr lang="en-US" sz="1000" dirty="0">
                <a:solidFill>
                  <a:srgbClr val="25282A"/>
                </a:solidFill>
                <a:latin typeface="Calibri" panose="020F0502020204030204" pitchFamily="34" charset="0"/>
                <a:cs typeface="Calibri" panose="020F0502020204030204" pitchFamily="34" charset="0"/>
              </a:rPr>
              <a:t>Meine Rundenanzahl</a:t>
            </a:r>
            <a:endParaRPr lang="en-US" sz="1000" dirty="0"/>
          </a:p>
        </p:txBody>
      </p:sp>
      <p:sp>
        <p:nvSpPr>
          <p:cNvPr id="174" name="Text 95">
            <a:extLst>
              <a:ext uri="{FF2B5EF4-FFF2-40B4-BE49-F238E27FC236}">
                <a16:creationId xmlns:a16="http://schemas.microsoft.com/office/drawing/2014/main" id="{BA1A9DC3-DA74-328E-59B1-C8D93A99D976}"/>
              </a:ext>
            </a:extLst>
          </p:cNvPr>
          <p:cNvSpPr/>
          <p:nvPr/>
        </p:nvSpPr>
        <p:spPr>
          <a:xfrm>
            <a:off x="6229349" y="8933316"/>
            <a:ext cx="247977" cy="416778"/>
          </a:xfrm>
          <a:prstGeom prst="rect">
            <a:avLst/>
          </a:prstGeom>
          <a:noFill/>
          <a:ln/>
        </p:spPr>
        <p:txBody>
          <a:bodyPr wrap="square" lIns="25400" tIns="25400" rIns="25400" bIns="25400" rtlCol="0" anchor="ctr">
            <a:normAutofit/>
          </a:bodyPr>
          <a:lstStyle/>
          <a:p>
            <a:pPr marL="0" indent="0" algn="r">
              <a:buNone/>
            </a:pPr>
            <a:r>
              <a:rPr lang="en-US" sz="12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a:t>
            </a:r>
            <a:endParaRPr lang="en-US" sz="1200" b="1"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175" name="Shape 1">
            <a:extLst>
              <a:ext uri="{FF2B5EF4-FFF2-40B4-BE49-F238E27FC236}">
                <a16:creationId xmlns:a16="http://schemas.microsoft.com/office/drawing/2014/main" id="{0C7CDEB1-A0CA-39F9-5AED-8C0A28E3BF76}"/>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176" name="Textfeld 175">
            <a:extLst>
              <a:ext uri="{FF2B5EF4-FFF2-40B4-BE49-F238E27FC236}">
                <a16:creationId xmlns:a16="http://schemas.microsoft.com/office/drawing/2014/main" id="{E8AAF80A-5282-AC78-DCAD-A8CE6DE1171A}"/>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591661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
            <a:extLst>
              <a:ext uri="{FF2B5EF4-FFF2-40B4-BE49-F238E27FC236}">
                <a16:creationId xmlns:a16="http://schemas.microsoft.com/office/drawing/2014/main" id="{96D5B145-C9EE-2415-50DD-7C0FF54589C4}"/>
              </a:ext>
            </a:extLst>
          </p:cNvPr>
          <p:cNvSpPr/>
          <p:nvPr/>
        </p:nvSpPr>
        <p:spPr>
          <a:xfrm>
            <a:off x="2069354" y="153929"/>
            <a:ext cx="1196651" cy="455302"/>
          </a:xfrm>
          <a:prstGeom prst="roundRect">
            <a:avLst>
              <a:gd name="adj" fmla="val 16139"/>
            </a:avLst>
          </a:prstGeom>
          <a:ln w="17145">
            <a:solidFill>
              <a:srgbClr val="C8CDD1"/>
            </a:solidFill>
            <a:prstDash val="dash"/>
          </a:ln>
        </p:spPr>
        <p:txBody>
          <a:bodyPr/>
          <a:lstStyle/>
          <a:p>
            <a:endParaRPr lang="de-DE" dirty="0"/>
          </a:p>
        </p:txBody>
      </p:sp>
      <p:sp>
        <p:nvSpPr>
          <p:cNvPr id="5" name="Textfeld 4">
            <a:extLst>
              <a:ext uri="{FF2B5EF4-FFF2-40B4-BE49-F238E27FC236}">
                <a16:creationId xmlns:a16="http://schemas.microsoft.com/office/drawing/2014/main" id="{D436035B-D008-D04B-85F1-DEC30D746503}"/>
              </a:ext>
            </a:extLst>
          </p:cNvPr>
          <p:cNvSpPr txBox="1"/>
          <p:nvPr/>
        </p:nvSpPr>
        <p:spPr>
          <a:xfrm>
            <a:off x="2069353" y="244568"/>
            <a:ext cx="1196651" cy="234808"/>
          </a:xfrm>
          <a:prstGeom prst="rect">
            <a:avLst/>
          </a:prstGeom>
          <a:noFill/>
        </p:spPr>
        <p:txBody>
          <a:bodyPr wrap="square">
            <a:spAutoFit/>
          </a:bodyPr>
          <a:lstStyle/>
          <a:p>
            <a:pPr marL="0" indent="0" algn="ctr">
              <a:lnSpc>
                <a:spcPct val="125000"/>
              </a:lnSpc>
              <a:buNone/>
            </a:pPr>
            <a:r>
              <a:rPr lang="en-US" sz="8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800" dirty="0">
              <a:latin typeface="Calibri Light" panose="020F0302020204030204" pitchFamily="34" charset="0"/>
              <a:cs typeface="Calibri Light" panose="020F0302020204030204" pitchFamily="34" charset="0"/>
            </a:endParaRPr>
          </a:p>
        </p:txBody>
      </p:sp>
      <p:sp>
        <p:nvSpPr>
          <p:cNvPr id="22" name="Text 4">
            <a:extLst>
              <a:ext uri="{FF2B5EF4-FFF2-40B4-BE49-F238E27FC236}">
                <a16:creationId xmlns:a16="http://schemas.microsoft.com/office/drawing/2014/main" id="{3815975C-CA8C-FDB9-F333-2C69CCA67BAA}"/>
              </a:ext>
            </a:extLst>
          </p:cNvPr>
          <p:cNvSpPr/>
          <p:nvPr/>
        </p:nvSpPr>
        <p:spPr>
          <a:xfrm>
            <a:off x="269558" y="570465"/>
            <a:ext cx="1652398" cy="340315"/>
          </a:xfrm>
          <a:prstGeom prst="rect">
            <a:avLst/>
          </a:prstGeom>
          <a:noFill/>
          <a:ln/>
        </p:spPr>
        <p:txBody>
          <a:bodyPr wrap="square" lIns="25400" tIns="25400" rIns="25400" bIns="25400" rtlCol="0" anchor="t">
            <a:noAutofit/>
          </a:bodyPr>
          <a:lstStyle/>
          <a:p>
            <a:pPr marL="0" indent="0">
              <a:buNone/>
            </a:pPr>
            <a:r>
              <a:rPr lang="en-US" sz="800" kern="0" spc="36" dirty="0">
                <a:solidFill>
                  <a:srgbClr val="25282A"/>
                </a:solidFill>
                <a:latin typeface="Calibri" panose="020F0502020204030204" pitchFamily="34" charset="0"/>
                <a:ea typeface="Arial" pitchFamily="34" charset="-122"/>
                <a:cs typeface="Calibri" panose="020F0502020204030204" pitchFamily="34" charset="0"/>
              </a:rPr>
              <a:t>SPENDENLAUF –  </a:t>
            </a:r>
          </a:p>
          <a:p>
            <a:r>
              <a:rPr lang="en-US" sz="800" kern="0" spc="36" dirty="0">
                <a:solidFill>
                  <a:srgbClr val="25282A"/>
                </a:solidFill>
                <a:latin typeface="Calibri" panose="020F0502020204030204" pitchFamily="34" charset="0"/>
                <a:ea typeface="Arial" pitchFamily="34" charset="-122"/>
                <a:cs typeface="Calibri" panose="020F0502020204030204" pitchFamily="34" charset="0"/>
              </a:rPr>
              <a:t>[DATUM], [ORT]</a:t>
            </a:r>
            <a:br>
              <a:rPr lang="en-US" sz="800" kern="0" spc="36" dirty="0">
                <a:solidFill>
                  <a:srgbClr val="25282A"/>
                </a:solidFill>
                <a:latin typeface="Calibri" panose="020F0502020204030204" pitchFamily="34" charset="0"/>
                <a:ea typeface="Arial" pitchFamily="34" charset="-122"/>
                <a:cs typeface="Calibri" panose="020F0502020204030204" pitchFamily="34" charset="0"/>
              </a:rPr>
            </a:br>
            <a:endParaRPr lang="en-US" sz="800" b="1" dirty="0">
              <a:latin typeface="Calibri" panose="020F0502020204030204" pitchFamily="34" charset="0"/>
              <a:cs typeface="Calibri" panose="020F0502020204030204" pitchFamily="34" charset="0"/>
            </a:endParaRPr>
          </a:p>
        </p:txBody>
      </p:sp>
      <p:sp>
        <p:nvSpPr>
          <p:cNvPr id="23" name="Abgerundetes Rechteck 22">
            <a:extLst>
              <a:ext uri="{FF2B5EF4-FFF2-40B4-BE49-F238E27FC236}">
                <a16:creationId xmlns:a16="http://schemas.microsoft.com/office/drawing/2014/main" id="{22BA4499-199F-5F69-3D1A-7F3B7DA9F4D0}"/>
              </a:ext>
            </a:extLst>
          </p:cNvPr>
          <p:cNvSpPr/>
          <p:nvPr/>
        </p:nvSpPr>
        <p:spPr>
          <a:xfrm>
            <a:off x="147471" y="210732"/>
            <a:ext cx="1596479" cy="312528"/>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1600" b="1" dirty="0">
                <a:solidFill>
                  <a:srgbClr val="2F9E97"/>
                </a:solidFill>
                <a:latin typeface="Calibri" panose="020F0502020204030204" pitchFamily="34" charset="0"/>
                <a:ea typeface="Arial" pitchFamily="34" charset="-122"/>
                <a:cs typeface="Calibri" panose="020F0502020204030204" pitchFamily="34" charset="0"/>
              </a:rPr>
              <a:t>STEMPELKARTE</a:t>
            </a:r>
            <a:endParaRPr lang="de-DE" sz="1600" b="1" dirty="0">
              <a:solidFill>
                <a:srgbClr val="2F9E97"/>
              </a:solidFill>
              <a:latin typeface="Calibri" panose="020F0502020204030204" pitchFamily="34" charset="0"/>
              <a:cs typeface="Calibri" panose="020F0502020204030204" pitchFamily="34" charset="0"/>
            </a:endParaRPr>
          </a:p>
        </p:txBody>
      </p:sp>
      <p:sp>
        <p:nvSpPr>
          <p:cNvPr id="33" name="Text 7">
            <a:extLst>
              <a:ext uri="{FF2B5EF4-FFF2-40B4-BE49-F238E27FC236}">
                <a16:creationId xmlns:a16="http://schemas.microsoft.com/office/drawing/2014/main" id="{3A16B142-7DD6-AE4A-FCFD-96DF630D7F64}"/>
              </a:ext>
            </a:extLst>
          </p:cNvPr>
          <p:cNvSpPr/>
          <p:nvPr/>
        </p:nvSpPr>
        <p:spPr>
          <a:xfrm>
            <a:off x="228537" y="1044408"/>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Name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34" name="Text 9">
            <a:extLst>
              <a:ext uri="{FF2B5EF4-FFF2-40B4-BE49-F238E27FC236}">
                <a16:creationId xmlns:a16="http://schemas.microsoft.com/office/drawing/2014/main" id="{187A2268-7676-2273-6D23-1EC4197C0C6B}"/>
              </a:ext>
            </a:extLst>
          </p:cNvPr>
          <p:cNvSpPr/>
          <p:nvPr/>
        </p:nvSpPr>
        <p:spPr>
          <a:xfrm>
            <a:off x="1779302" y="1029166"/>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Vorname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35" name="Text 11">
            <a:extLst>
              <a:ext uri="{FF2B5EF4-FFF2-40B4-BE49-F238E27FC236}">
                <a16:creationId xmlns:a16="http://schemas.microsoft.com/office/drawing/2014/main" id="{E304795C-DFB0-9CB9-CD13-CB027FE3A6C9}"/>
              </a:ext>
            </a:extLst>
          </p:cNvPr>
          <p:cNvSpPr/>
          <p:nvPr/>
        </p:nvSpPr>
        <p:spPr>
          <a:xfrm>
            <a:off x="228537" y="1433140"/>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Klasse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36" name="Text 13">
            <a:extLst>
              <a:ext uri="{FF2B5EF4-FFF2-40B4-BE49-F238E27FC236}">
                <a16:creationId xmlns:a16="http://schemas.microsoft.com/office/drawing/2014/main" id="{BC0ED59B-CCE6-CDB9-D71E-EC969BCF5CE3}"/>
              </a:ext>
            </a:extLst>
          </p:cNvPr>
          <p:cNvSpPr/>
          <p:nvPr/>
        </p:nvSpPr>
        <p:spPr>
          <a:xfrm>
            <a:off x="1779302" y="1425706"/>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Runden Gesamt</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cxnSp>
        <p:nvCxnSpPr>
          <p:cNvPr id="37" name="Gerade Verbindung 36">
            <a:extLst>
              <a:ext uri="{FF2B5EF4-FFF2-40B4-BE49-F238E27FC236}">
                <a16:creationId xmlns:a16="http://schemas.microsoft.com/office/drawing/2014/main" id="{0F965A67-8245-96F9-D547-675E1EE8E96E}"/>
              </a:ext>
            </a:extLst>
          </p:cNvPr>
          <p:cNvCxnSpPr>
            <a:cxnSpLocks/>
          </p:cNvCxnSpPr>
          <p:nvPr/>
        </p:nvCxnSpPr>
        <p:spPr>
          <a:xfrm>
            <a:off x="228537" y="1342876"/>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39" name="Gerade Verbindung 38">
            <a:extLst>
              <a:ext uri="{FF2B5EF4-FFF2-40B4-BE49-F238E27FC236}">
                <a16:creationId xmlns:a16="http://schemas.microsoft.com/office/drawing/2014/main" id="{5520453D-F9E2-CCBF-7026-8DD3537DC90D}"/>
              </a:ext>
            </a:extLst>
          </p:cNvPr>
          <p:cNvCxnSpPr>
            <a:cxnSpLocks/>
          </p:cNvCxnSpPr>
          <p:nvPr/>
        </p:nvCxnSpPr>
        <p:spPr>
          <a:xfrm>
            <a:off x="1797142" y="1340494"/>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40" name="Gerade Verbindung 39">
            <a:extLst>
              <a:ext uri="{FF2B5EF4-FFF2-40B4-BE49-F238E27FC236}">
                <a16:creationId xmlns:a16="http://schemas.microsoft.com/office/drawing/2014/main" id="{272AFDEE-BF91-C86B-D6D8-A5DCC40EF3F8}"/>
              </a:ext>
            </a:extLst>
          </p:cNvPr>
          <p:cNvCxnSpPr>
            <a:cxnSpLocks/>
          </p:cNvCxnSpPr>
          <p:nvPr/>
        </p:nvCxnSpPr>
        <p:spPr>
          <a:xfrm>
            <a:off x="1797142" y="1731968"/>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41" name="Gerade Verbindung 40">
            <a:extLst>
              <a:ext uri="{FF2B5EF4-FFF2-40B4-BE49-F238E27FC236}">
                <a16:creationId xmlns:a16="http://schemas.microsoft.com/office/drawing/2014/main" id="{06E79A17-44F4-9335-E252-59B8E7A0F4E2}"/>
              </a:ext>
            </a:extLst>
          </p:cNvPr>
          <p:cNvCxnSpPr>
            <a:cxnSpLocks/>
          </p:cNvCxnSpPr>
          <p:nvPr/>
        </p:nvCxnSpPr>
        <p:spPr>
          <a:xfrm>
            <a:off x="238507" y="1726916"/>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grpSp>
        <p:nvGrpSpPr>
          <p:cNvPr id="46" name="Gruppieren 45">
            <a:extLst>
              <a:ext uri="{FF2B5EF4-FFF2-40B4-BE49-F238E27FC236}">
                <a16:creationId xmlns:a16="http://schemas.microsoft.com/office/drawing/2014/main" id="{A3C5444A-6C2C-0B11-CF7D-1DB5F18D1E98}"/>
              </a:ext>
            </a:extLst>
          </p:cNvPr>
          <p:cNvGrpSpPr/>
          <p:nvPr/>
        </p:nvGrpSpPr>
        <p:grpSpPr>
          <a:xfrm>
            <a:off x="228537" y="2089232"/>
            <a:ext cx="2983014" cy="699093"/>
            <a:chOff x="228537" y="1678868"/>
            <a:chExt cx="3355392" cy="786363"/>
          </a:xfrm>
        </p:grpSpPr>
        <p:sp>
          <p:nvSpPr>
            <p:cNvPr id="42" name="Oval 41">
              <a:extLst>
                <a:ext uri="{FF2B5EF4-FFF2-40B4-BE49-F238E27FC236}">
                  <a16:creationId xmlns:a16="http://schemas.microsoft.com/office/drawing/2014/main" id="{281B7A04-ADBB-7084-8A1D-F8B00A8BB141}"/>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43" name="Oval 42">
              <a:extLst>
                <a:ext uri="{FF2B5EF4-FFF2-40B4-BE49-F238E27FC236}">
                  <a16:creationId xmlns:a16="http://schemas.microsoft.com/office/drawing/2014/main" id="{A400C62D-433F-7821-248A-C7AA02578A05}"/>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44" name="Oval 43">
              <a:extLst>
                <a:ext uri="{FF2B5EF4-FFF2-40B4-BE49-F238E27FC236}">
                  <a16:creationId xmlns:a16="http://schemas.microsoft.com/office/drawing/2014/main" id="{3FF9728C-2D04-A99A-C8DD-8B9414DFAD41}"/>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45" name="Oval 44">
              <a:extLst>
                <a:ext uri="{FF2B5EF4-FFF2-40B4-BE49-F238E27FC236}">
                  <a16:creationId xmlns:a16="http://schemas.microsoft.com/office/drawing/2014/main" id="{4D44D033-5F45-05B8-4A9D-2CCF71D9359B}"/>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grpSp>
        <p:nvGrpSpPr>
          <p:cNvPr id="47" name="Gruppieren 46">
            <a:extLst>
              <a:ext uri="{FF2B5EF4-FFF2-40B4-BE49-F238E27FC236}">
                <a16:creationId xmlns:a16="http://schemas.microsoft.com/office/drawing/2014/main" id="{0B41BAB9-0313-D791-6E33-6CCBB0163B19}"/>
              </a:ext>
            </a:extLst>
          </p:cNvPr>
          <p:cNvGrpSpPr/>
          <p:nvPr/>
        </p:nvGrpSpPr>
        <p:grpSpPr>
          <a:xfrm>
            <a:off x="228537" y="2910321"/>
            <a:ext cx="2983014" cy="699093"/>
            <a:chOff x="228537" y="1678868"/>
            <a:chExt cx="3355392" cy="786363"/>
          </a:xfrm>
        </p:grpSpPr>
        <p:sp>
          <p:nvSpPr>
            <p:cNvPr id="48" name="Oval 47">
              <a:extLst>
                <a:ext uri="{FF2B5EF4-FFF2-40B4-BE49-F238E27FC236}">
                  <a16:creationId xmlns:a16="http://schemas.microsoft.com/office/drawing/2014/main" id="{1C198477-F0D8-5DBF-9B6A-52F2E449FC8C}"/>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49" name="Oval 48">
              <a:extLst>
                <a:ext uri="{FF2B5EF4-FFF2-40B4-BE49-F238E27FC236}">
                  <a16:creationId xmlns:a16="http://schemas.microsoft.com/office/drawing/2014/main" id="{2B6C30F1-F763-2CA0-70EF-A3F5F3CC357A}"/>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50" name="Oval 49">
              <a:extLst>
                <a:ext uri="{FF2B5EF4-FFF2-40B4-BE49-F238E27FC236}">
                  <a16:creationId xmlns:a16="http://schemas.microsoft.com/office/drawing/2014/main" id="{9DB60FB8-DFA1-8BA0-6DDC-81BB3251C33A}"/>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51" name="Oval 50">
              <a:extLst>
                <a:ext uri="{FF2B5EF4-FFF2-40B4-BE49-F238E27FC236}">
                  <a16:creationId xmlns:a16="http://schemas.microsoft.com/office/drawing/2014/main" id="{CD7FA2CE-625A-00A8-362D-F986867990EB}"/>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grpSp>
        <p:nvGrpSpPr>
          <p:cNvPr id="52" name="Gruppieren 51">
            <a:extLst>
              <a:ext uri="{FF2B5EF4-FFF2-40B4-BE49-F238E27FC236}">
                <a16:creationId xmlns:a16="http://schemas.microsoft.com/office/drawing/2014/main" id="{2C549FCB-0C7D-3A08-C919-ACEF6464E468}"/>
              </a:ext>
            </a:extLst>
          </p:cNvPr>
          <p:cNvGrpSpPr/>
          <p:nvPr/>
        </p:nvGrpSpPr>
        <p:grpSpPr>
          <a:xfrm>
            <a:off x="228537" y="3780656"/>
            <a:ext cx="2983014" cy="699093"/>
            <a:chOff x="228537" y="1678868"/>
            <a:chExt cx="3355392" cy="786363"/>
          </a:xfrm>
        </p:grpSpPr>
        <p:sp>
          <p:nvSpPr>
            <p:cNvPr id="53" name="Oval 52">
              <a:extLst>
                <a:ext uri="{FF2B5EF4-FFF2-40B4-BE49-F238E27FC236}">
                  <a16:creationId xmlns:a16="http://schemas.microsoft.com/office/drawing/2014/main" id="{60F5DBD7-C920-591D-859B-213C2A0EC8C0}"/>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54" name="Oval 53">
              <a:extLst>
                <a:ext uri="{FF2B5EF4-FFF2-40B4-BE49-F238E27FC236}">
                  <a16:creationId xmlns:a16="http://schemas.microsoft.com/office/drawing/2014/main" id="{727AAE8B-F2D8-6BC4-7CB4-98F1D1CBE9B9}"/>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55" name="Oval 54">
              <a:extLst>
                <a:ext uri="{FF2B5EF4-FFF2-40B4-BE49-F238E27FC236}">
                  <a16:creationId xmlns:a16="http://schemas.microsoft.com/office/drawing/2014/main" id="{B663C01E-5E18-BB6E-1FF0-C1E3D6F7AFD4}"/>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56" name="Oval 55">
              <a:extLst>
                <a:ext uri="{FF2B5EF4-FFF2-40B4-BE49-F238E27FC236}">
                  <a16:creationId xmlns:a16="http://schemas.microsoft.com/office/drawing/2014/main" id="{FF2DE1BB-65A9-3326-34D6-0E01ABB1F25D}"/>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sp>
        <p:nvSpPr>
          <p:cNvPr id="131" name="Textfeld 130">
            <a:extLst>
              <a:ext uri="{FF2B5EF4-FFF2-40B4-BE49-F238E27FC236}">
                <a16:creationId xmlns:a16="http://schemas.microsoft.com/office/drawing/2014/main" id="{9F1113BD-582F-EB7A-90AE-86B01F8AF37C}"/>
              </a:ext>
            </a:extLst>
          </p:cNvPr>
          <p:cNvSpPr txBox="1"/>
          <p:nvPr/>
        </p:nvSpPr>
        <p:spPr>
          <a:xfrm>
            <a:off x="5502510" y="244568"/>
            <a:ext cx="1196651" cy="234808"/>
          </a:xfrm>
          <a:prstGeom prst="rect">
            <a:avLst/>
          </a:prstGeom>
          <a:noFill/>
        </p:spPr>
        <p:txBody>
          <a:bodyPr wrap="square">
            <a:spAutoFit/>
          </a:bodyPr>
          <a:lstStyle/>
          <a:p>
            <a:pPr marL="0" indent="0" algn="ctr">
              <a:lnSpc>
                <a:spcPct val="125000"/>
              </a:lnSpc>
              <a:buNone/>
            </a:pPr>
            <a:r>
              <a:rPr lang="en-US" sz="8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800" dirty="0">
              <a:latin typeface="Calibri Light" panose="020F0302020204030204" pitchFamily="34" charset="0"/>
              <a:cs typeface="Calibri Light" panose="020F0302020204030204" pitchFamily="34" charset="0"/>
            </a:endParaRPr>
          </a:p>
        </p:txBody>
      </p:sp>
      <p:sp>
        <p:nvSpPr>
          <p:cNvPr id="132" name="Text 4">
            <a:extLst>
              <a:ext uri="{FF2B5EF4-FFF2-40B4-BE49-F238E27FC236}">
                <a16:creationId xmlns:a16="http://schemas.microsoft.com/office/drawing/2014/main" id="{B9886654-83B6-54F6-7E19-9DA8C009177F}"/>
              </a:ext>
            </a:extLst>
          </p:cNvPr>
          <p:cNvSpPr/>
          <p:nvPr/>
        </p:nvSpPr>
        <p:spPr>
          <a:xfrm>
            <a:off x="3702715" y="570465"/>
            <a:ext cx="1652398" cy="340315"/>
          </a:xfrm>
          <a:prstGeom prst="rect">
            <a:avLst/>
          </a:prstGeom>
          <a:noFill/>
          <a:ln/>
        </p:spPr>
        <p:txBody>
          <a:bodyPr wrap="square" lIns="25400" tIns="25400" rIns="25400" bIns="25400" rtlCol="0" anchor="t">
            <a:noAutofit/>
          </a:bodyPr>
          <a:lstStyle/>
          <a:p>
            <a:pPr marL="0" indent="0">
              <a:buNone/>
            </a:pPr>
            <a:r>
              <a:rPr lang="en-US" sz="800" kern="0" spc="36" dirty="0">
                <a:solidFill>
                  <a:srgbClr val="25282A"/>
                </a:solidFill>
                <a:latin typeface="Calibri" panose="020F0502020204030204" pitchFamily="34" charset="0"/>
                <a:ea typeface="Arial" pitchFamily="34" charset="-122"/>
                <a:cs typeface="Calibri" panose="020F0502020204030204" pitchFamily="34" charset="0"/>
              </a:rPr>
              <a:t>SPENDENLAUF –  </a:t>
            </a:r>
          </a:p>
          <a:p>
            <a:r>
              <a:rPr lang="en-US" sz="800" kern="0" spc="36" dirty="0">
                <a:solidFill>
                  <a:srgbClr val="25282A"/>
                </a:solidFill>
                <a:latin typeface="Calibri" panose="020F0502020204030204" pitchFamily="34" charset="0"/>
                <a:ea typeface="Arial" pitchFamily="34" charset="-122"/>
                <a:cs typeface="Calibri" panose="020F0502020204030204" pitchFamily="34" charset="0"/>
              </a:rPr>
              <a:t>[DATUM], [ORT]</a:t>
            </a:r>
            <a:br>
              <a:rPr lang="en-US" sz="800" kern="0" spc="36" dirty="0">
                <a:solidFill>
                  <a:srgbClr val="25282A"/>
                </a:solidFill>
                <a:latin typeface="Calibri" panose="020F0502020204030204" pitchFamily="34" charset="0"/>
                <a:ea typeface="Arial" pitchFamily="34" charset="-122"/>
                <a:cs typeface="Calibri" panose="020F0502020204030204" pitchFamily="34" charset="0"/>
              </a:rPr>
            </a:br>
            <a:endParaRPr lang="en-US" sz="800" b="1" dirty="0">
              <a:latin typeface="Calibri" panose="020F0502020204030204" pitchFamily="34" charset="0"/>
              <a:cs typeface="Calibri" panose="020F0502020204030204" pitchFamily="34" charset="0"/>
            </a:endParaRPr>
          </a:p>
        </p:txBody>
      </p:sp>
      <p:sp>
        <p:nvSpPr>
          <p:cNvPr id="133" name="Abgerundetes Rechteck 132">
            <a:extLst>
              <a:ext uri="{FF2B5EF4-FFF2-40B4-BE49-F238E27FC236}">
                <a16:creationId xmlns:a16="http://schemas.microsoft.com/office/drawing/2014/main" id="{B5847DED-EEAD-D86D-C85A-67A939438067}"/>
              </a:ext>
            </a:extLst>
          </p:cNvPr>
          <p:cNvSpPr/>
          <p:nvPr/>
        </p:nvSpPr>
        <p:spPr>
          <a:xfrm>
            <a:off x="3580628" y="210732"/>
            <a:ext cx="1596479" cy="312528"/>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1600" b="1" dirty="0">
                <a:solidFill>
                  <a:srgbClr val="2F9E97"/>
                </a:solidFill>
                <a:latin typeface="Calibri" panose="020F0502020204030204" pitchFamily="34" charset="0"/>
                <a:ea typeface="Arial" pitchFamily="34" charset="-122"/>
                <a:cs typeface="Calibri" panose="020F0502020204030204" pitchFamily="34" charset="0"/>
              </a:rPr>
              <a:t>STEMPELKARTE</a:t>
            </a:r>
            <a:endParaRPr lang="de-DE" sz="1600" b="1" dirty="0">
              <a:solidFill>
                <a:srgbClr val="2F9E97"/>
              </a:solidFill>
              <a:latin typeface="Calibri" panose="020F0502020204030204" pitchFamily="34" charset="0"/>
              <a:cs typeface="Calibri" panose="020F0502020204030204" pitchFamily="34" charset="0"/>
            </a:endParaRPr>
          </a:p>
        </p:txBody>
      </p:sp>
      <p:sp>
        <p:nvSpPr>
          <p:cNvPr id="157" name="Shape 1">
            <a:extLst>
              <a:ext uri="{FF2B5EF4-FFF2-40B4-BE49-F238E27FC236}">
                <a16:creationId xmlns:a16="http://schemas.microsoft.com/office/drawing/2014/main" id="{545C73A0-3C2B-3364-3446-ED86CC6497EF}"/>
              </a:ext>
            </a:extLst>
          </p:cNvPr>
          <p:cNvSpPr/>
          <p:nvPr/>
        </p:nvSpPr>
        <p:spPr>
          <a:xfrm>
            <a:off x="5502510" y="153929"/>
            <a:ext cx="1196651" cy="455302"/>
          </a:xfrm>
          <a:prstGeom prst="roundRect">
            <a:avLst>
              <a:gd name="adj" fmla="val 16139"/>
            </a:avLst>
          </a:prstGeom>
          <a:ln w="17145">
            <a:solidFill>
              <a:srgbClr val="C8CDD1"/>
            </a:solidFill>
            <a:prstDash val="dash"/>
          </a:ln>
        </p:spPr>
        <p:txBody>
          <a:bodyPr/>
          <a:lstStyle/>
          <a:p>
            <a:endParaRPr lang="de-DE" dirty="0"/>
          </a:p>
        </p:txBody>
      </p:sp>
      <p:sp>
        <p:nvSpPr>
          <p:cNvPr id="158" name="Shape 1">
            <a:extLst>
              <a:ext uri="{FF2B5EF4-FFF2-40B4-BE49-F238E27FC236}">
                <a16:creationId xmlns:a16="http://schemas.microsoft.com/office/drawing/2014/main" id="{493720A6-3339-52E0-A8EC-1775AF5956AA}"/>
              </a:ext>
            </a:extLst>
          </p:cNvPr>
          <p:cNvSpPr/>
          <p:nvPr/>
        </p:nvSpPr>
        <p:spPr>
          <a:xfrm>
            <a:off x="2069354" y="5107456"/>
            <a:ext cx="1196651" cy="455302"/>
          </a:xfrm>
          <a:prstGeom prst="roundRect">
            <a:avLst>
              <a:gd name="adj" fmla="val 16139"/>
            </a:avLst>
          </a:prstGeom>
          <a:ln w="17145">
            <a:solidFill>
              <a:srgbClr val="C8CDD1"/>
            </a:solidFill>
            <a:prstDash val="dash"/>
          </a:ln>
        </p:spPr>
        <p:txBody>
          <a:bodyPr/>
          <a:lstStyle/>
          <a:p>
            <a:endParaRPr lang="de-DE" dirty="0"/>
          </a:p>
        </p:txBody>
      </p:sp>
      <p:sp>
        <p:nvSpPr>
          <p:cNvPr id="159" name="Textfeld 158">
            <a:extLst>
              <a:ext uri="{FF2B5EF4-FFF2-40B4-BE49-F238E27FC236}">
                <a16:creationId xmlns:a16="http://schemas.microsoft.com/office/drawing/2014/main" id="{F7CEAD2D-2729-45F4-B248-9E0FF28FF5B6}"/>
              </a:ext>
            </a:extLst>
          </p:cNvPr>
          <p:cNvSpPr txBox="1"/>
          <p:nvPr/>
        </p:nvSpPr>
        <p:spPr>
          <a:xfrm>
            <a:off x="2069353" y="5198095"/>
            <a:ext cx="1196651" cy="234808"/>
          </a:xfrm>
          <a:prstGeom prst="rect">
            <a:avLst/>
          </a:prstGeom>
          <a:noFill/>
        </p:spPr>
        <p:txBody>
          <a:bodyPr wrap="square">
            <a:spAutoFit/>
          </a:bodyPr>
          <a:lstStyle/>
          <a:p>
            <a:pPr marL="0" indent="0" algn="ctr">
              <a:lnSpc>
                <a:spcPct val="125000"/>
              </a:lnSpc>
              <a:buNone/>
            </a:pPr>
            <a:r>
              <a:rPr lang="en-US" sz="8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800" dirty="0">
              <a:latin typeface="Calibri Light" panose="020F0302020204030204" pitchFamily="34" charset="0"/>
              <a:cs typeface="Calibri Light" panose="020F0302020204030204" pitchFamily="34" charset="0"/>
            </a:endParaRPr>
          </a:p>
        </p:txBody>
      </p:sp>
      <p:sp>
        <p:nvSpPr>
          <p:cNvPr id="160" name="Text 4">
            <a:extLst>
              <a:ext uri="{FF2B5EF4-FFF2-40B4-BE49-F238E27FC236}">
                <a16:creationId xmlns:a16="http://schemas.microsoft.com/office/drawing/2014/main" id="{4906A3BD-B160-AC36-D484-22CBEBF123AB}"/>
              </a:ext>
            </a:extLst>
          </p:cNvPr>
          <p:cNvSpPr/>
          <p:nvPr/>
        </p:nvSpPr>
        <p:spPr>
          <a:xfrm>
            <a:off x="269558" y="5523992"/>
            <a:ext cx="1652398" cy="340315"/>
          </a:xfrm>
          <a:prstGeom prst="rect">
            <a:avLst/>
          </a:prstGeom>
          <a:noFill/>
          <a:ln/>
        </p:spPr>
        <p:txBody>
          <a:bodyPr wrap="square" lIns="25400" tIns="25400" rIns="25400" bIns="25400" rtlCol="0" anchor="t">
            <a:noAutofit/>
          </a:bodyPr>
          <a:lstStyle/>
          <a:p>
            <a:pPr marL="0" indent="0">
              <a:buNone/>
            </a:pPr>
            <a:r>
              <a:rPr lang="en-US" sz="800" kern="0" spc="36" dirty="0">
                <a:solidFill>
                  <a:srgbClr val="25282A"/>
                </a:solidFill>
                <a:latin typeface="Calibri" panose="020F0502020204030204" pitchFamily="34" charset="0"/>
                <a:ea typeface="Arial" pitchFamily="34" charset="-122"/>
                <a:cs typeface="Calibri" panose="020F0502020204030204" pitchFamily="34" charset="0"/>
              </a:rPr>
              <a:t>SPENDENLAUF –  </a:t>
            </a:r>
          </a:p>
          <a:p>
            <a:r>
              <a:rPr lang="en-US" sz="800" kern="0" spc="36" dirty="0">
                <a:solidFill>
                  <a:srgbClr val="25282A"/>
                </a:solidFill>
                <a:latin typeface="Calibri" panose="020F0502020204030204" pitchFamily="34" charset="0"/>
                <a:ea typeface="Arial" pitchFamily="34" charset="-122"/>
                <a:cs typeface="Calibri" panose="020F0502020204030204" pitchFamily="34" charset="0"/>
              </a:rPr>
              <a:t>[DATUM], [ORT]</a:t>
            </a:r>
            <a:br>
              <a:rPr lang="en-US" sz="800" kern="0" spc="36" dirty="0">
                <a:solidFill>
                  <a:srgbClr val="25282A"/>
                </a:solidFill>
                <a:latin typeface="Calibri" panose="020F0502020204030204" pitchFamily="34" charset="0"/>
                <a:ea typeface="Arial" pitchFamily="34" charset="-122"/>
                <a:cs typeface="Calibri" panose="020F0502020204030204" pitchFamily="34" charset="0"/>
              </a:rPr>
            </a:br>
            <a:endParaRPr lang="en-US" sz="800" b="1" dirty="0">
              <a:latin typeface="Calibri" panose="020F0502020204030204" pitchFamily="34" charset="0"/>
              <a:cs typeface="Calibri" panose="020F0502020204030204" pitchFamily="34" charset="0"/>
            </a:endParaRPr>
          </a:p>
        </p:txBody>
      </p:sp>
      <p:sp>
        <p:nvSpPr>
          <p:cNvPr id="161" name="Abgerundetes Rechteck 160">
            <a:extLst>
              <a:ext uri="{FF2B5EF4-FFF2-40B4-BE49-F238E27FC236}">
                <a16:creationId xmlns:a16="http://schemas.microsoft.com/office/drawing/2014/main" id="{073FEFD0-7075-4C96-60E2-F893E7D0A933}"/>
              </a:ext>
            </a:extLst>
          </p:cNvPr>
          <p:cNvSpPr/>
          <p:nvPr/>
        </p:nvSpPr>
        <p:spPr>
          <a:xfrm>
            <a:off x="147471" y="5164259"/>
            <a:ext cx="1596479" cy="312528"/>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1600" b="1" dirty="0">
                <a:solidFill>
                  <a:srgbClr val="2F9E97"/>
                </a:solidFill>
                <a:latin typeface="Calibri" panose="020F0502020204030204" pitchFamily="34" charset="0"/>
                <a:ea typeface="Arial" pitchFamily="34" charset="-122"/>
                <a:cs typeface="Calibri" panose="020F0502020204030204" pitchFamily="34" charset="0"/>
              </a:rPr>
              <a:t>STEMPELKARTE</a:t>
            </a:r>
            <a:endParaRPr lang="de-DE" sz="1600" b="1" dirty="0">
              <a:solidFill>
                <a:srgbClr val="2F9E97"/>
              </a:solidFill>
              <a:latin typeface="Calibri" panose="020F0502020204030204" pitchFamily="34" charset="0"/>
              <a:cs typeface="Calibri" panose="020F0502020204030204" pitchFamily="34" charset="0"/>
            </a:endParaRPr>
          </a:p>
        </p:txBody>
      </p:sp>
      <p:sp>
        <p:nvSpPr>
          <p:cNvPr id="185" name="Textfeld 184">
            <a:extLst>
              <a:ext uri="{FF2B5EF4-FFF2-40B4-BE49-F238E27FC236}">
                <a16:creationId xmlns:a16="http://schemas.microsoft.com/office/drawing/2014/main" id="{5966881B-B651-D332-8588-211B385192D5}"/>
              </a:ext>
            </a:extLst>
          </p:cNvPr>
          <p:cNvSpPr txBox="1"/>
          <p:nvPr/>
        </p:nvSpPr>
        <p:spPr>
          <a:xfrm>
            <a:off x="5502510" y="5198095"/>
            <a:ext cx="1196651" cy="234808"/>
          </a:xfrm>
          <a:prstGeom prst="rect">
            <a:avLst/>
          </a:prstGeom>
          <a:noFill/>
        </p:spPr>
        <p:txBody>
          <a:bodyPr wrap="square">
            <a:spAutoFit/>
          </a:bodyPr>
          <a:lstStyle/>
          <a:p>
            <a:pPr marL="0" indent="0" algn="ctr">
              <a:lnSpc>
                <a:spcPct val="125000"/>
              </a:lnSpc>
              <a:buNone/>
            </a:pPr>
            <a:r>
              <a:rPr lang="en-US" sz="8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800" dirty="0">
              <a:latin typeface="Calibri Light" panose="020F0302020204030204" pitchFamily="34" charset="0"/>
              <a:cs typeface="Calibri Light" panose="020F0302020204030204" pitchFamily="34" charset="0"/>
            </a:endParaRPr>
          </a:p>
        </p:txBody>
      </p:sp>
      <p:sp>
        <p:nvSpPr>
          <p:cNvPr id="186" name="Text 4">
            <a:extLst>
              <a:ext uri="{FF2B5EF4-FFF2-40B4-BE49-F238E27FC236}">
                <a16:creationId xmlns:a16="http://schemas.microsoft.com/office/drawing/2014/main" id="{AFF79375-9D88-888E-96E1-4CD19E0DA4FB}"/>
              </a:ext>
            </a:extLst>
          </p:cNvPr>
          <p:cNvSpPr/>
          <p:nvPr/>
        </p:nvSpPr>
        <p:spPr>
          <a:xfrm>
            <a:off x="3702715" y="5523992"/>
            <a:ext cx="1652398" cy="340315"/>
          </a:xfrm>
          <a:prstGeom prst="rect">
            <a:avLst/>
          </a:prstGeom>
          <a:noFill/>
          <a:ln/>
        </p:spPr>
        <p:txBody>
          <a:bodyPr wrap="square" lIns="25400" tIns="25400" rIns="25400" bIns="25400" rtlCol="0" anchor="t">
            <a:noAutofit/>
          </a:bodyPr>
          <a:lstStyle/>
          <a:p>
            <a:pPr marL="0" indent="0">
              <a:buNone/>
            </a:pPr>
            <a:r>
              <a:rPr lang="en-US" sz="800" kern="0" spc="36" dirty="0">
                <a:solidFill>
                  <a:srgbClr val="25282A"/>
                </a:solidFill>
                <a:latin typeface="Calibri" panose="020F0502020204030204" pitchFamily="34" charset="0"/>
                <a:ea typeface="Arial" pitchFamily="34" charset="-122"/>
                <a:cs typeface="Calibri" panose="020F0502020204030204" pitchFamily="34" charset="0"/>
              </a:rPr>
              <a:t>SPENDENLAUF –  </a:t>
            </a:r>
          </a:p>
          <a:p>
            <a:r>
              <a:rPr lang="en-US" sz="800" kern="0" spc="36" dirty="0">
                <a:solidFill>
                  <a:srgbClr val="25282A"/>
                </a:solidFill>
                <a:latin typeface="Calibri" panose="020F0502020204030204" pitchFamily="34" charset="0"/>
                <a:ea typeface="Arial" pitchFamily="34" charset="-122"/>
                <a:cs typeface="Calibri" panose="020F0502020204030204" pitchFamily="34" charset="0"/>
              </a:rPr>
              <a:t>[DATUM], [ORT]</a:t>
            </a:r>
            <a:br>
              <a:rPr lang="en-US" sz="800" kern="0" spc="36" dirty="0">
                <a:solidFill>
                  <a:srgbClr val="25282A"/>
                </a:solidFill>
                <a:latin typeface="Calibri" panose="020F0502020204030204" pitchFamily="34" charset="0"/>
                <a:ea typeface="Arial" pitchFamily="34" charset="-122"/>
                <a:cs typeface="Calibri" panose="020F0502020204030204" pitchFamily="34" charset="0"/>
              </a:rPr>
            </a:br>
            <a:endParaRPr lang="en-US" sz="800" b="1" dirty="0">
              <a:latin typeface="Calibri" panose="020F0502020204030204" pitchFamily="34" charset="0"/>
              <a:cs typeface="Calibri" panose="020F0502020204030204" pitchFamily="34" charset="0"/>
            </a:endParaRPr>
          </a:p>
        </p:txBody>
      </p:sp>
      <p:sp>
        <p:nvSpPr>
          <p:cNvPr id="187" name="Abgerundetes Rechteck 186">
            <a:extLst>
              <a:ext uri="{FF2B5EF4-FFF2-40B4-BE49-F238E27FC236}">
                <a16:creationId xmlns:a16="http://schemas.microsoft.com/office/drawing/2014/main" id="{2466867C-1EFD-A9AF-36A7-FC77F4C258EC}"/>
              </a:ext>
            </a:extLst>
          </p:cNvPr>
          <p:cNvSpPr/>
          <p:nvPr/>
        </p:nvSpPr>
        <p:spPr>
          <a:xfrm>
            <a:off x="3580628" y="5164259"/>
            <a:ext cx="1596479" cy="312528"/>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1600" b="1" dirty="0">
                <a:solidFill>
                  <a:srgbClr val="2F9E97"/>
                </a:solidFill>
                <a:latin typeface="Calibri" panose="020F0502020204030204" pitchFamily="34" charset="0"/>
                <a:ea typeface="Arial" pitchFamily="34" charset="-122"/>
                <a:cs typeface="Calibri" panose="020F0502020204030204" pitchFamily="34" charset="0"/>
              </a:rPr>
              <a:t>STEMPELKARTE</a:t>
            </a:r>
            <a:endParaRPr lang="de-DE" sz="1600" b="1" dirty="0">
              <a:solidFill>
                <a:srgbClr val="2F9E97"/>
              </a:solidFill>
              <a:latin typeface="Calibri" panose="020F0502020204030204" pitchFamily="34" charset="0"/>
              <a:cs typeface="Calibri" panose="020F0502020204030204" pitchFamily="34" charset="0"/>
            </a:endParaRPr>
          </a:p>
        </p:txBody>
      </p:sp>
      <p:sp>
        <p:nvSpPr>
          <p:cNvPr id="211" name="Shape 1">
            <a:extLst>
              <a:ext uri="{FF2B5EF4-FFF2-40B4-BE49-F238E27FC236}">
                <a16:creationId xmlns:a16="http://schemas.microsoft.com/office/drawing/2014/main" id="{EC80795F-1BE2-510B-3208-E9FA97D3B529}"/>
              </a:ext>
            </a:extLst>
          </p:cNvPr>
          <p:cNvSpPr/>
          <p:nvPr/>
        </p:nvSpPr>
        <p:spPr>
          <a:xfrm>
            <a:off x="5502510" y="5107456"/>
            <a:ext cx="1196651" cy="455302"/>
          </a:xfrm>
          <a:prstGeom prst="roundRect">
            <a:avLst>
              <a:gd name="adj" fmla="val 16139"/>
            </a:avLst>
          </a:prstGeom>
          <a:ln w="17145">
            <a:solidFill>
              <a:srgbClr val="C8CDD1"/>
            </a:solidFill>
            <a:prstDash val="dash"/>
          </a:ln>
        </p:spPr>
        <p:txBody>
          <a:bodyPr/>
          <a:lstStyle/>
          <a:p>
            <a:endParaRPr lang="de-DE" dirty="0"/>
          </a:p>
        </p:txBody>
      </p:sp>
      <p:sp>
        <p:nvSpPr>
          <p:cNvPr id="212" name="Text 15">
            <a:extLst>
              <a:ext uri="{FF2B5EF4-FFF2-40B4-BE49-F238E27FC236}">
                <a16:creationId xmlns:a16="http://schemas.microsoft.com/office/drawing/2014/main" id="{8E0E900D-229F-53A5-AED1-75C4378C8588}"/>
              </a:ext>
            </a:extLst>
          </p:cNvPr>
          <p:cNvSpPr/>
          <p:nvPr/>
        </p:nvSpPr>
        <p:spPr>
          <a:xfrm>
            <a:off x="0" y="1855813"/>
            <a:ext cx="3429000" cy="211095"/>
          </a:xfrm>
          <a:prstGeom prst="rect">
            <a:avLst/>
          </a:prstGeom>
          <a:noFill/>
          <a:ln/>
        </p:spPr>
        <p:txBody>
          <a:bodyPr wrap="square" lIns="25400" tIns="25400" rIns="25400" bIns="25400" rtlCol="0" anchor="t">
            <a:normAutofit/>
          </a:bodyPr>
          <a:lstStyle/>
          <a:p>
            <a:pPr marL="0" indent="0" algn="ctr">
              <a:buNone/>
            </a:pPr>
            <a:r>
              <a:rPr lang="en-US" sz="700" dirty="0">
                <a:solidFill>
                  <a:srgbClr val="25282A"/>
                </a:solidFill>
                <a:latin typeface="Calibri Light" panose="020F0302020204030204" pitchFamily="34" charset="0"/>
                <a:ea typeface="Arial" pitchFamily="34" charset="-122"/>
                <a:cs typeface="Calibri Light" panose="020F0302020204030204" pitchFamily="34" charset="0"/>
              </a:rPr>
              <a:t>Pro Runde einen Stempel setzen.</a:t>
            </a:r>
            <a:endParaRPr lang="en-US" sz="700" dirty="0">
              <a:latin typeface="Calibri Light" panose="020F0302020204030204" pitchFamily="34" charset="0"/>
              <a:cs typeface="Calibri Light" panose="020F0302020204030204" pitchFamily="34" charset="0"/>
            </a:endParaRPr>
          </a:p>
        </p:txBody>
      </p:sp>
      <p:sp>
        <p:nvSpPr>
          <p:cNvPr id="213" name="Text 7">
            <a:extLst>
              <a:ext uri="{FF2B5EF4-FFF2-40B4-BE49-F238E27FC236}">
                <a16:creationId xmlns:a16="http://schemas.microsoft.com/office/drawing/2014/main" id="{682E62D4-A68C-AE5C-9ED0-69407B7FE23A}"/>
              </a:ext>
            </a:extLst>
          </p:cNvPr>
          <p:cNvSpPr/>
          <p:nvPr/>
        </p:nvSpPr>
        <p:spPr>
          <a:xfrm>
            <a:off x="3659426" y="1044408"/>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Name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214" name="Text 11">
            <a:extLst>
              <a:ext uri="{FF2B5EF4-FFF2-40B4-BE49-F238E27FC236}">
                <a16:creationId xmlns:a16="http://schemas.microsoft.com/office/drawing/2014/main" id="{65B9F2C5-6D5A-0DCC-61B4-14100E1F79B4}"/>
              </a:ext>
            </a:extLst>
          </p:cNvPr>
          <p:cNvSpPr/>
          <p:nvPr/>
        </p:nvSpPr>
        <p:spPr>
          <a:xfrm>
            <a:off x="3659426" y="1433140"/>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Klasse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215" name="Text 13">
            <a:extLst>
              <a:ext uri="{FF2B5EF4-FFF2-40B4-BE49-F238E27FC236}">
                <a16:creationId xmlns:a16="http://schemas.microsoft.com/office/drawing/2014/main" id="{E2AF1C40-94FA-5E0B-F050-918C1A2AA2DD}"/>
              </a:ext>
            </a:extLst>
          </p:cNvPr>
          <p:cNvSpPr/>
          <p:nvPr/>
        </p:nvSpPr>
        <p:spPr>
          <a:xfrm>
            <a:off x="5210191" y="1425706"/>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Runden Gesamt</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cxnSp>
        <p:nvCxnSpPr>
          <p:cNvPr id="216" name="Gerade Verbindung 215">
            <a:extLst>
              <a:ext uri="{FF2B5EF4-FFF2-40B4-BE49-F238E27FC236}">
                <a16:creationId xmlns:a16="http://schemas.microsoft.com/office/drawing/2014/main" id="{2208EFC0-17C3-BFA4-B4AC-D11713233520}"/>
              </a:ext>
            </a:extLst>
          </p:cNvPr>
          <p:cNvCxnSpPr>
            <a:cxnSpLocks/>
          </p:cNvCxnSpPr>
          <p:nvPr/>
        </p:nvCxnSpPr>
        <p:spPr>
          <a:xfrm>
            <a:off x="3659426" y="1342876"/>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217" name="Gerade Verbindung 216">
            <a:extLst>
              <a:ext uri="{FF2B5EF4-FFF2-40B4-BE49-F238E27FC236}">
                <a16:creationId xmlns:a16="http://schemas.microsoft.com/office/drawing/2014/main" id="{52CB8943-C280-149F-A69D-337E0AA4EBF7}"/>
              </a:ext>
            </a:extLst>
          </p:cNvPr>
          <p:cNvCxnSpPr>
            <a:cxnSpLocks/>
          </p:cNvCxnSpPr>
          <p:nvPr/>
        </p:nvCxnSpPr>
        <p:spPr>
          <a:xfrm>
            <a:off x="5228031" y="1340494"/>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218" name="Gerade Verbindung 217">
            <a:extLst>
              <a:ext uri="{FF2B5EF4-FFF2-40B4-BE49-F238E27FC236}">
                <a16:creationId xmlns:a16="http://schemas.microsoft.com/office/drawing/2014/main" id="{F74543FA-C584-77BF-889C-92F32A4D06BF}"/>
              </a:ext>
            </a:extLst>
          </p:cNvPr>
          <p:cNvCxnSpPr>
            <a:cxnSpLocks/>
          </p:cNvCxnSpPr>
          <p:nvPr/>
        </p:nvCxnSpPr>
        <p:spPr>
          <a:xfrm>
            <a:off x="5228031" y="1731968"/>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219" name="Gerade Verbindung 218">
            <a:extLst>
              <a:ext uri="{FF2B5EF4-FFF2-40B4-BE49-F238E27FC236}">
                <a16:creationId xmlns:a16="http://schemas.microsoft.com/office/drawing/2014/main" id="{A617CEDF-B593-9EF3-D69C-31EC4661B67B}"/>
              </a:ext>
            </a:extLst>
          </p:cNvPr>
          <p:cNvCxnSpPr>
            <a:cxnSpLocks/>
          </p:cNvCxnSpPr>
          <p:nvPr/>
        </p:nvCxnSpPr>
        <p:spPr>
          <a:xfrm>
            <a:off x="3669396" y="1726916"/>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grpSp>
        <p:nvGrpSpPr>
          <p:cNvPr id="220" name="Gruppieren 219">
            <a:extLst>
              <a:ext uri="{FF2B5EF4-FFF2-40B4-BE49-F238E27FC236}">
                <a16:creationId xmlns:a16="http://schemas.microsoft.com/office/drawing/2014/main" id="{CA0701B6-2F39-B9A8-4012-DD4AA6DB45F6}"/>
              </a:ext>
            </a:extLst>
          </p:cNvPr>
          <p:cNvGrpSpPr/>
          <p:nvPr/>
        </p:nvGrpSpPr>
        <p:grpSpPr>
          <a:xfrm>
            <a:off x="3659426" y="2089232"/>
            <a:ext cx="2983014" cy="699093"/>
            <a:chOff x="228537" y="1678868"/>
            <a:chExt cx="3355392" cy="786363"/>
          </a:xfrm>
        </p:grpSpPr>
        <p:sp>
          <p:nvSpPr>
            <p:cNvPr id="221" name="Oval 220">
              <a:extLst>
                <a:ext uri="{FF2B5EF4-FFF2-40B4-BE49-F238E27FC236}">
                  <a16:creationId xmlns:a16="http://schemas.microsoft.com/office/drawing/2014/main" id="{DACF49EE-FEDF-2DEE-DB7F-71D49865A633}"/>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22" name="Oval 221">
              <a:extLst>
                <a:ext uri="{FF2B5EF4-FFF2-40B4-BE49-F238E27FC236}">
                  <a16:creationId xmlns:a16="http://schemas.microsoft.com/office/drawing/2014/main" id="{70155E84-F125-FCEA-F1A7-D1470F845571}"/>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23" name="Oval 222">
              <a:extLst>
                <a:ext uri="{FF2B5EF4-FFF2-40B4-BE49-F238E27FC236}">
                  <a16:creationId xmlns:a16="http://schemas.microsoft.com/office/drawing/2014/main" id="{D7DD5CD7-EDB5-BB2B-D787-87CEBF32EBEE}"/>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24" name="Oval 223">
              <a:extLst>
                <a:ext uri="{FF2B5EF4-FFF2-40B4-BE49-F238E27FC236}">
                  <a16:creationId xmlns:a16="http://schemas.microsoft.com/office/drawing/2014/main" id="{1A689909-1C9F-BE80-55FC-C12C2AB68573}"/>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grpSp>
        <p:nvGrpSpPr>
          <p:cNvPr id="225" name="Gruppieren 224">
            <a:extLst>
              <a:ext uri="{FF2B5EF4-FFF2-40B4-BE49-F238E27FC236}">
                <a16:creationId xmlns:a16="http://schemas.microsoft.com/office/drawing/2014/main" id="{DE486129-333A-7AFD-3B02-708C953AC377}"/>
              </a:ext>
            </a:extLst>
          </p:cNvPr>
          <p:cNvGrpSpPr/>
          <p:nvPr/>
        </p:nvGrpSpPr>
        <p:grpSpPr>
          <a:xfrm>
            <a:off x="3659426" y="2910321"/>
            <a:ext cx="2983014" cy="699093"/>
            <a:chOff x="228537" y="1678868"/>
            <a:chExt cx="3355392" cy="786363"/>
          </a:xfrm>
        </p:grpSpPr>
        <p:sp>
          <p:nvSpPr>
            <p:cNvPr id="226" name="Oval 225">
              <a:extLst>
                <a:ext uri="{FF2B5EF4-FFF2-40B4-BE49-F238E27FC236}">
                  <a16:creationId xmlns:a16="http://schemas.microsoft.com/office/drawing/2014/main" id="{829BE5C3-0BF1-7EC7-BD59-2261F145A83C}"/>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27" name="Oval 226">
              <a:extLst>
                <a:ext uri="{FF2B5EF4-FFF2-40B4-BE49-F238E27FC236}">
                  <a16:creationId xmlns:a16="http://schemas.microsoft.com/office/drawing/2014/main" id="{D96DFBFF-CDB3-1F39-43A5-ECEB0EBF3119}"/>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28" name="Oval 227">
              <a:extLst>
                <a:ext uri="{FF2B5EF4-FFF2-40B4-BE49-F238E27FC236}">
                  <a16:creationId xmlns:a16="http://schemas.microsoft.com/office/drawing/2014/main" id="{60E73D15-532F-80FD-7371-A1F994AB6C31}"/>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29" name="Oval 228">
              <a:extLst>
                <a:ext uri="{FF2B5EF4-FFF2-40B4-BE49-F238E27FC236}">
                  <a16:creationId xmlns:a16="http://schemas.microsoft.com/office/drawing/2014/main" id="{C1894D2C-D1B9-FD1D-F971-0A2E36C48D5C}"/>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grpSp>
        <p:nvGrpSpPr>
          <p:cNvPr id="230" name="Gruppieren 229">
            <a:extLst>
              <a:ext uri="{FF2B5EF4-FFF2-40B4-BE49-F238E27FC236}">
                <a16:creationId xmlns:a16="http://schemas.microsoft.com/office/drawing/2014/main" id="{E9584270-E826-96C8-D84E-8FC4CBA5A3FE}"/>
              </a:ext>
            </a:extLst>
          </p:cNvPr>
          <p:cNvGrpSpPr/>
          <p:nvPr/>
        </p:nvGrpSpPr>
        <p:grpSpPr>
          <a:xfrm>
            <a:off x="3659426" y="3780656"/>
            <a:ext cx="2983014" cy="699093"/>
            <a:chOff x="228537" y="1678868"/>
            <a:chExt cx="3355392" cy="786363"/>
          </a:xfrm>
        </p:grpSpPr>
        <p:sp>
          <p:nvSpPr>
            <p:cNvPr id="231" name="Oval 230">
              <a:extLst>
                <a:ext uri="{FF2B5EF4-FFF2-40B4-BE49-F238E27FC236}">
                  <a16:creationId xmlns:a16="http://schemas.microsoft.com/office/drawing/2014/main" id="{C8D220F1-220A-3F40-C3D6-BEA3A3A5D105}"/>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32" name="Oval 231">
              <a:extLst>
                <a:ext uri="{FF2B5EF4-FFF2-40B4-BE49-F238E27FC236}">
                  <a16:creationId xmlns:a16="http://schemas.microsoft.com/office/drawing/2014/main" id="{BEB42428-B128-0519-23B8-EE91F6C9938F}"/>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33" name="Oval 232">
              <a:extLst>
                <a:ext uri="{FF2B5EF4-FFF2-40B4-BE49-F238E27FC236}">
                  <a16:creationId xmlns:a16="http://schemas.microsoft.com/office/drawing/2014/main" id="{235CB607-E6F8-AE48-8F96-D71521CA947C}"/>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34" name="Oval 233">
              <a:extLst>
                <a:ext uri="{FF2B5EF4-FFF2-40B4-BE49-F238E27FC236}">
                  <a16:creationId xmlns:a16="http://schemas.microsoft.com/office/drawing/2014/main" id="{DC19BC08-EB77-F3CE-48B1-6A113EAA159C}"/>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sp>
        <p:nvSpPr>
          <p:cNvPr id="235" name="Text 15">
            <a:extLst>
              <a:ext uri="{FF2B5EF4-FFF2-40B4-BE49-F238E27FC236}">
                <a16:creationId xmlns:a16="http://schemas.microsoft.com/office/drawing/2014/main" id="{9BCAA95B-B75A-D858-EFD6-7505328F36DC}"/>
              </a:ext>
            </a:extLst>
          </p:cNvPr>
          <p:cNvSpPr/>
          <p:nvPr/>
        </p:nvSpPr>
        <p:spPr>
          <a:xfrm>
            <a:off x="3430889" y="1855813"/>
            <a:ext cx="3429000" cy="211095"/>
          </a:xfrm>
          <a:prstGeom prst="rect">
            <a:avLst/>
          </a:prstGeom>
          <a:noFill/>
          <a:ln/>
        </p:spPr>
        <p:txBody>
          <a:bodyPr wrap="square" lIns="25400" tIns="25400" rIns="25400" bIns="25400" rtlCol="0" anchor="t">
            <a:normAutofit/>
          </a:bodyPr>
          <a:lstStyle/>
          <a:p>
            <a:pPr marL="0" indent="0" algn="ctr">
              <a:buNone/>
            </a:pPr>
            <a:r>
              <a:rPr lang="en-US" sz="700" dirty="0">
                <a:solidFill>
                  <a:srgbClr val="25282A"/>
                </a:solidFill>
                <a:latin typeface="Calibri Light" panose="020F0302020204030204" pitchFamily="34" charset="0"/>
                <a:ea typeface="Arial" pitchFamily="34" charset="-122"/>
                <a:cs typeface="Calibri Light" panose="020F0302020204030204" pitchFamily="34" charset="0"/>
              </a:rPr>
              <a:t>Pro Runde einen Stempel setzen.</a:t>
            </a:r>
            <a:endParaRPr lang="en-US" sz="700" dirty="0">
              <a:latin typeface="Calibri Light" panose="020F0302020204030204" pitchFamily="34" charset="0"/>
              <a:cs typeface="Calibri Light" panose="020F0302020204030204" pitchFamily="34" charset="0"/>
            </a:endParaRPr>
          </a:p>
        </p:txBody>
      </p:sp>
      <p:sp>
        <p:nvSpPr>
          <p:cNvPr id="236" name="Text 7">
            <a:extLst>
              <a:ext uri="{FF2B5EF4-FFF2-40B4-BE49-F238E27FC236}">
                <a16:creationId xmlns:a16="http://schemas.microsoft.com/office/drawing/2014/main" id="{84B84512-FE4C-C03F-10F2-B5E92AEA8087}"/>
              </a:ext>
            </a:extLst>
          </p:cNvPr>
          <p:cNvSpPr/>
          <p:nvPr/>
        </p:nvSpPr>
        <p:spPr>
          <a:xfrm>
            <a:off x="228537" y="5990102"/>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Name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237" name="Text 9">
            <a:extLst>
              <a:ext uri="{FF2B5EF4-FFF2-40B4-BE49-F238E27FC236}">
                <a16:creationId xmlns:a16="http://schemas.microsoft.com/office/drawing/2014/main" id="{7790C1CC-38C0-CA15-82ED-4A5F4A68E1D0}"/>
              </a:ext>
            </a:extLst>
          </p:cNvPr>
          <p:cNvSpPr/>
          <p:nvPr/>
        </p:nvSpPr>
        <p:spPr>
          <a:xfrm>
            <a:off x="1779302" y="5974860"/>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Vorname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238" name="Text 11">
            <a:extLst>
              <a:ext uri="{FF2B5EF4-FFF2-40B4-BE49-F238E27FC236}">
                <a16:creationId xmlns:a16="http://schemas.microsoft.com/office/drawing/2014/main" id="{F5346895-DB66-52CB-2BA8-81AC0BEFD143}"/>
              </a:ext>
            </a:extLst>
          </p:cNvPr>
          <p:cNvSpPr/>
          <p:nvPr/>
        </p:nvSpPr>
        <p:spPr>
          <a:xfrm>
            <a:off x="228537" y="6378834"/>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Klasse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239" name="Text 13">
            <a:extLst>
              <a:ext uri="{FF2B5EF4-FFF2-40B4-BE49-F238E27FC236}">
                <a16:creationId xmlns:a16="http://schemas.microsoft.com/office/drawing/2014/main" id="{C2267ACD-28DE-F9CC-DB0E-DB198640863C}"/>
              </a:ext>
            </a:extLst>
          </p:cNvPr>
          <p:cNvSpPr/>
          <p:nvPr/>
        </p:nvSpPr>
        <p:spPr>
          <a:xfrm>
            <a:off x="1779302" y="6371400"/>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Runden Gesamt</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cxnSp>
        <p:nvCxnSpPr>
          <p:cNvPr id="240" name="Gerade Verbindung 239">
            <a:extLst>
              <a:ext uri="{FF2B5EF4-FFF2-40B4-BE49-F238E27FC236}">
                <a16:creationId xmlns:a16="http://schemas.microsoft.com/office/drawing/2014/main" id="{21F843EB-6915-4617-774B-D57E15A4C791}"/>
              </a:ext>
            </a:extLst>
          </p:cNvPr>
          <p:cNvCxnSpPr>
            <a:cxnSpLocks/>
          </p:cNvCxnSpPr>
          <p:nvPr/>
        </p:nvCxnSpPr>
        <p:spPr>
          <a:xfrm>
            <a:off x="228537" y="6288570"/>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241" name="Gerade Verbindung 240">
            <a:extLst>
              <a:ext uri="{FF2B5EF4-FFF2-40B4-BE49-F238E27FC236}">
                <a16:creationId xmlns:a16="http://schemas.microsoft.com/office/drawing/2014/main" id="{0AC07742-489F-0F94-DD7A-F48027EC0B79}"/>
              </a:ext>
            </a:extLst>
          </p:cNvPr>
          <p:cNvCxnSpPr>
            <a:cxnSpLocks/>
          </p:cNvCxnSpPr>
          <p:nvPr/>
        </p:nvCxnSpPr>
        <p:spPr>
          <a:xfrm>
            <a:off x="1797142" y="6286188"/>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242" name="Gerade Verbindung 241">
            <a:extLst>
              <a:ext uri="{FF2B5EF4-FFF2-40B4-BE49-F238E27FC236}">
                <a16:creationId xmlns:a16="http://schemas.microsoft.com/office/drawing/2014/main" id="{12EAB0E9-8946-99C9-3BA6-E05FCA1CDF51}"/>
              </a:ext>
            </a:extLst>
          </p:cNvPr>
          <p:cNvCxnSpPr>
            <a:cxnSpLocks/>
          </p:cNvCxnSpPr>
          <p:nvPr/>
        </p:nvCxnSpPr>
        <p:spPr>
          <a:xfrm>
            <a:off x="1797142" y="6677662"/>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243" name="Gerade Verbindung 242">
            <a:extLst>
              <a:ext uri="{FF2B5EF4-FFF2-40B4-BE49-F238E27FC236}">
                <a16:creationId xmlns:a16="http://schemas.microsoft.com/office/drawing/2014/main" id="{CDC4A0C2-37B4-BB15-6B3F-C2B9601F88EF}"/>
              </a:ext>
            </a:extLst>
          </p:cNvPr>
          <p:cNvCxnSpPr>
            <a:cxnSpLocks/>
          </p:cNvCxnSpPr>
          <p:nvPr/>
        </p:nvCxnSpPr>
        <p:spPr>
          <a:xfrm>
            <a:off x="238507" y="6672610"/>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grpSp>
        <p:nvGrpSpPr>
          <p:cNvPr id="244" name="Gruppieren 243">
            <a:extLst>
              <a:ext uri="{FF2B5EF4-FFF2-40B4-BE49-F238E27FC236}">
                <a16:creationId xmlns:a16="http://schemas.microsoft.com/office/drawing/2014/main" id="{AE486436-0B83-D8DF-AD90-7746710C1F52}"/>
              </a:ext>
            </a:extLst>
          </p:cNvPr>
          <p:cNvGrpSpPr/>
          <p:nvPr/>
        </p:nvGrpSpPr>
        <p:grpSpPr>
          <a:xfrm>
            <a:off x="228537" y="7034926"/>
            <a:ext cx="2983014" cy="699093"/>
            <a:chOff x="228537" y="1678868"/>
            <a:chExt cx="3355392" cy="786363"/>
          </a:xfrm>
        </p:grpSpPr>
        <p:sp>
          <p:nvSpPr>
            <p:cNvPr id="245" name="Oval 244">
              <a:extLst>
                <a:ext uri="{FF2B5EF4-FFF2-40B4-BE49-F238E27FC236}">
                  <a16:creationId xmlns:a16="http://schemas.microsoft.com/office/drawing/2014/main" id="{69804381-29F7-B8CB-C951-EB16D26817EB}"/>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46" name="Oval 245">
              <a:extLst>
                <a:ext uri="{FF2B5EF4-FFF2-40B4-BE49-F238E27FC236}">
                  <a16:creationId xmlns:a16="http://schemas.microsoft.com/office/drawing/2014/main" id="{4E1F58C6-8695-4F88-6A9B-8CE5A990A72A}"/>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47" name="Oval 246">
              <a:extLst>
                <a:ext uri="{FF2B5EF4-FFF2-40B4-BE49-F238E27FC236}">
                  <a16:creationId xmlns:a16="http://schemas.microsoft.com/office/drawing/2014/main" id="{3C8749CB-1DB9-B16D-DA2D-541711503CFA}"/>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48" name="Oval 247">
              <a:extLst>
                <a:ext uri="{FF2B5EF4-FFF2-40B4-BE49-F238E27FC236}">
                  <a16:creationId xmlns:a16="http://schemas.microsoft.com/office/drawing/2014/main" id="{DAF559D8-1BAC-7487-7942-BF9D34BB561F}"/>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grpSp>
        <p:nvGrpSpPr>
          <p:cNvPr id="249" name="Gruppieren 248">
            <a:extLst>
              <a:ext uri="{FF2B5EF4-FFF2-40B4-BE49-F238E27FC236}">
                <a16:creationId xmlns:a16="http://schemas.microsoft.com/office/drawing/2014/main" id="{64DFE2CE-275F-378B-DEA0-27803377579A}"/>
              </a:ext>
            </a:extLst>
          </p:cNvPr>
          <p:cNvGrpSpPr/>
          <p:nvPr/>
        </p:nvGrpSpPr>
        <p:grpSpPr>
          <a:xfrm>
            <a:off x="228537" y="7856015"/>
            <a:ext cx="2983014" cy="699093"/>
            <a:chOff x="228537" y="1678868"/>
            <a:chExt cx="3355392" cy="786363"/>
          </a:xfrm>
        </p:grpSpPr>
        <p:sp>
          <p:nvSpPr>
            <p:cNvPr id="250" name="Oval 249">
              <a:extLst>
                <a:ext uri="{FF2B5EF4-FFF2-40B4-BE49-F238E27FC236}">
                  <a16:creationId xmlns:a16="http://schemas.microsoft.com/office/drawing/2014/main" id="{3FD4FA0D-08A3-DFB0-DB6F-746BE325CEF4}"/>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51" name="Oval 250">
              <a:extLst>
                <a:ext uri="{FF2B5EF4-FFF2-40B4-BE49-F238E27FC236}">
                  <a16:creationId xmlns:a16="http://schemas.microsoft.com/office/drawing/2014/main" id="{E6CEDC09-B259-8BB5-7853-63A00CAF90AB}"/>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52" name="Oval 251">
              <a:extLst>
                <a:ext uri="{FF2B5EF4-FFF2-40B4-BE49-F238E27FC236}">
                  <a16:creationId xmlns:a16="http://schemas.microsoft.com/office/drawing/2014/main" id="{138176A7-B07B-6823-FB28-31A5F89BAD25}"/>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53" name="Oval 252">
              <a:extLst>
                <a:ext uri="{FF2B5EF4-FFF2-40B4-BE49-F238E27FC236}">
                  <a16:creationId xmlns:a16="http://schemas.microsoft.com/office/drawing/2014/main" id="{6A8C275E-0F2E-2365-A428-AD6EA295C02B}"/>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grpSp>
        <p:nvGrpSpPr>
          <p:cNvPr id="254" name="Gruppieren 253">
            <a:extLst>
              <a:ext uri="{FF2B5EF4-FFF2-40B4-BE49-F238E27FC236}">
                <a16:creationId xmlns:a16="http://schemas.microsoft.com/office/drawing/2014/main" id="{094F0CFF-0421-77D0-0F56-9DE3AFC89CB4}"/>
              </a:ext>
            </a:extLst>
          </p:cNvPr>
          <p:cNvGrpSpPr/>
          <p:nvPr/>
        </p:nvGrpSpPr>
        <p:grpSpPr>
          <a:xfrm>
            <a:off x="228537" y="8726350"/>
            <a:ext cx="2983014" cy="699093"/>
            <a:chOff x="228537" y="1678868"/>
            <a:chExt cx="3355392" cy="786363"/>
          </a:xfrm>
        </p:grpSpPr>
        <p:sp>
          <p:nvSpPr>
            <p:cNvPr id="255" name="Oval 254">
              <a:extLst>
                <a:ext uri="{FF2B5EF4-FFF2-40B4-BE49-F238E27FC236}">
                  <a16:creationId xmlns:a16="http://schemas.microsoft.com/office/drawing/2014/main" id="{7FD39691-D7B6-3ECA-D10E-657E3A241C78}"/>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56" name="Oval 255">
              <a:extLst>
                <a:ext uri="{FF2B5EF4-FFF2-40B4-BE49-F238E27FC236}">
                  <a16:creationId xmlns:a16="http://schemas.microsoft.com/office/drawing/2014/main" id="{A9132D32-2BC9-D130-3251-1EFB23B4B0C2}"/>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57" name="Oval 256">
              <a:extLst>
                <a:ext uri="{FF2B5EF4-FFF2-40B4-BE49-F238E27FC236}">
                  <a16:creationId xmlns:a16="http://schemas.microsoft.com/office/drawing/2014/main" id="{37A7FD3E-284D-F238-9C9E-6DEB73C66831}"/>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58" name="Oval 257">
              <a:extLst>
                <a:ext uri="{FF2B5EF4-FFF2-40B4-BE49-F238E27FC236}">
                  <a16:creationId xmlns:a16="http://schemas.microsoft.com/office/drawing/2014/main" id="{317CE3B2-C2FA-0080-39B6-57B97A63D915}"/>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sp>
        <p:nvSpPr>
          <p:cNvPr id="259" name="Text 15">
            <a:extLst>
              <a:ext uri="{FF2B5EF4-FFF2-40B4-BE49-F238E27FC236}">
                <a16:creationId xmlns:a16="http://schemas.microsoft.com/office/drawing/2014/main" id="{401CFB8C-23D9-3CDC-181C-359C4ECA43BC}"/>
              </a:ext>
            </a:extLst>
          </p:cNvPr>
          <p:cNvSpPr/>
          <p:nvPr/>
        </p:nvSpPr>
        <p:spPr>
          <a:xfrm>
            <a:off x="0" y="6801507"/>
            <a:ext cx="3429000" cy="211095"/>
          </a:xfrm>
          <a:prstGeom prst="rect">
            <a:avLst/>
          </a:prstGeom>
          <a:noFill/>
          <a:ln/>
        </p:spPr>
        <p:txBody>
          <a:bodyPr wrap="square" lIns="25400" tIns="25400" rIns="25400" bIns="25400" rtlCol="0" anchor="t">
            <a:normAutofit/>
          </a:bodyPr>
          <a:lstStyle/>
          <a:p>
            <a:pPr marL="0" indent="0" algn="ctr">
              <a:buNone/>
            </a:pPr>
            <a:r>
              <a:rPr lang="en-US" sz="700" dirty="0">
                <a:solidFill>
                  <a:srgbClr val="25282A"/>
                </a:solidFill>
                <a:latin typeface="Calibri Light" panose="020F0302020204030204" pitchFamily="34" charset="0"/>
                <a:ea typeface="Arial" pitchFamily="34" charset="-122"/>
                <a:cs typeface="Calibri Light" panose="020F0302020204030204" pitchFamily="34" charset="0"/>
              </a:rPr>
              <a:t>Pro Runde einen Stempel setzen.</a:t>
            </a:r>
            <a:endParaRPr lang="en-US" sz="700" dirty="0">
              <a:latin typeface="Calibri Light" panose="020F0302020204030204" pitchFamily="34" charset="0"/>
              <a:cs typeface="Calibri Light" panose="020F0302020204030204" pitchFamily="34" charset="0"/>
            </a:endParaRPr>
          </a:p>
        </p:txBody>
      </p:sp>
      <p:sp>
        <p:nvSpPr>
          <p:cNvPr id="260" name="Text 7">
            <a:extLst>
              <a:ext uri="{FF2B5EF4-FFF2-40B4-BE49-F238E27FC236}">
                <a16:creationId xmlns:a16="http://schemas.microsoft.com/office/drawing/2014/main" id="{66D64031-089A-6A8F-821D-260EDA208312}"/>
              </a:ext>
            </a:extLst>
          </p:cNvPr>
          <p:cNvSpPr/>
          <p:nvPr/>
        </p:nvSpPr>
        <p:spPr>
          <a:xfrm>
            <a:off x="3659426" y="5990102"/>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Name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261" name="Text 11">
            <a:extLst>
              <a:ext uri="{FF2B5EF4-FFF2-40B4-BE49-F238E27FC236}">
                <a16:creationId xmlns:a16="http://schemas.microsoft.com/office/drawing/2014/main" id="{A38B7AB1-D962-A34C-FED5-B8C421D0F076}"/>
              </a:ext>
            </a:extLst>
          </p:cNvPr>
          <p:cNvSpPr/>
          <p:nvPr/>
        </p:nvSpPr>
        <p:spPr>
          <a:xfrm>
            <a:off x="3659426" y="6378834"/>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Klasse</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sp>
        <p:nvSpPr>
          <p:cNvPr id="262" name="Text 13">
            <a:extLst>
              <a:ext uri="{FF2B5EF4-FFF2-40B4-BE49-F238E27FC236}">
                <a16:creationId xmlns:a16="http://schemas.microsoft.com/office/drawing/2014/main" id="{46B4E7B5-C083-04F2-C1C1-7179BCE330EB}"/>
              </a:ext>
            </a:extLst>
          </p:cNvPr>
          <p:cNvSpPr/>
          <p:nvPr/>
        </p:nvSpPr>
        <p:spPr>
          <a:xfrm>
            <a:off x="5210191" y="6371400"/>
            <a:ext cx="1562240" cy="109428"/>
          </a:xfrm>
          <a:prstGeom prst="rect">
            <a:avLst/>
          </a:prstGeom>
          <a:noFill/>
          <a:ln/>
        </p:spPr>
        <p:txBody>
          <a:bodyPr wrap="square" lIns="25400" tIns="25400" rIns="25400" bIns="25400" rtlCol="0" anchor="t">
            <a:noAutofit/>
          </a:bodyPr>
          <a:lstStyle/>
          <a:p>
            <a:pPr marL="0" indent="0" algn="l">
              <a:buNone/>
            </a:pPr>
            <a:r>
              <a:rPr lang="en-US" sz="700" kern="0" spc="33" dirty="0">
                <a:solidFill>
                  <a:schemeClr val="bg1">
                    <a:lumMod val="50000"/>
                  </a:schemeClr>
                </a:solidFill>
                <a:latin typeface="Calibri" panose="020F0502020204030204" pitchFamily="34" charset="0"/>
                <a:ea typeface="Arial" pitchFamily="34" charset="-122"/>
                <a:cs typeface="Calibri" panose="020F0502020204030204" pitchFamily="34" charset="0"/>
              </a:rPr>
              <a:t>Runden Gesamt</a:t>
            </a:r>
            <a:endParaRPr lang="en-US" sz="700" b="1" dirty="0">
              <a:solidFill>
                <a:schemeClr val="bg1">
                  <a:lumMod val="50000"/>
                </a:schemeClr>
              </a:solidFill>
              <a:latin typeface="Calibri" panose="020F0502020204030204" pitchFamily="34" charset="0"/>
              <a:cs typeface="Calibri" panose="020F0502020204030204" pitchFamily="34" charset="0"/>
            </a:endParaRPr>
          </a:p>
        </p:txBody>
      </p:sp>
      <p:cxnSp>
        <p:nvCxnSpPr>
          <p:cNvPr id="263" name="Gerade Verbindung 262">
            <a:extLst>
              <a:ext uri="{FF2B5EF4-FFF2-40B4-BE49-F238E27FC236}">
                <a16:creationId xmlns:a16="http://schemas.microsoft.com/office/drawing/2014/main" id="{8067BE5A-02B4-EDD2-256D-6E365C3E813A}"/>
              </a:ext>
            </a:extLst>
          </p:cNvPr>
          <p:cNvCxnSpPr>
            <a:cxnSpLocks/>
          </p:cNvCxnSpPr>
          <p:nvPr/>
        </p:nvCxnSpPr>
        <p:spPr>
          <a:xfrm>
            <a:off x="3659426" y="6288570"/>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264" name="Gerade Verbindung 263">
            <a:extLst>
              <a:ext uri="{FF2B5EF4-FFF2-40B4-BE49-F238E27FC236}">
                <a16:creationId xmlns:a16="http://schemas.microsoft.com/office/drawing/2014/main" id="{2E84C1BB-F1A7-FCDF-D1EF-942A0963A36D}"/>
              </a:ext>
            </a:extLst>
          </p:cNvPr>
          <p:cNvCxnSpPr>
            <a:cxnSpLocks/>
          </p:cNvCxnSpPr>
          <p:nvPr/>
        </p:nvCxnSpPr>
        <p:spPr>
          <a:xfrm>
            <a:off x="5228031" y="6286188"/>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265" name="Gerade Verbindung 264">
            <a:extLst>
              <a:ext uri="{FF2B5EF4-FFF2-40B4-BE49-F238E27FC236}">
                <a16:creationId xmlns:a16="http://schemas.microsoft.com/office/drawing/2014/main" id="{805161E6-3A41-21D6-1FEE-509CC4B90C13}"/>
              </a:ext>
            </a:extLst>
          </p:cNvPr>
          <p:cNvCxnSpPr>
            <a:cxnSpLocks/>
          </p:cNvCxnSpPr>
          <p:nvPr/>
        </p:nvCxnSpPr>
        <p:spPr>
          <a:xfrm>
            <a:off x="5228031" y="6677662"/>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cxnSp>
        <p:nvCxnSpPr>
          <p:cNvPr id="266" name="Gerade Verbindung 265">
            <a:extLst>
              <a:ext uri="{FF2B5EF4-FFF2-40B4-BE49-F238E27FC236}">
                <a16:creationId xmlns:a16="http://schemas.microsoft.com/office/drawing/2014/main" id="{DA182EC3-8255-65BE-6590-5B72172F1411}"/>
              </a:ext>
            </a:extLst>
          </p:cNvPr>
          <p:cNvCxnSpPr>
            <a:cxnSpLocks/>
          </p:cNvCxnSpPr>
          <p:nvPr/>
        </p:nvCxnSpPr>
        <p:spPr>
          <a:xfrm>
            <a:off x="3669396" y="6672610"/>
            <a:ext cx="1414409" cy="0"/>
          </a:xfrm>
          <a:prstGeom prst="line">
            <a:avLst/>
          </a:prstGeom>
          <a:ln w="12700" cap="rnd">
            <a:solidFill>
              <a:schemeClr val="bg1">
                <a:lumMod val="65000"/>
              </a:schemeClr>
            </a:solidFill>
            <a:round/>
          </a:ln>
        </p:spPr>
        <p:style>
          <a:lnRef idx="2">
            <a:schemeClr val="accent1"/>
          </a:lnRef>
          <a:fillRef idx="0">
            <a:schemeClr val="accent1"/>
          </a:fillRef>
          <a:effectRef idx="1">
            <a:schemeClr val="accent1"/>
          </a:effectRef>
          <a:fontRef idx="minor">
            <a:schemeClr val="tx1"/>
          </a:fontRef>
        </p:style>
      </p:cxnSp>
      <p:grpSp>
        <p:nvGrpSpPr>
          <p:cNvPr id="267" name="Gruppieren 266">
            <a:extLst>
              <a:ext uri="{FF2B5EF4-FFF2-40B4-BE49-F238E27FC236}">
                <a16:creationId xmlns:a16="http://schemas.microsoft.com/office/drawing/2014/main" id="{6EB6852E-833E-81BB-1194-13B99135C781}"/>
              </a:ext>
            </a:extLst>
          </p:cNvPr>
          <p:cNvGrpSpPr/>
          <p:nvPr/>
        </p:nvGrpSpPr>
        <p:grpSpPr>
          <a:xfrm>
            <a:off x="3659426" y="7034926"/>
            <a:ext cx="2983014" cy="699093"/>
            <a:chOff x="228537" y="1678868"/>
            <a:chExt cx="3355392" cy="786363"/>
          </a:xfrm>
        </p:grpSpPr>
        <p:sp>
          <p:nvSpPr>
            <p:cNvPr id="268" name="Oval 267">
              <a:extLst>
                <a:ext uri="{FF2B5EF4-FFF2-40B4-BE49-F238E27FC236}">
                  <a16:creationId xmlns:a16="http://schemas.microsoft.com/office/drawing/2014/main" id="{68330AA9-603C-D8D2-5CD8-ECC2BD552066}"/>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69" name="Oval 268">
              <a:extLst>
                <a:ext uri="{FF2B5EF4-FFF2-40B4-BE49-F238E27FC236}">
                  <a16:creationId xmlns:a16="http://schemas.microsoft.com/office/drawing/2014/main" id="{B8E40D64-EFC4-6DA7-73CE-6DD5DCB21126}"/>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70" name="Oval 269">
              <a:extLst>
                <a:ext uri="{FF2B5EF4-FFF2-40B4-BE49-F238E27FC236}">
                  <a16:creationId xmlns:a16="http://schemas.microsoft.com/office/drawing/2014/main" id="{12B28A7F-7FC7-486E-E48E-9D469E7A8817}"/>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71" name="Oval 270">
              <a:extLst>
                <a:ext uri="{FF2B5EF4-FFF2-40B4-BE49-F238E27FC236}">
                  <a16:creationId xmlns:a16="http://schemas.microsoft.com/office/drawing/2014/main" id="{33D1D486-041E-0CF9-AAE1-45D62032ABC3}"/>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grpSp>
        <p:nvGrpSpPr>
          <p:cNvPr id="272" name="Gruppieren 271">
            <a:extLst>
              <a:ext uri="{FF2B5EF4-FFF2-40B4-BE49-F238E27FC236}">
                <a16:creationId xmlns:a16="http://schemas.microsoft.com/office/drawing/2014/main" id="{9AF59F7C-95D3-0FE7-E2CA-9CCBED9AD712}"/>
              </a:ext>
            </a:extLst>
          </p:cNvPr>
          <p:cNvGrpSpPr/>
          <p:nvPr/>
        </p:nvGrpSpPr>
        <p:grpSpPr>
          <a:xfrm>
            <a:off x="3659426" y="7856015"/>
            <a:ext cx="2983014" cy="699093"/>
            <a:chOff x="228537" y="1678868"/>
            <a:chExt cx="3355392" cy="786363"/>
          </a:xfrm>
        </p:grpSpPr>
        <p:sp>
          <p:nvSpPr>
            <p:cNvPr id="273" name="Oval 272">
              <a:extLst>
                <a:ext uri="{FF2B5EF4-FFF2-40B4-BE49-F238E27FC236}">
                  <a16:creationId xmlns:a16="http://schemas.microsoft.com/office/drawing/2014/main" id="{53D15344-93D2-9807-8983-1058F4B400B0}"/>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74" name="Oval 273">
              <a:extLst>
                <a:ext uri="{FF2B5EF4-FFF2-40B4-BE49-F238E27FC236}">
                  <a16:creationId xmlns:a16="http://schemas.microsoft.com/office/drawing/2014/main" id="{CFAF8F53-158E-AFA5-B46E-333A5B72029E}"/>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75" name="Oval 274">
              <a:extLst>
                <a:ext uri="{FF2B5EF4-FFF2-40B4-BE49-F238E27FC236}">
                  <a16:creationId xmlns:a16="http://schemas.microsoft.com/office/drawing/2014/main" id="{28D1AB12-463D-BE16-EC56-8F9216FDB3DF}"/>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76" name="Oval 275">
              <a:extLst>
                <a:ext uri="{FF2B5EF4-FFF2-40B4-BE49-F238E27FC236}">
                  <a16:creationId xmlns:a16="http://schemas.microsoft.com/office/drawing/2014/main" id="{C1663A8E-729A-D604-C7C6-0824C43C6059}"/>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grpSp>
        <p:nvGrpSpPr>
          <p:cNvPr id="277" name="Gruppieren 276">
            <a:extLst>
              <a:ext uri="{FF2B5EF4-FFF2-40B4-BE49-F238E27FC236}">
                <a16:creationId xmlns:a16="http://schemas.microsoft.com/office/drawing/2014/main" id="{501B4BEF-1D90-3752-E933-DD088E35111C}"/>
              </a:ext>
            </a:extLst>
          </p:cNvPr>
          <p:cNvGrpSpPr/>
          <p:nvPr/>
        </p:nvGrpSpPr>
        <p:grpSpPr>
          <a:xfrm>
            <a:off x="3659426" y="8726350"/>
            <a:ext cx="2983014" cy="699093"/>
            <a:chOff x="228537" y="1678868"/>
            <a:chExt cx="3355392" cy="786363"/>
          </a:xfrm>
        </p:grpSpPr>
        <p:sp>
          <p:nvSpPr>
            <p:cNvPr id="278" name="Oval 277">
              <a:extLst>
                <a:ext uri="{FF2B5EF4-FFF2-40B4-BE49-F238E27FC236}">
                  <a16:creationId xmlns:a16="http://schemas.microsoft.com/office/drawing/2014/main" id="{38CF6BAB-E369-C302-410E-494EA345DC23}"/>
                </a:ext>
              </a:extLst>
            </p:cNvPr>
            <p:cNvSpPr/>
            <p:nvPr/>
          </p:nvSpPr>
          <p:spPr>
            <a:xfrm>
              <a:off x="228537"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79" name="Oval 278">
              <a:extLst>
                <a:ext uri="{FF2B5EF4-FFF2-40B4-BE49-F238E27FC236}">
                  <a16:creationId xmlns:a16="http://schemas.microsoft.com/office/drawing/2014/main" id="{8F48A966-29F4-816C-2D26-52C6C78AE975}"/>
                </a:ext>
              </a:extLst>
            </p:cNvPr>
            <p:cNvSpPr/>
            <p:nvPr/>
          </p:nvSpPr>
          <p:spPr>
            <a:xfrm>
              <a:off x="1084880"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80" name="Oval 279">
              <a:extLst>
                <a:ext uri="{FF2B5EF4-FFF2-40B4-BE49-F238E27FC236}">
                  <a16:creationId xmlns:a16="http://schemas.microsoft.com/office/drawing/2014/main" id="{B598384B-8635-8ED0-58F4-0269F22216F2}"/>
                </a:ext>
              </a:extLst>
            </p:cNvPr>
            <p:cNvSpPr/>
            <p:nvPr/>
          </p:nvSpPr>
          <p:spPr>
            <a:xfrm>
              <a:off x="1941223"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sp>
          <p:nvSpPr>
            <p:cNvPr id="281" name="Oval 280">
              <a:extLst>
                <a:ext uri="{FF2B5EF4-FFF2-40B4-BE49-F238E27FC236}">
                  <a16:creationId xmlns:a16="http://schemas.microsoft.com/office/drawing/2014/main" id="{6496F3C7-C75A-EDB7-4A7F-AC3A1145C966}"/>
                </a:ext>
              </a:extLst>
            </p:cNvPr>
            <p:cNvSpPr/>
            <p:nvPr/>
          </p:nvSpPr>
          <p:spPr>
            <a:xfrm>
              <a:off x="2797566" y="1678868"/>
              <a:ext cx="786363" cy="786363"/>
            </a:xfrm>
            <a:prstGeom prst="ellipse">
              <a:avLst/>
            </a:prstGeom>
            <a:solidFill>
              <a:schemeClr val="bg1"/>
            </a:solidFill>
            <a:ln w="12700">
              <a:solidFill>
                <a:schemeClr val="bg1">
                  <a:lumMod val="6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bg1">
                    <a:lumMod val="50000"/>
                  </a:schemeClr>
                </a:solidFill>
                <a:latin typeface="Calibri" panose="020F0502020204030204" pitchFamily="34" charset="0"/>
                <a:cs typeface="Calibri" panose="020F0502020204030204" pitchFamily="34" charset="0"/>
              </a:endParaRPr>
            </a:p>
          </p:txBody>
        </p:sp>
      </p:grpSp>
      <p:sp>
        <p:nvSpPr>
          <p:cNvPr id="282" name="Text 15">
            <a:extLst>
              <a:ext uri="{FF2B5EF4-FFF2-40B4-BE49-F238E27FC236}">
                <a16:creationId xmlns:a16="http://schemas.microsoft.com/office/drawing/2014/main" id="{682E60CB-6E8E-3BDE-32AF-8131B7BD88A3}"/>
              </a:ext>
            </a:extLst>
          </p:cNvPr>
          <p:cNvSpPr/>
          <p:nvPr/>
        </p:nvSpPr>
        <p:spPr>
          <a:xfrm>
            <a:off x="3430889" y="6801507"/>
            <a:ext cx="3429000" cy="211095"/>
          </a:xfrm>
          <a:prstGeom prst="rect">
            <a:avLst/>
          </a:prstGeom>
          <a:noFill/>
          <a:ln/>
        </p:spPr>
        <p:txBody>
          <a:bodyPr wrap="square" lIns="25400" tIns="25400" rIns="25400" bIns="25400" rtlCol="0" anchor="t">
            <a:normAutofit/>
          </a:bodyPr>
          <a:lstStyle/>
          <a:p>
            <a:pPr marL="0" indent="0" algn="ctr">
              <a:buNone/>
            </a:pPr>
            <a:r>
              <a:rPr lang="en-US" sz="700" dirty="0">
                <a:solidFill>
                  <a:srgbClr val="25282A"/>
                </a:solidFill>
                <a:latin typeface="Calibri Light" panose="020F0302020204030204" pitchFamily="34" charset="0"/>
                <a:ea typeface="Arial" pitchFamily="34" charset="-122"/>
                <a:cs typeface="Calibri Light" panose="020F0302020204030204" pitchFamily="34" charset="0"/>
              </a:rPr>
              <a:t>Pro Runde einen Stempel setzen.</a:t>
            </a:r>
            <a:endParaRPr lang="en-US" sz="7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227874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673ECD3E-DFB8-28FA-C793-0B190D5B04C1}"/>
              </a:ext>
            </a:extLst>
          </p:cNvPr>
          <p:cNvSpPr/>
          <p:nvPr/>
        </p:nvSpPr>
        <p:spPr>
          <a:xfrm>
            <a:off x="2192826" y="215329"/>
            <a:ext cx="2374837" cy="442426"/>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400" b="1" dirty="0">
                <a:solidFill>
                  <a:srgbClr val="2F9E97"/>
                </a:solidFill>
                <a:latin typeface="Calibri" panose="020F0502020204030204" pitchFamily="34" charset="0"/>
                <a:ea typeface="Arial" pitchFamily="34" charset="-122"/>
                <a:cs typeface="Calibri" panose="020F0502020204030204" pitchFamily="34" charset="0"/>
              </a:rPr>
              <a:t>MATERIALLISTE</a:t>
            </a:r>
            <a:endParaRPr lang="de-DE" sz="2400" b="1" dirty="0">
              <a:solidFill>
                <a:srgbClr val="2F9E97"/>
              </a:solidFill>
              <a:latin typeface="Calibri" panose="020F0502020204030204" pitchFamily="34" charset="0"/>
              <a:cs typeface="Calibri" panose="020F0502020204030204" pitchFamily="34" charset="0"/>
            </a:endParaRPr>
          </a:p>
        </p:txBody>
      </p:sp>
      <p:sp>
        <p:nvSpPr>
          <p:cNvPr id="3" name="Titel 4">
            <a:extLst>
              <a:ext uri="{FF2B5EF4-FFF2-40B4-BE49-F238E27FC236}">
                <a16:creationId xmlns:a16="http://schemas.microsoft.com/office/drawing/2014/main" id="{7519FEB5-E551-BA1E-D0DA-41DB418A4BDC}"/>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4" name="Shape 1">
            <a:extLst>
              <a:ext uri="{FF2B5EF4-FFF2-40B4-BE49-F238E27FC236}">
                <a16:creationId xmlns:a16="http://schemas.microsoft.com/office/drawing/2014/main" id="{BE2C5154-5CE1-EA9E-6875-47B51A2B258F}"/>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5" name="Textfeld 4">
            <a:extLst>
              <a:ext uri="{FF2B5EF4-FFF2-40B4-BE49-F238E27FC236}">
                <a16:creationId xmlns:a16="http://schemas.microsoft.com/office/drawing/2014/main" id="{208D6C07-91C8-8185-8ECC-EA1670BB2949}"/>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
        <p:nvSpPr>
          <p:cNvPr id="7" name="Textfeld 6">
            <a:extLst>
              <a:ext uri="{FF2B5EF4-FFF2-40B4-BE49-F238E27FC236}">
                <a16:creationId xmlns:a16="http://schemas.microsoft.com/office/drawing/2014/main" id="{FBE63EB9-0FC1-DF65-625C-65861480E24C}"/>
              </a:ext>
            </a:extLst>
          </p:cNvPr>
          <p:cNvSpPr txBox="1"/>
          <p:nvPr/>
        </p:nvSpPr>
        <p:spPr>
          <a:xfrm>
            <a:off x="0" y="702613"/>
            <a:ext cx="6857999" cy="559064"/>
          </a:xfrm>
          <a:prstGeom prst="rect">
            <a:avLst/>
          </a:prstGeom>
          <a:noFill/>
        </p:spPr>
        <p:txBody>
          <a:bodyPr wrap="square">
            <a:spAutoFit/>
          </a:bodyPr>
          <a:lstStyle/>
          <a:p>
            <a:pPr marL="0" indent="0" algn="ctr">
              <a:lnSpc>
                <a:spcPct val="145000"/>
              </a:lnSpc>
              <a:buNone/>
            </a:pPr>
            <a:r>
              <a:rPr lang="en-US" sz="11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Bitte alle Materialien abhaken, sobald sie beschafft wurden und bereit sind. </a:t>
            </a:r>
          </a:p>
          <a:p>
            <a:pPr marL="0" indent="0" algn="ctr">
              <a:lnSpc>
                <a:spcPct val="145000"/>
              </a:lnSpc>
              <a:buNone/>
            </a:pPr>
            <a:r>
              <a:rPr lang="en-US" sz="11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Im Feld “Woher” notiert ihr, von wem das Material kommt.</a:t>
            </a:r>
            <a:endParaRPr lang="en-US" sz="1100"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48" name="Textfeld 47">
            <a:extLst>
              <a:ext uri="{FF2B5EF4-FFF2-40B4-BE49-F238E27FC236}">
                <a16:creationId xmlns:a16="http://schemas.microsoft.com/office/drawing/2014/main" id="{7EFB3141-FC12-309B-E65F-52772D3BFC96}"/>
              </a:ext>
            </a:extLst>
          </p:cNvPr>
          <p:cNvSpPr txBox="1"/>
          <p:nvPr/>
        </p:nvSpPr>
        <p:spPr>
          <a:xfrm>
            <a:off x="298375" y="1461718"/>
            <a:ext cx="2984903" cy="307777"/>
          </a:xfrm>
          <a:prstGeom prst="rect">
            <a:avLst/>
          </a:prstGeom>
          <a:noFill/>
        </p:spPr>
        <p:txBody>
          <a:bodyPr wrap="square" rtlCol="0">
            <a:spAutoFit/>
          </a:bodyPr>
          <a:lstStyle/>
          <a:p>
            <a:pPr algn="ctr"/>
            <a:r>
              <a:rPr lang="de-DE" sz="1400" b="1" dirty="0">
                <a:solidFill>
                  <a:schemeClr val="bg1"/>
                </a:solidFill>
                <a:latin typeface="Calibri" panose="020F0502020204030204" pitchFamily="34" charset="0"/>
                <a:cs typeface="Calibri" panose="020F0502020204030204" pitchFamily="34" charset="0"/>
              </a:rPr>
              <a:t>Material/ Inhalt</a:t>
            </a:r>
          </a:p>
        </p:txBody>
      </p:sp>
      <p:sp>
        <p:nvSpPr>
          <p:cNvPr id="49" name="Textfeld 48">
            <a:extLst>
              <a:ext uri="{FF2B5EF4-FFF2-40B4-BE49-F238E27FC236}">
                <a16:creationId xmlns:a16="http://schemas.microsoft.com/office/drawing/2014/main" id="{584548DF-28EC-3E91-03FA-CF7E5B1EB348}"/>
              </a:ext>
            </a:extLst>
          </p:cNvPr>
          <p:cNvSpPr txBox="1"/>
          <p:nvPr/>
        </p:nvSpPr>
        <p:spPr>
          <a:xfrm>
            <a:off x="3332120" y="1461718"/>
            <a:ext cx="2338631" cy="307777"/>
          </a:xfrm>
          <a:prstGeom prst="rect">
            <a:avLst/>
          </a:prstGeom>
          <a:noFill/>
        </p:spPr>
        <p:txBody>
          <a:bodyPr wrap="square" rtlCol="0">
            <a:spAutoFit/>
          </a:bodyPr>
          <a:lstStyle/>
          <a:p>
            <a:pPr algn="ctr"/>
            <a:r>
              <a:rPr lang="de-DE" sz="1400" b="1" dirty="0">
                <a:solidFill>
                  <a:schemeClr val="bg1"/>
                </a:solidFill>
                <a:latin typeface="Calibri" panose="020F0502020204030204" pitchFamily="34" charset="0"/>
                <a:cs typeface="Calibri" panose="020F0502020204030204" pitchFamily="34" charset="0"/>
              </a:rPr>
              <a:t>Woher</a:t>
            </a:r>
          </a:p>
        </p:txBody>
      </p:sp>
      <p:sp>
        <p:nvSpPr>
          <p:cNvPr id="50" name="Textfeld 49">
            <a:extLst>
              <a:ext uri="{FF2B5EF4-FFF2-40B4-BE49-F238E27FC236}">
                <a16:creationId xmlns:a16="http://schemas.microsoft.com/office/drawing/2014/main" id="{F283B64D-82B2-4CAD-F0F9-2237E7EBC246}"/>
              </a:ext>
            </a:extLst>
          </p:cNvPr>
          <p:cNvSpPr txBox="1"/>
          <p:nvPr/>
        </p:nvSpPr>
        <p:spPr>
          <a:xfrm>
            <a:off x="5719587" y="1461718"/>
            <a:ext cx="840037" cy="307777"/>
          </a:xfrm>
          <a:prstGeom prst="rect">
            <a:avLst/>
          </a:prstGeom>
          <a:noFill/>
        </p:spPr>
        <p:txBody>
          <a:bodyPr wrap="square" rtlCol="0">
            <a:spAutoFit/>
          </a:bodyPr>
          <a:lstStyle/>
          <a:p>
            <a:r>
              <a:rPr lang="de-DE" sz="1400" b="1" dirty="0">
                <a:solidFill>
                  <a:schemeClr val="bg1"/>
                </a:solidFill>
                <a:latin typeface="Calibri" panose="020F0502020204030204" pitchFamily="34" charset="0"/>
                <a:cs typeface="Calibri" panose="020F0502020204030204" pitchFamily="34" charset="0"/>
              </a:rPr>
              <a:t>Bestätigt</a:t>
            </a:r>
          </a:p>
        </p:txBody>
      </p:sp>
      <p:sp>
        <p:nvSpPr>
          <p:cNvPr id="51" name="Text 16">
            <a:extLst>
              <a:ext uri="{FF2B5EF4-FFF2-40B4-BE49-F238E27FC236}">
                <a16:creationId xmlns:a16="http://schemas.microsoft.com/office/drawing/2014/main" id="{B6DE737C-190F-7CCF-6EDE-D671E419ACEA}"/>
              </a:ext>
            </a:extLst>
          </p:cNvPr>
          <p:cNvSpPr/>
          <p:nvPr/>
        </p:nvSpPr>
        <p:spPr>
          <a:xfrm>
            <a:off x="439175" y="1914273"/>
            <a:ext cx="3223611" cy="333896"/>
          </a:xfrm>
          <a:prstGeom prst="rect">
            <a:avLst/>
          </a:prstGeom>
          <a:noFill/>
          <a:ln/>
        </p:spPr>
        <p:txBody>
          <a:bodyPr wrap="square" lIns="25400" tIns="25400" rIns="25400" bIns="25400" rtlCol="0" anchor="ctr">
            <a:normAutofit/>
          </a:bodyPr>
          <a:lstStyle/>
          <a:p>
            <a:pPr marL="0" indent="0" algn="l">
              <a:buNone/>
            </a:pPr>
            <a:r>
              <a:rPr lang="en-US" sz="1000" dirty="0">
                <a:solidFill>
                  <a:srgbClr val="25282A"/>
                </a:solidFill>
                <a:latin typeface="Calibri" panose="020F0502020204030204" pitchFamily="34" charset="0"/>
                <a:ea typeface="Arial" pitchFamily="34" charset="-122"/>
                <a:cs typeface="Calibri" panose="020F0502020204030204" pitchFamily="34" charset="0"/>
              </a:rPr>
              <a:t>Hütchen / Streckenmarkierung</a:t>
            </a:r>
            <a:endParaRPr lang="en-US" sz="1000" b="1" dirty="0">
              <a:latin typeface="Calibri" panose="020F0502020204030204" pitchFamily="34" charset="0"/>
              <a:cs typeface="Calibri" panose="020F0502020204030204" pitchFamily="34" charset="0"/>
            </a:endParaRPr>
          </a:p>
        </p:txBody>
      </p:sp>
      <p:sp>
        <p:nvSpPr>
          <p:cNvPr id="52" name="Text 21">
            <a:extLst>
              <a:ext uri="{FF2B5EF4-FFF2-40B4-BE49-F238E27FC236}">
                <a16:creationId xmlns:a16="http://schemas.microsoft.com/office/drawing/2014/main" id="{4348A6C5-61F1-2A55-E575-281C69414196}"/>
              </a:ext>
            </a:extLst>
          </p:cNvPr>
          <p:cNvSpPr/>
          <p:nvPr/>
        </p:nvSpPr>
        <p:spPr>
          <a:xfrm>
            <a:off x="439175" y="2334861"/>
            <a:ext cx="3223611" cy="333896"/>
          </a:xfrm>
          <a:prstGeom prst="rect">
            <a:avLst/>
          </a:prstGeom>
          <a:noFill/>
          <a:ln/>
        </p:spPr>
        <p:txBody>
          <a:bodyPr wrap="square" lIns="25400" tIns="25400" rIns="25400" bIns="25400" rtlCol="0" anchor="ctr">
            <a:normAutofit/>
          </a:bodyPr>
          <a:lstStyle/>
          <a:p>
            <a:pPr marL="0" indent="0" algn="l">
              <a:buNone/>
            </a:pPr>
            <a:r>
              <a:rPr lang="en-US" sz="1000" dirty="0">
                <a:solidFill>
                  <a:srgbClr val="25282A"/>
                </a:solidFill>
                <a:latin typeface="Calibri" panose="020F0502020204030204" pitchFamily="34" charset="0"/>
                <a:ea typeface="Arial" pitchFamily="34" charset="-122"/>
                <a:cs typeface="Calibri" panose="020F0502020204030204" pitchFamily="34" charset="0"/>
              </a:rPr>
              <a:t>Musikbox</a:t>
            </a:r>
            <a:endParaRPr lang="en-US" sz="1000" b="1" dirty="0">
              <a:latin typeface="Calibri" panose="020F0502020204030204" pitchFamily="34" charset="0"/>
              <a:cs typeface="Calibri" panose="020F0502020204030204" pitchFamily="34" charset="0"/>
            </a:endParaRPr>
          </a:p>
        </p:txBody>
      </p:sp>
      <p:sp>
        <p:nvSpPr>
          <p:cNvPr id="53" name="Text 26">
            <a:extLst>
              <a:ext uri="{FF2B5EF4-FFF2-40B4-BE49-F238E27FC236}">
                <a16:creationId xmlns:a16="http://schemas.microsoft.com/office/drawing/2014/main" id="{1B7B3478-2D96-3778-0EF6-AEDA0E65458E}"/>
              </a:ext>
            </a:extLst>
          </p:cNvPr>
          <p:cNvSpPr/>
          <p:nvPr/>
        </p:nvSpPr>
        <p:spPr>
          <a:xfrm>
            <a:off x="439175" y="2725954"/>
            <a:ext cx="3223611" cy="333896"/>
          </a:xfrm>
          <a:prstGeom prst="rect">
            <a:avLst/>
          </a:prstGeom>
          <a:noFill/>
          <a:ln/>
        </p:spPr>
        <p:txBody>
          <a:bodyPr wrap="square" lIns="25400" tIns="25400" rIns="25400" bIns="25400" rtlCol="0" anchor="ctr">
            <a:normAutofit/>
          </a:bodyPr>
          <a:lstStyle/>
          <a:p>
            <a:pPr marL="0" indent="0" algn="l">
              <a:buNone/>
            </a:pPr>
            <a:r>
              <a:rPr lang="en-US" sz="1000" dirty="0">
                <a:solidFill>
                  <a:srgbClr val="25282A"/>
                </a:solidFill>
                <a:latin typeface="Calibri" panose="020F0502020204030204" pitchFamily="34" charset="0"/>
                <a:ea typeface="Arial" pitchFamily="34" charset="-122"/>
                <a:cs typeface="Calibri" panose="020F0502020204030204" pitchFamily="34" charset="0"/>
              </a:rPr>
              <a:t>Mikrofone</a:t>
            </a:r>
            <a:endParaRPr lang="en-US" sz="1000" b="1" dirty="0">
              <a:latin typeface="Calibri" panose="020F0502020204030204" pitchFamily="34" charset="0"/>
              <a:cs typeface="Calibri" panose="020F0502020204030204" pitchFamily="34" charset="0"/>
            </a:endParaRPr>
          </a:p>
        </p:txBody>
      </p:sp>
      <p:sp>
        <p:nvSpPr>
          <p:cNvPr id="54" name="Text 31">
            <a:extLst>
              <a:ext uri="{FF2B5EF4-FFF2-40B4-BE49-F238E27FC236}">
                <a16:creationId xmlns:a16="http://schemas.microsoft.com/office/drawing/2014/main" id="{01A95C15-BF21-2057-F794-A11BBAC5E029}"/>
              </a:ext>
            </a:extLst>
          </p:cNvPr>
          <p:cNvSpPr/>
          <p:nvPr/>
        </p:nvSpPr>
        <p:spPr>
          <a:xfrm>
            <a:off x="439175" y="3146542"/>
            <a:ext cx="3223611" cy="333896"/>
          </a:xfrm>
          <a:prstGeom prst="rect">
            <a:avLst/>
          </a:prstGeom>
          <a:noFill/>
          <a:ln/>
        </p:spPr>
        <p:txBody>
          <a:bodyPr wrap="square" lIns="25400" tIns="25400" rIns="25400" bIns="25400" rtlCol="0" anchor="ctr">
            <a:normAutofit/>
          </a:bodyPr>
          <a:lstStyle/>
          <a:p>
            <a:pPr marL="0" indent="0" algn="l">
              <a:buNone/>
            </a:pPr>
            <a:r>
              <a:rPr lang="en-US" sz="1000" dirty="0">
                <a:solidFill>
                  <a:srgbClr val="25282A"/>
                </a:solidFill>
                <a:latin typeface="Calibri" panose="020F0502020204030204" pitchFamily="34" charset="0"/>
                <a:ea typeface="Arial" pitchFamily="34" charset="-122"/>
                <a:cs typeface="Calibri" panose="020F0502020204030204" pitchFamily="34" charset="0"/>
              </a:rPr>
              <a:t>Stehtische</a:t>
            </a:r>
            <a:endParaRPr lang="en-US" sz="1000" b="1" dirty="0">
              <a:latin typeface="Calibri" panose="020F0502020204030204" pitchFamily="34" charset="0"/>
              <a:cs typeface="Calibri" panose="020F0502020204030204" pitchFamily="34" charset="0"/>
            </a:endParaRPr>
          </a:p>
        </p:txBody>
      </p:sp>
      <p:sp>
        <p:nvSpPr>
          <p:cNvPr id="55" name="Text 36">
            <a:extLst>
              <a:ext uri="{FF2B5EF4-FFF2-40B4-BE49-F238E27FC236}">
                <a16:creationId xmlns:a16="http://schemas.microsoft.com/office/drawing/2014/main" id="{75F686EE-0342-68F0-9EB6-D8DF1F192B88}"/>
              </a:ext>
            </a:extLst>
          </p:cNvPr>
          <p:cNvSpPr/>
          <p:nvPr/>
        </p:nvSpPr>
        <p:spPr>
          <a:xfrm>
            <a:off x="439175" y="3567130"/>
            <a:ext cx="3223611" cy="333896"/>
          </a:xfrm>
          <a:prstGeom prst="rect">
            <a:avLst/>
          </a:prstGeom>
          <a:noFill/>
          <a:ln/>
        </p:spPr>
        <p:txBody>
          <a:bodyPr wrap="square" lIns="25400" tIns="25400" rIns="25400" bIns="25400" rtlCol="0" anchor="ctr">
            <a:normAutofit/>
          </a:bodyPr>
          <a:lstStyle/>
          <a:p>
            <a:pPr marL="0" indent="0" algn="l">
              <a:buNone/>
            </a:pPr>
            <a:r>
              <a:rPr lang="en-US" sz="1000" dirty="0">
                <a:solidFill>
                  <a:srgbClr val="25282A"/>
                </a:solidFill>
                <a:latin typeface="Calibri" panose="020F0502020204030204" pitchFamily="34" charset="0"/>
                <a:ea typeface="Arial" pitchFamily="34" charset="-122"/>
                <a:cs typeface="Calibri" panose="020F0502020204030204" pitchFamily="34" charset="0"/>
              </a:rPr>
              <a:t>Stempel</a:t>
            </a:r>
            <a:endParaRPr lang="en-US" sz="1000" b="1" dirty="0">
              <a:latin typeface="Calibri" panose="020F0502020204030204" pitchFamily="34" charset="0"/>
              <a:cs typeface="Calibri" panose="020F0502020204030204" pitchFamily="34" charset="0"/>
            </a:endParaRPr>
          </a:p>
        </p:txBody>
      </p:sp>
      <p:sp>
        <p:nvSpPr>
          <p:cNvPr id="56" name="Text 41">
            <a:extLst>
              <a:ext uri="{FF2B5EF4-FFF2-40B4-BE49-F238E27FC236}">
                <a16:creationId xmlns:a16="http://schemas.microsoft.com/office/drawing/2014/main" id="{BA5AC984-A17A-B2FD-D8EA-42781670FE2B}"/>
              </a:ext>
            </a:extLst>
          </p:cNvPr>
          <p:cNvSpPr/>
          <p:nvPr/>
        </p:nvSpPr>
        <p:spPr>
          <a:xfrm>
            <a:off x="439175" y="3987719"/>
            <a:ext cx="3223611" cy="333896"/>
          </a:xfrm>
          <a:prstGeom prst="rect">
            <a:avLst/>
          </a:prstGeom>
          <a:noFill/>
          <a:ln/>
        </p:spPr>
        <p:txBody>
          <a:bodyPr wrap="square" lIns="25400" tIns="25400" rIns="25400" bIns="25400" rtlCol="0" anchor="ctr">
            <a:normAutofit/>
          </a:bodyPr>
          <a:lstStyle/>
          <a:p>
            <a:pPr marL="0" indent="0" algn="l">
              <a:buNone/>
            </a:pPr>
            <a:r>
              <a:rPr lang="en-US" sz="1000" dirty="0">
                <a:solidFill>
                  <a:srgbClr val="25282A"/>
                </a:solidFill>
                <a:latin typeface="Calibri" panose="020F0502020204030204" pitchFamily="34" charset="0"/>
                <a:ea typeface="Arial" pitchFamily="34" charset="-122"/>
                <a:cs typeface="Calibri" panose="020F0502020204030204" pitchFamily="34" charset="0"/>
              </a:rPr>
              <a:t>Bierbänke und Tische</a:t>
            </a:r>
            <a:endParaRPr lang="en-US" sz="1000" b="1" dirty="0">
              <a:latin typeface="Calibri" panose="020F0502020204030204" pitchFamily="34" charset="0"/>
              <a:cs typeface="Calibri" panose="020F0502020204030204" pitchFamily="34" charset="0"/>
            </a:endParaRPr>
          </a:p>
        </p:txBody>
      </p:sp>
      <p:sp>
        <p:nvSpPr>
          <p:cNvPr id="57" name="Text 46">
            <a:extLst>
              <a:ext uri="{FF2B5EF4-FFF2-40B4-BE49-F238E27FC236}">
                <a16:creationId xmlns:a16="http://schemas.microsoft.com/office/drawing/2014/main" id="{B41B2686-AFA4-4ABE-E495-12B81CE8D379}"/>
              </a:ext>
            </a:extLst>
          </p:cNvPr>
          <p:cNvSpPr/>
          <p:nvPr/>
        </p:nvSpPr>
        <p:spPr>
          <a:xfrm>
            <a:off x="439175" y="4408307"/>
            <a:ext cx="3223611" cy="333896"/>
          </a:xfrm>
          <a:prstGeom prst="rect">
            <a:avLst/>
          </a:prstGeom>
          <a:noFill/>
          <a:ln/>
        </p:spPr>
        <p:txBody>
          <a:bodyPr wrap="square" lIns="25400" tIns="25400" rIns="25400" bIns="25400" rtlCol="0" anchor="ctr">
            <a:normAutofit/>
          </a:bodyPr>
          <a:lstStyle/>
          <a:p>
            <a:pPr marL="0" indent="0" algn="l">
              <a:buNone/>
            </a:pPr>
            <a:r>
              <a:rPr lang="en-US" sz="1000" dirty="0">
                <a:solidFill>
                  <a:srgbClr val="25282A"/>
                </a:solidFill>
                <a:latin typeface="Calibri" panose="020F0502020204030204" pitchFamily="34" charset="0"/>
                <a:ea typeface="Arial" pitchFamily="34" charset="-122"/>
                <a:cs typeface="Calibri" panose="020F0502020204030204" pitchFamily="34" charset="0"/>
              </a:rPr>
              <a:t>Erste Hilfe/ Sanitätsdienst</a:t>
            </a:r>
            <a:endParaRPr lang="en-US" sz="1000" b="1" dirty="0">
              <a:latin typeface="Calibri" panose="020F0502020204030204" pitchFamily="34" charset="0"/>
              <a:cs typeface="Calibri" panose="020F0502020204030204" pitchFamily="34" charset="0"/>
            </a:endParaRPr>
          </a:p>
        </p:txBody>
      </p:sp>
      <p:sp>
        <p:nvSpPr>
          <p:cNvPr id="58" name="Text 51">
            <a:extLst>
              <a:ext uri="{FF2B5EF4-FFF2-40B4-BE49-F238E27FC236}">
                <a16:creationId xmlns:a16="http://schemas.microsoft.com/office/drawing/2014/main" id="{1220E28E-3E01-BEAA-516D-D517181892A8}"/>
              </a:ext>
            </a:extLst>
          </p:cNvPr>
          <p:cNvSpPr/>
          <p:nvPr/>
        </p:nvSpPr>
        <p:spPr>
          <a:xfrm>
            <a:off x="439175" y="4828895"/>
            <a:ext cx="3223611" cy="333896"/>
          </a:xfrm>
          <a:prstGeom prst="rect">
            <a:avLst/>
          </a:prstGeom>
          <a:noFill/>
          <a:ln/>
        </p:spPr>
        <p:txBody>
          <a:bodyPr wrap="square" lIns="25400" tIns="25400" rIns="25400" bIns="25400" rtlCol="0" anchor="ctr">
            <a:normAutofit/>
          </a:bodyPr>
          <a:lstStyle/>
          <a:p>
            <a:pPr marL="0" indent="0" algn="l">
              <a:buNone/>
            </a:pPr>
            <a:r>
              <a:rPr lang="en-US" sz="1000" dirty="0">
                <a:solidFill>
                  <a:srgbClr val="25282A"/>
                </a:solidFill>
                <a:latin typeface="Calibri" panose="020F0502020204030204" pitchFamily="34" charset="0"/>
                <a:ea typeface="Arial" pitchFamily="34" charset="-122"/>
                <a:cs typeface="Calibri" panose="020F0502020204030204" pitchFamily="34" charset="0"/>
              </a:rPr>
              <a:t>Westen für Helfende</a:t>
            </a:r>
            <a:endParaRPr lang="en-US" sz="1000" b="1" dirty="0">
              <a:latin typeface="Calibri" panose="020F0502020204030204" pitchFamily="34" charset="0"/>
              <a:cs typeface="Calibri" panose="020F0502020204030204" pitchFamily="34" charset="0"/>
            </a:endParaRPr>
          </a:p>
        </p:txBody>
      </p:sp>
      <p:sp>
        <p:nvSpPr>
          <p:cNvPr id="60" name="Text 75">
            <a:extLst>
              <a:ext uri="{FF2B5EF4-FFF2-40B4-BE49-F238E27FC236}">
                <a16:creationId xmlns:a16="http://schemas.microsoft.com/office/drawing/2014/main" id="{81DF2C5C-E151-950F-08D2-6611CC8ECE31}"/>
              </a:ext>
            </a:extLst>
          </p:cNvPr>
          <p:cNvSpPr/>
          <p:nvPr/>
        </p:nvSpPr>
        <p:spPr>
          <a:xfrm>
            <a:off x="383604" y="8663263"/>
            <a:ext cx="6890496" cy="203835"/>
          </a:xfrm>
          <a:prstGeom prst="rect">
            <a:avLst/>
          </a:prstGeom>
          <a:noFill/>
          <a:ln/>
        </p:spPr>
        <p:txBody>
          <a:bodyPr wrap="square" lIns="25400" tIns="25400" rIns="25400" bIns="25400" rtlCol="0" anchor="t">
            <a:noAutofit/>
          </a:bodyPr>
          <a:lstStyle/>
          <a:p>
            <a:pPr marL="0" indent="0" algn="l">
              <a:buNone/>
            </a:pPr>
            <a:r>
              <a:rPr lang="en-US" sz="1200" dirty="0">
                <a:solidFill>
                  <a:srgbClr val="25282A"/>
                </a:solidFill>
                <a:latin typeface="Calibri" panose="020F0502020204030204" pitchFamily="34" charset="0"/>
                <a:ea typeface="Arial" pitchFamily="34" charset="-122"/>
                <a:cs typeface="Calibri" panose="020F0502020204030204" pitchFamily="34" charset="0"/>
              </a:rPr>
              <a:t>Ergänzungen / Notizen:</a:t>
            </a:r>
            <a:endParaRPr lang="en-US" sz="1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5377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F36F384D-EA89-D731-0300-74E1B089544F}"/>
              </a:ext>
            </a:extLst>
          </p:cNvPr>
          <p:cNvSpPr/>
          <p:nvPr/>
        </p:nvSpPr>
        <p:spPr>
          <a:xfrm>
            <a:off x="2260678" y="176496"/>
            <a:ext cx="2336644"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DIE STRECKE</a:t>
            </a:r>
            <a:endParaRPr lang="de-DE" sz="2800" b="1" dirty="0">
              <a:solidFill>
                <a:srgbClr val="2F9E97"/>
              </a:solidFill>
              <a:latin typeface="Calibri" panose="020F0502020204030204" pitchFamily="34" charset="0"/>
              <a:cs typeface="Calibri" panose="020F0502020204030204" pitchFamily="34" charset="0"/>
            </a:endParaRPr>
          </a:p>
        </p:txBody>
      </p:sp>
      <p:sp>
        <p:nvSpPr>
          <p:cNvPr id="3" name="Titel 4">
            <a:extLst>
              <a:ext uri="{FF2B5EF4-FFF2-40B4-BE49-F238E27FC236}">
                <a16:creationId xmlns:a16="http://schemas.microsoft.com/office/drawing/2014/main" id="{DDC6A19E-7F96-4BA5-CB9F-B15A9AFE4ADA}"/>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4" name="Shape 1">
            <a:extLst>
              <a:ext uri="{FF2B5EF4-FFF2-40B4-BE49-F238E27FC236}">
                <a16:creationId xmlns:a16="http://schemas.microsoft.com/office/drawing/2014/main" id="{9204CC41-2FCD-CD93-8C68-4741584DF306}"/>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5" name="Textfeld 4">
            <a:extLst>
              <a:ext uri="{FF2B5EF4-FFF2-40B4-BE49-F238E27FC236}">
                <a16:creationId xmlns:a16="http://schemas.microsoft.com/office/drawing/2014/main" id="{9627D722-696A-E541-D0D1-2EFF84B16C0A}"/>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
        <p:nvSpPr>
          <p:cNvPr id="6" name="Textfeld 5">
            <a:extLst>
              <a:ext uri="{FF2B5EF4-FFF2-40B4-BE49-F238E27FC236}">
                <a16:creationId xmlns:a16="http://schemas.microsoft.com/office/drawing/2014/main" id="{864DABB6-C797-9525-F6CD-8943F47435AA}"/>
              </a:ext>
            </a:extLst>
          </p:cNvPr>
          <p:cNvSpPr txBox="1"/>
          <p:nvPr/>
        </p:nvSpPr>
        <p:spPr>
          <a:xfrm>
            <a:off x="0" y="821682"/>
            <a:ext cx="6858000" cy="327141"/>
          </a:xfrm>
          <a:prstGeom prst="rect">
            <a:avLst/>
          </a:prstGeom>
          <a:noFill/>
        </p:spPr>
        <p:txBody>
          <a:bodyPr wrap="square">
            <a:spAutoFit/>
          </a:bodyPr>
          <a:lstStyle/>
          <a:p>
            <a:pPr algn="ctr">
              <a:lnSpc>
                <a:spcPct val="139999"/>
              </a:lnSpc>
            </a:pPr>
            <a:r>
              <a:rPr lang="en-US" sz="1200" dirty="0">
                <a:latin typeface="Calibri" panose="020F0502020204030204" pitchFamily="34" charset="0"/>
                <a:ea typeface="Arial" pitchFamily="34" charset="-122"/>
                <a:cs typeface="Calibri" panose="020F0502020204030204" pitchFamily="34" charset="0"/>
              </a:rPr>
              <a:t>Hier kommt eure Streckenkarte hin – Start und Ziel am vereinbarten Treffpunkt.</a:t>
            </a:r>
            <a:endParaRPr lang="en-US" sz="1200" dirty="0">
              <a:latin typeface="Calibri" panose="020F0502020204030204" pitchFamily="34" charset="0"/>
              <a:cs typeface="Calibri" panose="020F0502020204030204" pitchFamily="34" charset="0"/>
            </a:endParaRPr>
          </a:p>
        </p:txBody>
      </p:sp>
      <p:sp>
        <p:nvSpPr>
          <p:cNvPr id="7" name="Shape 8">
            <a:extLst>
              <a:ext uri="{FF2B5EF4-FFF2-40B4-BE49-F238E27FC236}">
                <a16:creationId xmlns:a16="http://schemas.microsoft.com/office/drawing/2014/main" id="{5D99DE43-4F95-DE50-159E-C6312F9D6043}"/>
              </a:ext>
            </a:extLst>
          </p:cNvPr>
          <p:cNvSpPr/>
          <p:nvPr/>
        </p:nvSpPr>
        <p:spPr>
          <a:xfrm>
            <a:off x="316946" y="1386349"/>
            <a:ext cx="6264087" cy="3490258"/>
          </a:xfrm>
          <a:prstGeom prst="roundRect">
            <a:avLst>
              <a:gd name="adj" fmla="val 4735"/>
            </a:avLst>
          </a:prstGeom>
          <a:solidFill>
            <a:srgbClr val="F3F4F5"/>
          </a:solidFill>
          <a:ln w="17145">
            <a:noFill/>
            <a:prstDash val="dash"/>
          </a:ln>
        </p:spPr>
        <p:txBody>
          <a:bodyPr/>
          <a:lstStyle/>
          <a:p>
            <a:endParaRPr lang="de-DE" dirty="0">
              <a:latin typeface="Calibri" panose="020F0502020204030204" pitchFamily="34" charset="0"/>
              <a:cs typeface="Calibri" panose="020F0502020204030204" pitchFamily="34" charset="0"/>
            </a:endParaRPr>
          </a:p>
        </p:txBody>
      </p:sp>
      <p:sp>
        <p:nvSpPr>
          <p:cNvPr id="8" name="Text 9">
            <a:extLst>
              <a:ext uri="{FF2B5EF4-FFF2-40B4-BE49-F238E27FC236}">
                <a16:creationId xmlns:a16="http://schemas.microsoft.com/office/drawing/2014/main" id="{07EBFB2A-6CA7-3147-2759-C8491AD2C95C}"/>
              </a:ext>
            </a:extLst>
          </p:cNvPr>
          <p:cNvSpPr/>
          <p:nvPr/>
        </p:nvSpPr>
        <p:spPr>
          <a:xfrm>
            <a:off x="316945" y="2424183"/>
            <a:ext cx="6264087" cy="478505"/>
          </a:xfrm>
          <a:prstGeom prst="rect">
            <a:avLst/>
          </a:prstGeom>
          <a:noFill/>
          <a:ln/>
        </p:spPr>
        <p:txBody>
          <a:bodyPr wrap="square" lIns="25400" tIns="25400" rIns="25400" bIns="25400" rtlCol="0" anchor="t">
            <a:normAutofit/>
          </a:bodyPr>
          <a:lstStyle/>
          <a:p>
            <a:pPr marL="0" indent="0" algn="ctr">
              <a:buNone/>
            </a:pPr>
            <a:r>
              <a:rPr lang="en-US" sz="1300" dirty="0">
                <a:solidFill>
                  <a:srgbClr val="7A8084"/>
                </a:solidFill>
                <a:latin typeface="Calibri" panose="020F0502020204030204" pitchFamily="34" charset="0"/>
                <a:ea typeface="Arial" pitchFamily="34" charset="-122"/>
                <a:cs typeface="Calibri" panose="020F0502020204030204" pitchFamily="34" charset="0"/>
              </a:rPr>
              <a:t>[Streckenkarte einfügen]</a:t>
            </a:r>
            <a:endParaRPr lang="en-US" sz="1300" b="1" dirty="0">
              <a:latin typeface="Calibri" panose="020F0502020204030204" pitchFamily="34" charset="0"/>
              <a:cs typeface="Calibri" panose="020F0502020204030204" pitchFamily="34" charset="0"/>
            </a:endParaRPr>
          </a:p>
        </p:txBody>
      </p:sp>
      <p:sp>
        <p:nvSpPr>
          <p:cNvPr id="9" name="Text 10">
            <a:extLst>
              <a:ext uri="{FF2B5EF4-FFF2-40B4-BE49-F238E27FC236}">
                <a16:creationId xmlns:a16="http://schemas.microsoft.com/office/drawing/2014/main" id="{F229B3DB-AFAF-9015-328E-508ACC6CDC12}"/>
              </a:ext>
            </a:extLst>
          </p:cNvPr>
          <p:cNvSpPr/>
          <p:nvPr/>
        </p:nvSpPr>
        <p:spPr>
          <a:xfrm>
            <a:off x="316945" y="2663435"/>
            <a:ext cx="6264087" cy="1030928"/>
          </a:xfrm>
          <a:prstGeom prst="rect">
            <a:avLst/>
          </a:prstGeom>
          <a:noFill/>
          <a:ln/>
        </p:spPr>
        <p:txBody>
          <a:bodyPr wrap="square" lIns="25400" tIns="25400" rIns="25400" bIns="25400" rtlCol="0" anchor="t">
            <a:noAutofit/>
          </a:bodyPr>
          <a:lstStyle/>
          <a:p>
            <a:pPr marL="0" indent="0" algn="ctr">
              <a:lnSpc>
                <a:spcPct val="139999"/>
              </a:lnSpc>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Hier Karte/ Skizze eurer Laufstrecke als Bild einsetzen. </a:t>
            </a:r>
          </a:p>
          <a:p>
            <a:pPr marL="0" indent="0" algn="ctr">
              <a:lnSpc>
                <a:spcPct val="139999"/>
              </a:lnSpc>
              <a:buNone/>
            </a:pPr>
            <a:r>
              <a:rPr lang="en-US" sz="1200" dirty="0">
                <a:solidFill>
                  <a:srgbClr val="2F9E97"/>
                </a:solidFill>
                <a:latin typeface="Calibri" panose="020F0502020204030204" pitchFamily="34" charset="0"/>
                <a:ea typeface="Arial" pitchFamily="34" charset="-122"/>
                <a:cs typeface="Calibri" panose="020F0502020204030204" pitchFamily="34" charset="0"/>
              </a:rPr>
              <a:t>Tipp: </a:t>
            </a: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Ein Screenshot aus Google Maps mit markiertem </a:t>
            </a:r>
          </a:p>
          <a:p>
            <a:pPr marL="0" indent="0" algn="ctr">
              <a:lnSpc>
                <a:spcPct val="139999"/>
              </a:lnSpc>
              <a:buNone/>
            </a:pPr>
            <a:r>
              <a:rPr lang="en-US" sz="1200" dirty="0">
                <a:solidFill>
                  <a:schemeClr val="bg1">
                    <a:lumMod val="50000"/>
                  </a:schemeClr>
                </a:solidFill>
                <a:latin typeface="Calibri" panose="020F0502020204030204" pitchFamily="34" charset="0"/>
                <a:ea typeface="Arial" pitchFamily="34" charset="-122"/>
                <a:cs typeface="Calibri" panose="020F0502020204030204" pitchFamily="34" charset="0"/>
              </a:rPr>
              <a:t>Start &amp; Ziel eignet sich super als Vorlage.</a:t>
            </a:r>
            <a:endParaRPr lang="en-US" sz="1200" dirty="0">
              <a:solidFill>
                <a:schemeClr val="bg1">
                  <a:lumMod val="50000"/>
                </a:schemeClr>
              </a:solidFill>
              <a:latin typeface="Calibri" panose="020F0502020204030204" pitchFamily="34" charset="0"/>
              <a:cs typeface="Calibri" panose="020F0502020204030204" pitchFamily="34" charset="0"/>
            </a:endParaRPr>
          </a:p>
        </p:txBody>
      </p:sp>
      <p:sp>
        <p:nvSpPr>
          <p:cNvPr id="10" name="Text 11">
            <a:extLst>
              <a:ext uri="{FF2B5EF4-FFF2-40B4-BE49-F238E27FC236}">
                <a16:creationId xmlns:a16="http://schemas.microsoft.com/office/drawing/2014/main" id="{E6EAF240-23D4-3645-7167-4C0C83D77A8A}"/>
              </a:ext>
            </a:extLst>
          </p:cNvPr>
          <p:cNvSpPr/>
          <p:nvPr/>
        </p:nvSpPr>
        <p:spPr>
          <a:xfrm>
            <a:off x="316945" y="4953000"/>
            <a:ext cx="1628813" cy="327141"/>
          </a:xfrm>
          <a:prstGeom prst="rect">
            <a:avLst/>
          </a:prstGeom>
          <a:noFill/>
          <a:ln/>
        </p:spPr>
        <p:txBody>
          <a:bodyPr wrap="square" lIns="25400" tIns="25400" rIns="25400" bIns="25400" rtlCol="0" anchor="t">
            <a:noAutofit/>
          </a:bodyPr>
          <a:lstStyle/>
          <a:p>
            <a:pPr marL="0" indent="0" algn="l">
              <a:buNone/>
            </a:pPr>
            <a:r>
              <a:rPr lang="en-US" sz="10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[Ort], Rundkurs</a:t>
            </a:r>
            <a:endParaRPr lang="en-US" sz="1000" b="1"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11" name="Text 12">
            <a:extLst>
              <a:ext uri="{FF2B5EF4-FFF2-40B4-BE49-F238E27FC236}">
                <a16:creationId xmlns:a16="http://schemas.microsoft.com/office/drawing/2014/main" id="{1B849F38-41FB-9E9C-1CD4-46F201010704}"/>
              </a:ext>
            </a:extLst>
          </p:cNvPr>
          <p:cNvSpPr/>
          <p:nvPr/>
        </p:nvSpPr>
        <p:spPr>
          <a:xfrm>
            <a:off x="5637581" y="4953000"/>
            <a:ext cx="943451" cy="169545"/>
          </a:xfrm>
          <a:prstGeom prst="rect">
            <a:avLst/>
          </a:prstGeom>
          <a:noFill/>
          <a:ln/>
        </p:spPr>
        <p:txBody>
          <a:bodyPr wrap="square" lIns="25400" tIns="25400" rIns="25400" bIns="25400" rtlCol="0" anchor="t">
            <a:noAutofit/>
          </a:bodyPr>
          <a:lstStyle/>
          <a:p>
            <a:pPr marL="0" indent="0" algn="l">
              <a:buNone/>
            </a:pPr>
            <a:r>
              <a:rPr lang="en-US" sz="1000" dirty="0">
                <a:solidFill>
                  <a:schemeClr val="tx1">
                    <a:lumMod val="95000"/>
                    <a:lumOff val="5000"/>
                  </a:schemeClr>
                </a:solidFill>
                <a:latin typeface="Calibri" panose="020F0502020204030204" pitchFamily="34" charset="0"/>
                <a:ea typeface="Arial" pitchFamily="34" charset="-122"/>
                <a:cs typeface="Calibri" panose="020F0502020204030204" pitchFamily="34" charset="0"/>
              </a:rPr>
              <a:t>1 Runde = [… m]</a:t>
            </a:r>
            <a:endParaRPr lang="en-US" sz="1000" b="1"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12" name="Shape 13">
            <a:extLst>
              <a:ext uri="{FF2B5EF4-FFF2-40B4-BE49-F238E27FC236}">
                <a16:creationId xmlns:a16="http://schemas.microsoft.com/office/drawing/2014/main" id="{AE6AAA0C-A8AA-A9FC-2167-B82291906AF4}"/>
              </a:ext>
            </a:extLst>
          </p:cNvPr>
          <p:cNvSpPr/>
          <p:nvPr/>
        </p:nvSpPr>
        <p:spPr>
          <a:xfrm>
            <a:off x="357639" y="5575287"/>
            <a:ext cx="3423714" cy="2191842"/>
          </a:xfrm>
          <a:prstGeom prst="roundRect">
            <a:avLst>
              <a:gd name="adj" fmla="val 7845"/>
            </a:avLst>
          </a:prstGeom>
          <a:solidFill>
            <a:srgbClr val="F3F4F5"/>
          </a:solidFill>
          <a:ln/>
        </p:spPr>
        <p:txBody>
          <a:bodyPr/>
          <a:lstStyle/>
          <a:p>
            <a:endParaRPr lang="de-DE" dirty="0"/>
          </a:p>
        </p:txBody>
      </p:sp>
      <p:sp>
        <p:nvSpPr>
          <p:cNvPr id="14" name="Text 15">
            <a:extLst>
              <a:ext uri="{FF2B5EF4-FFF2-40B4-BE49-F238E27FC236}">
                <a16:creationId xmlns:a16="http://schemas.microsoft.com/office/drawing/2014/main" id="{93FB346D-60EE-ADB2-7336-3FEA7367DE1E}"/>
              </a:ext>
            </a:extLst>
          </p:cNvPr>
          <p:cNvSpPr/>
          <p:nvPr/>
        </p:nvSpPr>
        <p:spPr>
          <a:xfrm>
            <a:off x="392436" y="5755221"/>
            <a:ext cx="3006000" cy="286018"/>
          </a:xfrm>
          <a:prstGeom prst="rect">
            <a:avLst/>
          </a:prstGeom>
          <a:noFill/>
          <a:ln/>
        </p:spPr>
        <p:txBody>
          <a:bodyPr wrap="square" lIns="0" tIns="0" rIns="0" bIns="0" rtlCol="0" anchor="t">
            <a:noAutofit/>
          </a:bodyPr>
          <a:lstStyle/>
          <a:p>
            <a:pPr marL="0" indent="0" algn="ctr">
              <a:buNone/>
            </a:pPr>
            <a:r>
              <a:rPr lang="en-US" sz="1400" b="1" dirty="0">
                <a:solidFill>
                  <a:srgbClr val="2F9E97"/>
                </a:solidFill>
                <a:latin typeface="Calibri" panose="020F0502020204030204" pitchFamily="34" charset="0"/>
                <a:ea typeface="Arial" pitchFamily="34" charset="-122"/>
                <a:cs typeface="Calibri" panose="020F0502020204030204" pitchFamily="34" charset="0"/>
              </a:rPr>
              <a:t>Packliste</a:t>
            </a:r>
            <a:endParaRPr lang="en-US" sz="1400" b="1" dirty="0">
              <a:solidFill>
                <a:srgbClr val="2F9E97"/>
              </a:solidFill>
              <a:latin typeface="Calibri" panose="020F0502020204030204" pitchFamily="34" charset="0"/>
              <a:cs typeface="Calibri" panose="020F0502020204030204" pitchFamily="34" charset="0"/>
            </a:endParaRPr>
          </a:p>
        </p:txBody>
      </p:sp>
      <p:sp>
        <p:nvSpPr>
          <p:cNvPr id="16" name="Text 17">
            <a:extLst>
              <a:ext uri="{FF2B5EF4-FFF2-40B4-BE49-F238E27FC236}">
                <a16:creationId xmlns:a16="http://schemas.microsoft.com/office/drawing/2014/main" id="{226B81ED-43DB-40CA-2535-0DB25AA6DD32}"/>
              </a:ext>
            </a:extLst>
          </p:cNvPr>
          <p:cNvSpPr/>
          <p:nvPr/>
        </p:nvSpPr>
        <p:spPr>
          <a:xfrm>
            <a:off x="890355" y="6013739"/>
            <a:ext cx="1728395" cy="215176"/>
          </a:xfrm>
          <a:prstGeom prst="rect">
            <a:avLst/>
          </a:prstGeom>
          <a:noFill/>
          <a:ln/>
        </p:spPr>
        <p:txBody>
          <a:bodyPr wrap="square" lIns="25400" tIns="25400" rIns="25400" bIns="25400" rtlCol="0" anchor="t">
            <a:noAutofit/>
          </a:bodyPr>
          <a:lstStyle/>
          <a:p>
            <a:pPr marL="0" indent="0" algn="l">
              <a:lnSpc>
                <a:spcPct val="135000"/>
              </a:lnSpc>
              <a:buNone/>
            </a:pPr>
            <a:r>
              <a:rPr lang="en-US" sz="1000" dirty="0">
                <a:solidFill>
                  <a:srgbClr val="25282A"/>
                </a:solidFill>
                <a:latin typeface="Calibri" panose="020F0502020204030204" pitchFamily="34" charset="0"/>
                <a:ea typeface="Arial" pitchFamily="34" charset="-122"/>
                <a:cs typeface="Calibri" panose="020F0502020204030204" pitchFamily="34" charset="0"/>
              </a:rPr>
              <a:t>Sportzeug </a:t>
            </a:r>
            <a:r>
              <a:rPr lang="en-US" sz="1000" dirty="0">
                <a:solidFill>
                  <a:srgbClr val="2D2D2D"/>
                </a:solidFill>
                <a:latin typeface="Calibri" panose="020F0502020204030204" pitchFamily="34" charset="0"/>
                <a:ea typeface="Arial" pitchFamily="34" charset="-122"/>
                <a:cs typeface="Calibri" panose="020F0502020204030204" pitchFamily="34" charset="0"/>
              </a:rPr>
              <a:t>schon angezogen</a:t>
            </a:r>
            <a:endParaRPr lang="en-US" sz="1000" dirty="0">
              <a:latin typeface="Calibri" panose="020F0502020204030204" pitchFamily="34" charset="0"/>
              <a:cs typeface="Calibri" panose="020F0502020204030204" pitchFamily="34" charset="0"/>
            </a:endParaRPr>
          </a:p>
        </p:txBody>
      </p:sp>
      <p:sp>
        <p:nvSpPr>
          <p:cNvPr id="18" name="Text 19">
            <a:extLst>
              <a:ext uri="{FF2B5EF4-FFF2-40B4-BE49-F238E27FC236}">
                <a16:creationId xmlns:a16="http://schemas.microsoft.com/office/drawing/2014/main" id="{16D0900A-3408-7B9D-21C3-619FA747B3AC}"/>
              </a:ext>
            </a:extLst>
          </p:cNvPr>
          <p:cNvSpPr/>
          <p:nvPr/>
        </p:nvSpPr>
        <p:spPr>
          <a:xfrm>
            <a:off x="890355" y="6310474"/>
            <a:ext cx="598587" cy="215176"/>
          </a:xfrm>
          <a:prstGeom prst="rect">
            <a:avLst/>
          </a:prstGeom>
          <a:noFill/>
          <a:ln/>
        </p:spPr>
        <p:txBody>
          <a:bodyPr wrap="square" lIns="25400" tIns="25400" rIns="25400" bIns="25400" rtlCol="0" anchor="t">
            <a:noAutofit/>
          </a:bodyPr>
          <a:lstStyle/>
          <a:p>
            <a:pPr marL="0" indent="0" algn="l">
              <a:lnSpc>
                <a:spcPct val="135000"/>
              </a:lnSpc>
              <a:buNone/>
            </a:pPr>
            <a:r>
              <a:rPr lang="en-US" sz="1000" dirty="0">
                <a:solidFill>
                  <a:srgbClr val="25282A"/>
                </a:solidFill>
                <a:latin typeface="Calibri" panose="020F0502020204030204" pitchFamily="34" charset="0"/>
                <a:ea typeface="Arial" pitchFamily="34" charset="-122"/>
                <a:cs typeface="Calibri" panose="020F0502020204030204" pitchFamily="34" charset="0"/>
              </a:rPr>
              <a:t>Getränke</a:t>
            </a:r>
            <a:endParaRPr lang="en-US" sz="1000" b="1" dirty="0">
              <a:latin typeface="Calibri" panose="020F0502020204030204" pitchFamily="34" charset="0"/>
              <a:cs typeface="Calibri" panose="020F0502020204030204" pitchFamily="34" charset="0"/>
            </a:endParaRPr>
          </a:p>
        </p:txBody>
      </p:sp>
      <p:sp>
        <p:nvSpPr>
          <p:cNvPr id="20" name="Text 21">
            <a:extLst>
              <a:ext uri="{FF2B5EF4-FFF2-40B4-BE49-F238E27FC236}">
                <a16:creationId xmlns:a16="http://schemas.microsoft.com/office/drawing/2014/main" id="{EA0D05B2-273E-39EF-98D6-D8A4248352C7}"/>
              </a:ext>
            </a:extLst>
          </p:cNvPr>
          <p:cNvSpPr/>
          <p:nvPr/>
        </p:nvSpPr>
        <p:spPr>
          <a:xfrm>
            <a:off x="890355" y="6607208"/>
            <a:ext cx="2652117" cy="215176"/>
          </a:xfrm>
          <a:prstGeom prst="rect">
            <a:avLst/>
          </a:prstGeom>
          <a:noFill/>
          <a:ln/>
        </p:spPr>
        <p:txBody>
          <a:bodyPr wrap="square" lIns="25400" tIns="25400" rIns="25400" bIns="25400" rtlCol="0" anchor="t">
            <a:noAutofit/>
          </a:bodyPr>
          <a:lstStyle/>
          <a:p>
            <a:pPr marL="0" indent="0" algn="l">
              <a:lnSpc>
                <a:spcPct val="135000"/>
              </a:lnSpc>
              <a:buNone/>
            </a:pPr>
            <a:r>
              <a:rPr lang="en-US" sz="1000" dirty="0">
                <a:solidFill>
                  <a:srgbClr val="25282A"/>
                </a:solidFill>
                <a:latin typeface="Calibri" panose="020F0502020204030204" pitchFamily="34" charset="0"/>
                <a:ea typeface="Arial" pitchFamily="34" charset="-122"/>
                <a:cs typeface="Calibri" panose="020F0502020204030204" pitchFamily="34" charset="0"/>
              </a:rPr>
              <a:t>Sonnenschutz </a:t>
            </a:r>
            <a:r>
              <a:rPr lang="en-US" sz="1000" dirty="0">
                <a:solidFill>
                  <a:srgbClr val="2D2D2D"/>
                </a:solidFill>
                <a:latin typeface="Calibri" panose="020F0502020204030204" pitchFamily="34" charset="0"/>
                <a:ea typeface="Arial" pitchFamily="34" charset="-122"/>
                <a:cs typeface="Calibri" panose="020F0502020204030204" pitchFamily="34" charset="0"/>
              </a:rPr>
              <a:t>(Sonnencreme &amp; Kopfbedeckung)</a:t>
            </a:r>
            <a:endParaRPr lang="en-US" sz="1000" dirty="0">
              <a:latin typeface="Calibri" panose="020F0502020204030204" pitchFamily="34" charset="0"/>
              <a:cs typeface="Calibri" panose="020F0502020204030204" pitchFamily="34" charset="0"/>
            </a:endParaRPr>
          </a:p>
        </p:txBody>
      </p:sp>
      <p:sp>
        <p:nvSpPr>
          <p:cNvPr id="21" name="Shape 22">
            <a:extLst>
              <a:ext uri="{FF2B5EF4-FFF2-40B4-BE49-F238E27FC236}">
                <a16:creationId xmlns:a16="http://schemas.microsoft.com/office/drawing/2014/main" id="{D94AD459-60C4-6532-8333-069DA92E017B}"/>
              </a:ext>
            </a:extLst>
          </p:cNvPr>
          <p:cNvSpPr/>
          <p:nvPr/>
        </p:nvSpPr>
        <p:spPr>
          <a:xfrm>
            <a:off x="3959934" y="5575287"/>
            <a:ext cx="2696587" cy="2191842"/>
          </a:xfrm>
          <a:prstGeom prst="roundRect">
            <a:avLst>
              <a:gd name="adj" fmla="val 7845"/>
            </a:avLst>
          </a:prstGeom>
          <a:solidFill>
            <a:srgbClr val="F3F4F5"/>
          </a:solidFill>
          <a:ln/>
        </p:spPr>
        <p:txBody>
          <a:bodyPr/>
          <a:lstStyle/>
          <a:p>
            <a:endParaRPr lang="de-DE" dirty="0"/>
          </a:p>
        </p:txBody>
      </p:sp>
      <p:sp>
        <p:nvSpPr>
          <p:cNvPr id="24" name="Shape 25">
            <a:extLst>
              <a:ext uri="{FF2B5EF4-FFF2-40B4-BE49-F238E27FC236}">
                <a16:creationId xmlns:a16="http://schemas.microsoft.com/office/drawing/2014/main" id="{5DA3177D-487D-184F-8302-0696D8368273}"/>
              </a:ext>
            </a:extLst>
          </p:cNvPr>
          <p:cNvSpPr/>
          <p:nvPr/>
        </p:nvSpPr>
        <p:spPr>
          <a:xfrm>
            <a:off x="4210112" y="6098836"/>
            <a:ext cx="93583" cy="93583"/>
          </a:xfrm>
          <a:prstGeom prst="ellipse">
            <a:avLst/>
          </a:prstGeom>
          <a:solidFill>
            <a:srgbClr val="2F9E97"/>
          </a:solidFill>
          <a:ln/>
        </p:spPr>
        <p:txBody>
          <a:bodyPr/>
          <a:lstStyle/>
          <a:p>
            <a:endParaRPr lang="de-DE" dirty="0"/>
          </a:p>
        </p:txBody>
      </p:sp>
      <p:sp>
        <p:nvSpPr>
          <p:cNvPr id="25" name="Text 26">
            <a:extLst>
              <a:ext uri="{FF2B5EF4-FFF2-40B4-BE49-F238E27FC236}">
                <a16:creationId xmlns:a16="http://schemas.microsoft.com/office/drawing/2014/main" id="{E5EC3561-47E4-6F25-CBF3-95BF9910BE6C}"/>
              </a:ext>
            </a:extLst>
          </p:cNvPr>
          <p:cNvSpPr/>
          <p:nvPr/>
        </p:nvSpPr>
        <p:spPr>
          <a:xfrm>
            <a:off x="4411655" y="6013739"/>
            <a:ext cx="1128206" cy="215176"/>
          </a:xfrm>
          <a:prstGeom prst="rect">
            <a:avLst/>
          </a:prstGeom>
          <a:noFill/>
          <a:ln/>
        </p:spPr>
        <p:txBody>
          <a:bodyPr wrap="square" lIns="25400" tIns="25400" rIns="25400" bIns="25400" rtlCol="0" anchor="t">
            <a:noAutofit/>
          </a:bodyPr>
          <a:lstStyle/>
          <a:p>
            <a:pPr marL="0" indent="0" algn="l">
              <a:lnSpc>
                <a:spcPct val="135000"/>
              </a:lnSpc>
              <a:buNone/>
            </a:pPr>
            <a:r>
              <a:rPr lang="en-US" sz="1000" dirty="0">
                <a:solidFill>
                  <a:srgbClr val="25282A"/>
                </a:solidFill>
                <a:latin typeface="Calibri" panose="020F0502020204030204" pitchFamily="34" charset="0"/>
                <a:ea typeface="Arial" pitchFamily="34" charset="-122"/>
                <a:cs typeface="Calibri" panose="020F0502020204030204" pitchFamily="34" charset="0"/>
              </a:rPr>
              <a:t>Verpflegungsstand</a:t>
            </a:r>
            <a:endParaRPr lang="en-US" sz="1000" b="1" dirty="0">
              <a:latin typeface="Calibri" panose="020F0502020204030204" pitchFamily="34" charset="0"/>
              <a:cs typeface="Calibri" panose="020F0502020204030204" pitchFamily="34" charset="0"/>
            </a:endParaRPr>
          </a:p>
        </p:txBody>
      </p:sp>
      <p:sp>
        <p:nvSpPr>
          <p:cNvPr id="26" name="Shape 27">
            <a:extLst>
              <a:ext uri="{FF2B5EF4-FFF2-40B4-BE49-F238E27FC236}">
                <a16:creationId xmlns:a16="http://schemas.microsoft.com/office/drawing/2014/main" id="{AD21CDD9-E4B5-0229-B740-8D9BEF918869}"/>
              </a:ext>
            </a:extLst>
          </p:cNvPr>
          <p:cNvSpPr/>
          <p:nvPr/>
        </p:nvSpPr>
        <p:spPr>
          <a:xfrm>
            <a:off x="4210112" y="6391102"/>
            <a:ext cx="93583" cy="93583"/>
          </a:xfrm>
          <a:prstGeom prst="ellipse">
            <a:avLst/>
          </a:prstGeom>
          <a:solidFill>
            <a:srgbClr val="2F9E97"/>
          </a:solidFill>
          <a:ln/>
        </p:spPr>
        <p:txBody>
          <a:bodyPr/>
          <a:lstStyle/>
          <a:p>
            <a:endParaRPr lang="de-DE" dirty="0"/>
          </a:p>
        </p:txBody>
      </p:sp>
      <p:sp>
        <p:nvSpPr>
          <p:cNvPr id="27" name="Text 28">
            <a:extLst>
              <a:ext uri="{FF2B5EF4-FFF2-40B4-BE49-F238E27FC236}">
                <a16:creationId xmlns:a16="http://schemas.microsoft.com/office/drawing/2014/main" id="{E0E3938B-96C6-133B-8F55-3CF7311A123F}"/>
              </a:ext>
            </a:extLst>
          </p:cNvPr>
          <p:cNvSpPr/>
          <p:nvPr/>
        </p:nvSpPr>
        <p:spPr>
          <a:xfrm>
            <a:off x="4411655" y="6306005"/>
            <a:ext cx="407849" cy="215176"/>
          </a:xfrm>
          <a:prstGeom prst="rect">
            <a:avLst/>
          </a:prstGeom>
          <a:noFill/>
          <a:ln/>
        </p:spPr>
        <p:txBody>
          <a:bodyPr wrap="square" lIns="25400" tIns="25400" rIns="25400" bIns="25400" rtlCol="0" anchor="t">
            <a:noAutofit/>
          </a:bodyPr>
          <a:lstStyle/>
          <a:p>
            <a:pPr marL="0" indent="0" algn="l">
              <a:lnSpc>
                <a:spcPct val="135000"/>
              </a:lnSpc>
              <a:buNone/>
            </a:pPr>
            <a:r>
              <a:rPr lang="en-US" sz="1000" dirty="0">
                <a:solidFill>
                  <a:srgbClr val="25282A"/>
                </a:solidFill>
                <a:latin typeface="Calibri" panose="020F0502020204030204" pitchFamily="34" charset="0"/>
                <a:ea typeface="Arial" pitchFamily="34" charset="-122"/>
                <a:cs typeface="Calibri" panose="020F0502020204030204" pitchFamily="34" charset="0"/>
              </a:rPr>
              <a:t>Musik</a:t>
            </a:r>
            <a:endParaRPr lang="en-US" sz="1000" b="1" dirty="0">
              <a:latin typeface="Calibri" panose="020F0502020204030204" pitchFamily="34" charset="0"/>
              <a:cs typeface="Calibri" panose="020F0502020204030204" pitchFamily="34" charset="0"/>
            </a:endParaRPr>
          </a:p>
        </p:txBody>
      </p:sp>
      <p:sp>
        <p:nvSpPr>
          <p:cNvPr id="28" name="Shape 29">
            <a:extLst>
              <a:ext uri="{FF2B5EF4-FFF2-40B4-BE49-F238E27FC236}">
                <a16:creationId xmlns:a16="http://schemas.microsoft.com/office/drawing/2014/main" id="{48288072-FC5F-3196-FADA-B88DA14409D7}"/>
              </a:ext>
            </a:extLst>
          </p:cNvPr>
          <p:cNvSpPr/>
          <p:nvPr/>
        </p:nvSpPr>
        <p:spPr>
          <a:xfrm>
            <a:off x="4210112" y="6683372"/>
            <a:ext cx="93583" cy="93583"/>
          </a:xfrm>
          <a:prstGeom prst="ellipse">
            <a:avLst/>
          </a:prstGeom>
          <a:solidFill>
            <a:srgbClr val="2F9E97"/>
          </a:solidFill>
          <a:ln/>
        </p:spPr>
        <p:txBody>
          <a:bodyPr/>
          <a:lstStyle/>
          <a:p>
            <a:endParaRPr lang="de-DE" dirty="0"/>
          </a:p>
        </p:txBody>
      </p:sp>
      <p:sp>
        <p:nvSpPr>
          <p:cNvPr id="29" name="Text 30">
            <a:extLst>
              <a:ext uri="{FF2B5EF4-FFF2-40B4-BE49-F238E27FC236}">
                <a16:creationId xmlns:a16="http://schemas.microsoft.com/office/drawing/2014/main" id="{13CC9675-05C4-BD08-342D-B98FA06CF696}"/>
              </a:ext>
            </a:extLst>
          </p:cNvPr>
          <p:cNvSpPr/>
          <p:nvPr/>
        </p:nvSpPr>
        <p:spPr>
          <a:xfrm>
            <a:off x="4411655" y="6591401"/>
            <a:ext cx="1021765" cy="215176"/>
          </a:xfrm>
          <a:prstGeom prst="rect">
            <a:avLst/>
          </a:prstGeom>
          <a:noFill/>
          <a:ln/>
        </p:spPr>
        <p:txBody>
          <a:bodyPr wrap="square" lIns="25400" tIns="25400" rIns="25400" bIns="25400" rtlCol="0" anchor="t">
            <a:noAutofit/>
          </a:bodyPr>
          <a:lstStyle/>
          <a:p>
            <a:pPr marL="0" indent="0" algn="l">
              <a:lnSpc>
                <a:spcPct val="135000"/>
              </a:lnSpc>
              <a:buNone/>
            </a:pPr>
            <a:r>
              <a:rPr lang="en-US" sz="1000" dirty="0">
                <a:solidFill>
                  <a:srgbClr val="25282A"/>
                </a:solidFill>
                <a:latin typeface="Calibri" panose="020F0502020204030204" pitchFamily="34" charset="0"/>
                <a:ea typeface="Arial" pitchFamily="34" charset="-122"/>
                <a:cs typeface="Calibri" panose="020F0502020204030204" pitchFamily="34" charset="0"/>
              </a:rPr>
              <a:t>Erste-Hilfe-Team</a:t>
            </a:r>
            <a:endParaRPr lang="en-US" sz="1000" b="1" dirty="0">
              <a:latin typeface="Calibri" panose="020F0502020204030204" pitchFamily="34" charset="0"/>
              <a:cs typeface="Calibri" panose="020F0502020204030204" pitchFamily="34" charset="0"/>
            </a:endParaRPr>
          </a:p>
        </p:txBody>
      </p:sp>
      <p:sp>
        <p:nvSpPr>
          <p:cNvPr id="30" name="Shape 31">
            <a:extLst>
              <a:ext uri="{FF2B5EF4-FFF2-40B4-BE49-F238E27FC236}">
                <a16:creationId xmlns:a16="http://schemas.microsoft.com/office/drawing/2014/main" id="{343C48EB-EE8C-803C-2EEC-E246FFFB5034}"/>
              </a:ext>
            </a:extLst>
          </p:cNvPr>
          <p:cNvSpPr/>
          <p:nvPr/>
        </p:nvSpPr>
        <p:spPr>
          <a:xfrm>
            <a:off x="4210112" y="6975638"/>
            <a:ext cx="93583" cy="93583"/>
          </a:xfrm>
          <a:prstGeom prst="ellipse">
            <a:avLst/>
          </a:prstGeom>
          <a:solidFill>
            <a:srgbClr val="2F9E97"/>
          </a:solidFill>
          <a:ln/>
        </p:spPr>
        <p:txBody>
          <a:bodyPr/>
          <a:lstStyle/>
          <a:p>
            <a:endParaRPr lang="de-DE" dirty="0"/>
          </a:p>
        </p:txBody>
      </p:sp>
      <p:sp>
        <p:nvSpPr>
          <p:cNvPr id="31" name="Text 32">
            <a:extLst>
              <a:ext uri="{FF2B5EF4-FFF2-40B4-BE49-F238E27FC236}">
                <a16:creationId xmlns:a16="http://schemas.microsoft.com/office/drawing/2014/main" id="{440BABBD-501C-60C4-097C-EBE7327B1DAB}"/>
              </a:ext>
            </a:extLst>
          </p:cNvPr>
          <p:cNvSpPr/>
          <p:nvPr/>
        </p:nvSpPr>
        <p:spPr>
          <a:xfrm>
            <a:off x="4411655" y="6890542"/>
            <a:ext cx="775216" cy="215176"/>
          </a:xfrm>
          <a:prstGeom prst="rect">
            <a:avLst/>
          </a:prstGeom>
          <a:noFill/>
          <a:ln/>
        </p:spPr>
        <p:txBody>
          <a:bodyPr wrap="square" lIns="25400" tIns="25400" rIns="25400" bIns="25400" rtlCol="0" anchor="t">
            <a:noAutofit/>
          </a:bodyPr>
          <a:lstStyle/>
          <a:p>
            <a:pPr marL="0" indent="0" algn="l">
              <a:lnSpc>
                <a:spcPct val="135000"/>
              </a:lnSpc>
              <a:buNone/>
            </a:pPr>
            <a:r>
              <a:rPr lang="en-US" sz="1000" dirty="0">
                <a:solidFill>
                  <a:srgbClr val="25282A"/>
                </a:solidFill>
                <a:latin typeface="Calibri" panose="020F0502020204030204" pitchFamily="34" charset="0"/>
                <a:ea typeface="Arial" pitchFamily="34" charset="-122"/>
                <a:cs typeface="Calibri" panose="020F0502020204030204" pitchFamily="34" charset="0"/>
              </a:rPr>
              <a:t>Gute Laune!</a:t>
            </a:r>
            <a:endParaRPr lang="en-US" sz="1000" b="1" dirty="0">
              <a:latin typeface="Calibri" panose="020F0502020204030204" pitchFamily="34" charset="0"/>
              <a:cs typeface="Calibri" panose="020F0502020204030204" pitchFamily="34" charset="0"/>
            </a:endParaRPr>
          </a:p>
        </p:txBody>
      </p:sp>
      <p:sp>
        <p:nvSpPr>
          <p:cNvPr id="32" name="Text 15">
            <a:extLst>
              <a:ext uri="{FF2B5EF4-FFF2-40B4-BE49-F238E27FC236}">
                <a16:creationId xmlns:a16="http://schemas.microsoft.com/office/drawing/2014/main" id="{BCA59198-CBE8-73B2-7DF3-25503A367FAC}"/>
              </a:ext>
            </a:extLst>
          </p:cNvPr>
          <p:cNvSpPr/>
          <p:nvPr/>
        </p:nvSpPr>
        <p:spPr>
          <a:xfrm>
            <a:off x="3639936" y="5719798"/>
            <a:ext cx="3006000" cy="286018"/>
          </a:xfrm>
          <a:prstGeom prst="rect">
            <a:avLst/>
          </a:prstGeom>
          <a:noFill/>
          <a:ln/>
        </p:spPr>
        <p:txBody>
          <a:bodyPr wrap="square" lIns="0" tIns="0" rIns="0" bIns="0" rtlCol="0" anchor="t">
            <a:noAutofit/>
          </a:bodyPr>
          <a:lstStyle/>
          <a:p>
            <a:pPr marL="0" indent="0" algn="ctr">
              <a:buNone/>
            </a:pPr>
            <a:r>
              <a:rPr lang="en-US" sz="1400" b="1" dirty="0">
                <a:solidFill>
                  <a:srgbClr val="2F9E97"/>
                </a:solidFill>
                <a:latin typeface="Calibri" panose="020F0502020204030204" pitchFamily="34" charset="0"/>
                <a:ea typeface="Arial" pitchFamily="34" charset="-122"/>
                <a:cs typeface="Calibri" panose="020F0502020204030204" pitchFamily="34" charset="0"/>
              </a:rPr>
              <a:t>Vor Ort für euch</a:t>
            </a:r>
            <a:endParaRPr lang="en-US" sz="1400" b="1" dirty="0">
              <a:solidFill>
                <a:srgbClr val="2F9E97"/>
              </a:solidFill>
              <a:latin typeface="Calibri" panose="020F0502020204030204" pitchFamily="34" charset="0"/>
              <a:cs typeface="Calibri" panose="020F0502020204030204" pitchFamily="34" charset="0"/>
            </a:endParaRPr>
          </a:p>
        </p:txBody>
      </p:sp>
      <p:grpSp>
        <p:nvGrpSpPr>
          <p:cNvPr id="35" name="Gruppieren 34">
            <a:extLst>
              <a:ext uri="{FF2B5EF4-FFF2-40B4-BE49-F238E27FC236}">
                <a16:creationId xmlns:a16="http://schemas.microsoft.com/office/drawing/2014/main" id="{5CB43159-31E6-5A76-AAA5-C7118B0AC792}"/>
              </a:ext>
            </a:extLst>
          </p:cNvPr>
          <p:cNvGrpSpPr/>
          <p:nvPr/>
        </p:nvGrpSpPr>
        <p:grpSpPr>
          <a:xfrm>
            <a:off x="608355" y="6055615"/>
            <a:ext cx="174040" cy="1413777"/>
            <a:chOff x="608355" y="6078074"/>
            <a:chExt cx="174040" cy="1413777"/>
          </a:xfrm>
        </p:grpSpPr>
        <p:sp>
          <p:nvSpPr>
            <p:cNvPr id="15" name="Shape 16">
              <a:extLst>
                <a:ext uri="{FF2B5EF4-FFF2-40B4-BE49-F238E27FC236}">
                  <a16:creationId xmlns:a16="http://schemas.microsoft.com/office/drawing/2014/main" id="{43FE4C15-E8B5-D916-DA3D-98DEAAE783AE}"/>
                </a:ext>
              </a:extLst>
            </p:cNvPr>
            <p:cNvSpPr/>
            <p:nvPr/>
          </p:nvSpPr>
          <p:spPr>
            <a:xfrm>
              <a:off x="608355" y="6078074"/>
              <a:ext cx="174040" cy="174040"/>
            </a:xfrm>
            <a:prstGeom prst="roundRect">
              <a:avLst>
                <a:gd name="adj" fmla="val 16419"/>
              </a:avLst>
            </a:prstGeom>
            <a:ln w="12700">
              <a:solidFill>
                <a:srgbClr val="2F9E97"/>
              </a:solidFill>
              <a:prstDash val="solid"/>
            </a:ln>
          </p:spPr>
          <p:txBody>
            <a:bodyPr/>
            <a:lstStyle/>
            <a:p>
              <a:endParaRPr lang="de-DE" dirty="0">
                <a:latin typeface="Calibri" panose="020F0502020204030204" pitchFamily="34" charset="0"/>
                <a:cs typeface="Calibri" panose="020F0502020204030204" pitchFamily="34" charset="0"/>
              </a:endParaRPr>
            </a:p>
          </p:txBody>
        </p:sp>
        <p:sp>
          <p:nvSpPr>
            <p:cNvPr id="17" name="Shape 18">
              <a:extLst>
                <a:ext uri="{FF2B5EF4-FFF2-40B4-BE49-F238E27FC236}">
                  <a16:creationId xmlns:a16="http://schemas.microsoft.com/office/drawing/2014/main" id="{FF117E12-43EF-F1D7-E76A-E79B72AD0529}"/>
                </a:ext>
              </a:extLst>
            </p:cNvPr>
            <p:cNvSpPr/>
            <p:nvPr/>
          </p:nvSpPr>
          <p:spPr>
            <a:xfrm>
              <a:off x="608355" y="6381684"/>
              <a:ext cx="174040" cy="174040"/>
            </a:xfrm>
            <a:prstGeom prst="roundRect">
              <a:avLst>
                <a:gd name="adj" fmla="val 16419"/>
              </a:avLst>
            </a:prstGeom>
            <a:ln w="12700">
              <a:solidFill>
                <a:srgbClr val="2F9E97"/>
              </a:solidFill>
              <a:prstDash val="solid"/>
            </a:ln>
          </p:spPr>
          <p:txBody>
            <a:bodyPr/>
            <a:lstStyle/>
            <a:p>
              <a:endParaRPr lang="de-DE" dirty="0">
                <a:latin typeface="Calibri" panose="020F0502020204030204" pitchFamily="34" charset="0"/>
                <a:cs typeface="Calibri" panose="020F0502020204030204" pitchFamily="34" charset="0"/>
              </a:endParaRPr>
            </a:p>
          </p:txBody>
        </p:sp>
        <p:sp>
          <p:nvSpPr>
            <p:cNvPr id="19" name="Shape 20">
              <a:extLst>
                <a:ext uri="{FF2B5EF4-FFF2-40B4-BE49-F238E27FC236}">
                  <a16:creationId xmlns:a16="http://schemas.microsoft.com/office/drawing/2014/main" id="{C9915F54-0E2E-BD3C-8E99-1F6E041B6B8C}"/>
                </a:ext>
              </a:extLst>
            </p:cNvPr>
            <p:cNvSpPr/>
            <p:nvPr/>
          </p:nvSpPr>
          <p:spPr>
            <a:xfrm>
              <a:off x="608355" y="6685293"/>
              <a:ext cx="174040" cy="174040"/>
            </a:xfrm>
            <a:prstGeom prst="roundRect">
              <a:avLst>
                <a:gd name="adj" fmla="val 16419"/>
              </a:avLst>
            </a:prstGeom>
            <a:ln w="12700">
              <a:solidFill>
                <a:srgbClr val="2F9E97"/>
              </a:solidFill>
              <a:prstDash val="solid"/>
            </a:ln>
          </p:spPr>
          <p:txBody>
            <a:bodyPr/>
            <a:lstStyle/>
            <a:p>
              <a:endParaRPr lang="de-DE" dirty="0">
                <a:latin typeface="Calibri" panose="020F0502020204030204" pitchFamily="34" charset="0"/>
                <a:cs typeface="Calibri" panose="020F0502020204030204" pitchFamily="34" charset="0"/>
              </a:endParaRPr>
            </a:p>
          </p:txBody>
        </p:sp>
        <p:sp>
          <p:nvSpPr>
            <p:cNvPr id="33" name="Shape 20">
              <a:extLst>
                <a:ext uri="{FF2B5EF4-FFF2-40B4-BE49-F238E27FC236}">
                  <a16:creationId xmlns:a16="http://schemas.microsoft.com/office/drawing/2014/main" id="{EC79CC94-2AE7-18AD-CD2F-00454EB201B4}"/>
                </a:ext>
              </a:extLst>
            </p:cNvPr>
            <p:cNvSpPr/>
            <p:nvPr/>
          </p:nvSpPr>
          <p:spPr>
            <a:xfrm>
              <a:off x="608355" y="7008427"/>
              <a:ext cx="174040" cy="174040"/>
            </a:xfrm>
            <a:prstGeom prst="roundRect">
              <a:avLst>
                <a:gd name="adj" fmla="val 16419"/>
              </a:avLst>
            </a:prstGeom>
            <a:ln w="12700">
              <a:solidFill>
                <a:srgbClr val="2F9E97"/>
              </a:solidFill>
              <a:prstDash val="solid"/>
            </a:ln>
          </p:spPr>
          <p:txBody>
            <a:bodyPr/>
            <a:lstStyle/>
            <a:p>
              <a:endParaRPr lang="de-DE" dirty="0">
                <a:latin typeface="Calibri" panose="020F0502020204030204" pitchFamily="34" charset="0"/>
                <a:cs typeface="Calibri" panose="020F0502020204030204" pitchFamily="34" charset="0"/>
              </a:endParaRPr>
            </a:p>
          </p:txBody>
        </p:sp>
        <p:sp>
          <p:nvSpPr>
            <p:cNvPr id="34" name="Shape 20">
              <a:extLst>
                <a:ext uri="{FF2B5EF4-FFF2-40B4-BE49-F238E27FC236}">
                  <a16:creationId xmlns:a16="http://schemas.microsoft.com/office/drawing/2014/main" id="{F0E357AE-865E-52FC-06D1-88390BDD317D}"/>
                </a:ext>
              </a:extLst>
            </p:cNvPr>
            <p:cNvSpPr/>
            <p:nvPr/>
          </p:nvSpPr>
          <p:spPr>
            <a:xfrm>
              <a:off x="608355" y="7317811"/>
              <a:ext cx="174040" cy="174040"/>
            </a:xfrm>
            <a:prstGeom prst="roundRect">
              <a:avLst>
                <a:gd name="adj" fmla="val 16419"/>
              </a:avLst>
            </a:prstGeom>
            <a:ln w="12700">
              <a:solidFill>
                <a:srgbClr val="2F9E97"/>
              </a:solidFill>
              <a:prstDash val="solid"/>
            </a:ln>
          </p:spPr>
          <p:txBody>
            <a:bodyPr/>
            <a:lstStyle/>
            <a:p>
              <a:endParaRPr lang="de-DE" dirty="0">
                <a:latin typeface="Calibri" panose="020F0502020204030204" pitchFamily="34" charset="0"/>
                <a:cs typeface="Calibri" panose="020F0502020204030204" pitchFamily="34" charset="0"/>
              </a:endParaRPr>
            </a:p>
          </p:txBody>
        </p:sp>
      </p:grpSp>
      <p:sp>
        <p:nvSpPr>
          <p:cNvPr id="36" name="Text 21">
            <a:extLst>
              <a:ext uri="{FF2B5EF4-FFF2-40B4-BE49-F238E27FC236}">
                <a16:creationId xmlns:a16="http://schemas.microsoft.com/office/drawing/2014/main" id="{9C3BB4D1-9D94-6F40-1670-101A7E2E95AF}"/>
              </a:ext>
            </a:extLst>
          </p:cNvPr>
          <p:cNvSpPr/>
          <p:nvPr/>
        </p:nvSpPr>
        <p:spPr>
          <a:xfrm>
            <a:off x="890355" y="6923466"/>
            <a:ext cx="2652117" cy="215176"/>
          </a:xfrm>
          <a:prstGeom prst="rect">
            <a:avLst/>
          </a:prstGeom>
          <a:noFill/>
          <a:ln/>
        </p:spPr>
        <p:txBody>
          <a:bodyPr wrap="square" lIns="25400" tIns="25400" rIns="25400" bIns="25400" rtlCol="0" anchor="t">
            <a:noAutofit/>
          </a:bodyPr>
          <a:lstStyle/>
          <a:p>
            <a:pPr marL="0" indent="0" algn="l">
              <a:lnSpc>
                <a:spcPct val="135000"/>
              </a:lnSpc>
              <a:buNone/>
            </a:pPr>
            <a:r>
              <a:rPr lang="en-US" sz="1000" dirty="0">
                <a:solidFill>
                  <a:srgbClr val="25282A"/>
                </a:solidFill>
                <a:latin typeface="Calibri" panose="020F0502020204030204" pitchFamily="34" charset="0"/>
                <a:ea typeface="Arial" pitchFamily="34" charset="-122"/>
                <a:cs typeface="Calibri" panose="020F0502020204030204" pitchFamily="34" charset="0"/>
              </a:rPr>
              <a:t>[Hier eintragen]</a:t>
            </a:r>
            <a:endParaRPr lang="en-US" sz="1000" dirty="0">
              <a:latin typeface="Calibri" panose="020F0502020204030204" pitchFamily="34" charset="0"/>
              <a:cs typeface="Calibri" panose="020F0502020204030204" pitchFamily="34" charset="0"/>
            </a:endParaRPr>
          </a:p>
        </p:txBody>
      </p:sp>
      <p:sp>
        <p:nvSpPr>
          <p:cNvPr id="37" name="Text 21">
            <a:extLst>
              <a:ext uri="{FF2B5EF4-FFF2-40B4-BE49-F238E27FC236}">
                <a16:creationId xmlns:a16="http://schemas.microsoft.com/office/drawing/2014/main" id="{18519F03-45F3-1FDB-0463-DF3532809A90}"/>
              </a:ext>
            </a:extLst>
          </p:cNvPr>
          <p:cNvSpPr/>
          <p:nvPr/>
        </p:nvSpPr>
        <p:spPr>
          <a:xfrm>
            <a:off x="890355" y="7239725"/>
            <a:ext cx="2652117" cy="215176"/>
          </a:xfrm>
          <a:prstGeom prst="rect">
            <a:avLst/>
          </a:prstGeom>
          <a:noFill/>
          <a:ln/>
        </p:spPr>
        <p:txBody>
          <a:bodyPr wrap="square" lIns="25400" tIns="25400" rIns="25400" bIns="25400" rtlCol="0" anchor="t">
            <a:noAutofit/>
          </a:bodyPr>
          <a:lstStyle/>
          <a:p>
            <a:pPr marL="0" indent="0" algn="l">
              <a:lnSpc>
                <a:spcPct val="135000"/>
              </a:lnSpc>
              <a:buNone/>
            </a:pPr>
            <a:r>
              <a:rPr lang="en-US" sz="1000" dirty="0">
                <a:solidFill>
                  <a:srgbClr val="25282A"/>
                </a:solidFill>
                <a:latin typeface="Calibri" panose="020F0502020204030204" pitchFamily="34" charset="0"/>
                <a:ea typeface="Arial" pitchFamily="34" charset="-122"/>
                <a:cs typeface="Calibri" panose="020F0502020204030204" pitchFamily="34" charset="0"/>
              </a:rPr>
              <a:t>[Hier eintragen]</a:t>
            </a:r>
            <a:endParaRPr lang="en-US" sz="1000" dirty="0">
              <a:latin typeface="Calibri" panose="020F0502020204030204" pitchFamily="34" charset="0"/>
              <a:cs typeface="Calibri" panose="020F0502020204030204" pitchFamily="34" charset="0"/>
            </a:endParaRPr>
          </a:p>
        </p:txBody>
      </p:sp>
      <p:sp>
        <p:nvSpPr>
          <p:cNvPr id="38" name="Shape 31">
            <a:extLst>
              <a:ext uri="{FF2B5EF4-FFF2-40B4-BE49-F238E27FC236}">
                <a16:creationId xmlns:a16="http://schemas.microsoft.com/office/drawing/2014/main" id="{4E34B408-18AC-10A9-E110-FDDA2666BA82}"/>
              </a:ext>
            </a:extLst>
          </p:cNvPr>
          <p:cNvSpPr/>
          <p:nvPr/>
        </p:nvSpPr>
        <p:spPr>
          <a:xfrm>
            <a:off x="4210112" y="7285021"/>
            <a:ext cx="93583" cy="93583"/>
          </a:xfrm>
          <a:prstGeom prst="ellipse">
            <a:avLst/>
          </a:prstGeom>
          <a:solidFill>
            <a:srgbClr val="2F9E97"/>
          </a:solidFill>
          <a:ln/>
        </p:spPr>
        <p:txBody>
          <a:bodyPr/>
          <a:lstStyle/>
          <a:p>
            <a:endParaRPr lang="de-DE" dirty="0"/>
          </a:p>
        </p:txBody>
      </p:sp>
      <p:sp>
        <p:nvSpPr>
          <p:cNvPr id="39" name="Text 32">
            <a:extLst>
              <a:ext uri="{FF2B5EF4-FFF2-40B4-BE49-F238E27FC236}">
                <a16:creationId xmlns:a16="http://schemas.microsoft.com/office/drawing/2014/main" id="{4CDDC181-FDAA-1154-0436-F8F321615423}"/>
              </a:ext>
            </a:extLst>
          </p:cNvPr>
          <p:cNvSpPr/>
          <p:nvPr/>
        </p:nvSpPr>
        <p:spPr>
          <a:xfrm>
            <a:off x="4411655" y="7199925"/>
            <a:ext cx="1021764" cy="215176"/>
          </a:xfrm>
          <a:prstGeom prst="rect">
            <a:avLst/>
          </a:prstGeom>
          <a:noFill/>
          <a:ln/>
        </p:spPr>
        <p:txBody>
          <a:bodyPr wrap="square" lIns="25400" tIns="25400" rIns="25400" bIns="25400" rtlCol="0" anchor="t">
            <a:noAutofit/>
          </a:bodyPr>
          <a:lstStyle/>
          <a:p>
            <a:pPr>
              <a:lnSpc>
                <a:spcPct val="135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[Hier eintragen]</a:t>
            </a:r>
            <a:endParaRPr lang="en-US" sz="1000" dirty="0">
              <a:latin typeface="Calibri" panose="020F0502020204030204" pitchFamily="34" charset="0"/>
              <a:cs typeface="Calibri" panose="020F0502020204030204" pitchFamily="34" charset="0"/>
            </a:endParaRPr>
          </a:p>
        </p:txBody>
      </p:sp>
      <p:pic>
        <p:nvPicPr>
          <p:cNvPr id="22" name="Grafik 21">
            <a:extLst>
              <a:ext uri="{FF2B5EF4-FFF2-40B4-BE49-F238E27FC236}">
                <a16:creationId xmlns:a16="http://schemas.microsoft.com/office/drawing/2014/main" id="{ADF6DCAC-BD91-6C6D-57D6-FBB65B260470}"/>
              </a:ext>
            </a:extLst>
          </p:cNvPr>
          <p:cNvPicPr>
            <a:picLocks noChangeAspect="1"/>
          </p:cNvPicPr>
          <p:nvPr/>
        </p:nvPicPr>
        <p:blipFill>
          <a:blip r:embed="rId2"/>
          <a:stretch>
            <a:fillRect/>
          </a:stretch>
        </p:blipFill>
        <p:spPr>
          <a:xfrm>
            <a:off x="1144911" y="7540355"/>
            <a:ext cx="2012583" cy="1850908"/>
          </a:xfrm>
          <a:prstGeom prst="rect">
            <a:avLst/>
          </a:prstGeom>
        </p:spPr>
      </p:pic>
      <p:pic>
        <p:nvPicPr>
          <p:cNvPr id="42" name="Grafik 41">
            <a:extLst>
              <a:ext uri="{FF2B5EF4-FFF2-40B4-BE49-F238E27FC236}">
                <a16:creationId xmlns:a16="http://schemas.microsoft.com/office/drawing/2014/main" id="{19C6D31F-FD56-DF12-DF40-775740F7D1CC}"/>
              </a:ext>
            </a:extLst>
          </p:cNvPr>
          <p:cNvPicPr>
            <a:picLocks noChangeAspect="1"/>
          </p:cNvPicPr>
          <p:nvPr/>
        </p:nvPicPr>
        <p:blipFill>
          <a:blip r:embed="rId3"/>
          <a:stretch>
            <a:fillRect/>
          </a:stretch>
        </p:blipFill>
        <p:spPr>
          <a:xfrm>
            <a:off x="4219506" y="7421748"/>
            <a:ext cx="2076781" cy="1575489"/>
          </a:xfrm>
          <a:prstGeom prst="rect">
            <a:avLst/>
          </a:prstGeom>
        </p:spPr>
      </p:pic>
    </p:spTree>
    <p:extLst>
      <p:ext uri="{BB962C8B-B14F-4D97-AF65-F5344CB8AC3E}">
        <p14:creationId xmlns:p14="http://schemas.microsoft.com/office/powerpoint/2010/main" val="3427105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E0A1C61D-0B16-FB9E-BDF5-8702A7F9D15A}"/>
              </a:ext>
            </a:extLst>
          </p:cNvPr>
          <p:cNvSpPr/>
          <p:nvPr/>
        </p:nvSpPr>
        <p:spPr>
          <a:xfrm>
            <a:off x="1867148" y="176496"/>
            <a:ext cx="3123704" cy="539583"/>
          </a:xfrm>
          <a:prstGeom prst="roundRect">
            <a:avLst>
              <a:gd name="adj" fmla="val 50000"/>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bIns="72000" rtlCol="0" anchor="ctr"/>
          <a:lstStyle/>
          <a:p>
            <a:pPr algn="ctr"/>
            <a:r>
              <a:rPr lang="en-US" sz="2800" b="1" dirty="0">
                <a:solidFill>
                  <a:srgbClr val="2F9E97"/>
                </a:solidFill>
                <a:latin typeface="Calibri" panose="020F0502020204030204" pitchFamily="34" charset="0"/>
                <a:ea typeface="Arial" pitchFamily="34" charset="-122"/>
                <a:cs typeface="Calibri" panose="020F0502020204030204" pitchFamily="34" charset="0"/>
              </a:rPr>
              <a:t>GUT VORBEREITET</a:t>
            </a:r>
            <a:endParaRPr lang="de-DE" sz="2800" b="1" dirty="0">
              <a:solidFill>
                <a:srgbClr val="2F9E97"/>
              </a:solidFill>
              <a:latin typeface="Calibri" panose="020F0502020204030204" pitchFamily="34" charset="0"/>
              <a:cs typeface="Calibri" panose="020F0502020204030204" pitchFamily="34" charset="0"/>
            </a:endParaRPr>
          </a:p>
        </p:txBody>
      </p:sp>
      <p:sp>
        <p:nvSpPr>
          <p:cNvPr id="3" name="Titel 4">
            <a:extLst>
              <a:ext uri="{FF2B5EF4-FFF2-40B4-BE49-F238E27FC236}">
                <a16:creationId xmlns:a16="http://schemas.microsoft.com/office/drawing/2014/main" id="{FC198C5D-6CBE-AC8E-3090-3EA34897FBAD}"/>
              </a:ext>
            </a:extLst>
          </p:cNvPr>
          <p:cNvSpPr txBox="1">
            <a:spLocks/>
          </p:cNvSpPr>
          <p:nvPr/>
        </p:nvSpPr>
        <p:spPr>
          <a:xfrm>
            <a:off x="147728" y="151594"/>
            <a:ext cx="1354964" cy="45530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pPr>
            <a:r>
              <a:rPr lang="en-US" sz="1000" dirty="0">
                <a:solidFill>
                  <a:srgbClr val="25282A"/>
                </a:solidFill>
                <a:latin typeface="Calibri" panose="020F0502020204030204" pitchFamily="34" charset="0"/>
                <a:ea typeface="Arial" pitchFamily="34" charset="-122"/>
                <a:cs typeface="Calibri" panose="020F0502020204030204" pitchFamily="34" charset="0"/>
              </a:rPr>
              <a:t>[Schulname]</a:t>
            </a:r>
          </a:p>
          <a:p>
            <a:pPr algn="l">
              <a:lnSpc>
                <a:spcPct val="100000"/>
              </a:lnSpc>
            </a:pPr>
            <a:r>
              <a:rPr lang="en-US" sz="1000" dirty="0">
                <a:solidFill>
                  <a:srgbClr val="7A8084"/>
                </a:solidFill>
                <a:latin typeface="Calibri" panose="020F0502020204030204" pitchFamily="34" charset="0"/>
                <a:ea typeface="Arial" pitchFamily="34" charset="-122"/>
                <a:cs typeface="Calibri" panose="020F0502020204030204" pitchFamily="34" charset="0"/>
              </a:rPr>
              <a:t>[Schulart / Zusatz]</a:t>
            </a:r>
            <a:endParaRPr lang="en-US" sz="1000" b="1" dirty="0">
              <a:latin typeface="Calibri" panose="020F0502020204030204" pitchFamily="34" charset="0"/>
              <a:cs typeface="Calibri" panose="020F0502020204030204" pitchFamily="34" charset="0"/>
            </a:endParaRPr>
          </a:p>
        </p:txBody>
      </p:sp>
      <p:sp>
        <p:nvSpPr>
          <p:cNvPr id="4" name="Shape 1">
            <a:extLst>
              <a:ext uri="{FF2B5EF4-FFF2-40B4-BE49-F238E27FC236}">
                <a16:creationId xmlns:a16="http://schemas.microsoft.com/office/drawing/2014/main" id="{D6CBC090-E893-EC30-5C9F-FD87ACC20EB9}"/>
              </a:ext>
            </a:extLst>
          </p:cNvPr>
          <p:cNvSpPr/>
          <p:nvPr/>
        </p:nvSpPr>
        <p:spPr>
          <a:xfrm>
            <a:off x="5257797" y="218637"/>
            <a:ext cx="1398725" cy="455302"/>
          </a:xfrm>
          <a:prstGeom prst="roundRect">
            <a:avLst>
              <a:gd name="adj" fmla="val 16139"/>
            </a:avLst>
          </a:prstGeom>
          <a:ln w="17145">
            <a:solidFill>
              <a:srgbClr val="C8CDD1"/>
            </a:solidFill>
            <a:prstDash val="dash"/>
          </a:ln>
        </p:spPr>
        <p:txBody>
          <a:bodyPr/>
          <a:lstStyle/>
          <a:p>
            <a:endParaRPr lang="de-DE" dirty="0"/>
          </a:p>
        </p:txBody>
      </p:sp>
      <p:sp>
        <p:nvSpPr>
          <p:cNvPr id="5" name="Textfeld 4">
            <a:extLst>
              <a:ext uri="{FF2B5EF4-FFF2-40B4-BE49-F238E27FC236}">
                <a16:creationId xmlns:a16="http://schemas.microsoft.com/office/drawing/2014/main" id="{411D368E-2C81-7DF4-8B9A-4478BD205A43}"/>
              </a:ext>
            </a:extLst>
          </p:cNvPr>
          <p:cNvSpPr txBox="1"/>
          <p:nvPr/>
        </p:nvSpPr>
        <p:spPr>
          <a:xfrm>
            <a:off x="5384382" y="294408"/>
            <a:ext cx="1196651" cy="270459"/>
          </a:xfrm>
          <a:prstGeom prst="rect">
            <a:avLst/>
          </a:prstGeom>
          <a:noFill/>
        </p:spPr>
        <p:txBody>
          <a:bodyPr wrap="square">
            <a:spAutoFit/>
          </a:bodyPr>
          <a:lstStyle/>
          <a:p>
            <a:pPr marL="0" indent="0" algn="ctr">
              <a:lnSpc>
                <a:spcPct val="125000"/>
              </a:lnSpc>
              <a:buNone/>
            </a:pPr>
            <a:r>
              <a:rPr lang="en-US" sz="1000" kern="0" spc="36" dirty="0">
                <a:solidFill>
                  <a:srgbClr val="7A8084"/>
                </a:solidFill>
                <a:latin typeface="Calibri Light" panose="020F0302020204030204" pitchFamily="34" charset="0"/>
                <a:ea typeface="Arial" pitchFamily="34" charset="-122"/>
                <a:cs typeface="Calibri Light" panose="020F0302020204030204" pitchFamily="34" charset="0"/>
              </a:rPr>
              <a:t>[Logo Platzhalter]</a:t>
            </a:r>
            <a:endParaRPr lang="en-US" sz="1000" dirty="0">
              <a:latin typeface="Calibri Light" panose="020F0302020204030204" pitchFamily="34" charset="0"/>
              <a:cs typeface="Calibri Light" panose="020F0302020204030204" pitchFamily="34" charset="0"/>
            </a:endParaRPr>
          </a:p>
        </p:txBody>
      </p:sp>
      <p:sp>
        <p:nvSpPr>
          <p:cNvPr id="6" name="Textfeld 5">
            <a:extLst>
              <a:ext uri="{FF2B5EF4-FFF2-40B4-BE49-F238E27FC236}">
                <a16:creationId xmlns:a16="http://schemas.microsoft.com/office/drawing/2014/main" id="{EB199263-8AB6-6C4C-0620-6D9DE1E96553}"/>
              </a:ext>
            </a:extLst>
          </p:cNvPr>
          <p:cNvSpPr txBox="1"/>
          <p:nvPr/>
        </p:nvSpPr>
        <p:spPr>
          <a:xfrm>
            <a:off x="0" y="821682"/>
            <a:ext cx="6858000" cy="326821"/>
          </a:xfrm>
          <a:prstGeom prst="rect">
            <a:avLst/>
          </a:prstGeom>
          <a:noFill/>
        </p:spPr>
        <p:txBody>
          <a:bodyPr wrap="square">
            <a:spAutoFit/>
          </a:bodyPr>
          <a:lstStyle/>
          <a:p>
            <a:pPr algn="ctr">
              <a:lnSpc>
                <a:spcPct val="139999"/>
              </a:lnSpc>
            </a:pPr>
            <a:r>
              <a:rPr lang="en-US" sz="1200" dirty="0">
                <a:latin typeface="Calibri" panose="020F0502020204030204" pitchFamily="34" charset="0"/>
                <a:ea typeface="Arial" pitchFamily="34" charset="-122"/>
                <a:cs typeface="Calibri" panose="020F0502020204030204" pitchFamily="34" charset="0"/>
              </a:rPr>
              <a:t>Was könnt ihr als Klasse vorher zusammen machen, um euch auf den Spendenlauf einzustimmen?</a:t>
            </a:r>
            <a:endParaRPr lang="en-US" sz="1200" dirty="0">
              <a:latin typeface="Calibri" panose="020F0502020204030204" pitchFamily="34" charset="0"/>
              <a:cs typeface="Calibri" panose="020F0502020204030204" pitchFamily="34" charset="0"/>
            </a:endParaRPr>
          </a:p>
        </p:txBody>
      </p:sp>
      <p:sp>
        <p:nvSpPr>
          <p:cNvPr id="7" name="Shape 8">
            <a:extLst>
              <a:ext uri="{FF2B5EF4-FFF2-40B4-BE49-F238E27FC236}">
                <a16:creationId xmlns:a16="http://schemas.microsoft.com/office/drawing/2014/main" id="{63A08D91-B0FF-761C-D9ED-9BEB21CE78B5}"/>
              </a:ext>
            </a:extLst>
          </p:cNvPr>
          <p:cNvSpPr/>
          <p:nvPr/>
        </p:nvSpPr>
        <p:spPr>
          <a:xfrm>
            <a:off x="804449" y="1575872"/>
            <a:ext cx="4713822" cy="833765"/>
          </a:xfrm>
          <a:prstGeom prst="roundRect">
            <a:avLst>
              <a:gd name="adj" fmla="val 15994"/>
            </a:avLst>
          </a:prstGeom>
          <a:solidFill>
            <a:srgbClr val="F3F4F5"/>
          </a:solidFill>
          <a:ln/>
        </p:spPr>
        <p:txBody>
          <a:bodyPr/>
          <a:lstStyle/>
          <a:p>
            <a:endParaRPr lang="de-DE" dirty="0"/>
          </a:p>
        </p:txBody>
      </p:sp>
      <p:sp>
        <p:nvSpPr>
          <p:cNvPr id="8" name="Text 11">
            <a:extLst>
              <a:ext uri="{FF2B5EF4-FFF2-40B4-BE49-F238E27FC236}">
                <a16:creationId xmlns:a16="http://schemas.microsoft.com/office/drawing/2014/main" id="{C62E571D-4D4B-950D-0F8F-F3DC52F89F8E}"/>
              </a:ext>
            </a:extLst>
          </p:cNvPr>
          <p:cNvSpPr/>
          <p:nvPr/>
        </p:nvSpPr>
        <p:spPr>
          <a:xfrm>
            <a:off x="1262409" y="1778113"/>
            <a:ext cx="4283291" cy="454399"/>
          </a:xfrm>
          <a:prstGeom prst="rect">
            <a:avLst/>
          </a:prstGeom>
          <a:noFill/>
          <a:ln/>
        </p:spPr>
        <p:txBody>
          <a:bodyPr wrap="square" lIns="25400" tIns="25400" rIns="25400" bIns="25400" rtlCol="0" anchor="t">
            <a:noAutofit/>
          </a:bodyPr>
          <a:lstStyle/>
          <a:p>
            <a:pPr marL="0" indent="0" algn="l">
              <a:buNone/>
            </a:pPr>
            <a:r>
              <a:rPr lang="en-US" sz="1000" b="1" dirty="0">
                <a:solidFill>
                  <a:srgbClr val="25282A"/>
                </a:solidFill>
                <a:latin typeface="Calibri" panose="020F0502020204030204" pitchFamily="34" charset="0"/>
                <a:ea typeface="Arial" pitchFamily="34" charset="-122"/>
                <a:cs typeface="Calibri" panose="020F0502020204030204" pitchFamily="34" charset="0"/>
              </a:rPr>
              <a:t>EINHEITLICHES OUTFIT ALS KLASSE</a:t>
            </a:r>
            <a:br>
              <a:rPr lang="en-US" sz="1000" dirty="0">
                <a:solidFill>
                  <a:srgbClr val="25282A"/>
                </a:solidFill>
                <a:latin typeface="Calibri" panose="020F0502020204030204" pitchFamily="34" charset="0"/>
                <a:ea typeface="Arial" pitchFamily="34" charset="-122"/>
                <a:cs typeface="Calibri" panose="020F0502020204030204" pitchFamily="34" charset="0"/>
              </a:rPr>
            </a:br>
            <a:r>
              <a:rPr lang="en-US" sz="1000" dirty="0">
                <a:solidFill>
                  <a:srgbClr val="2D2D2D"/>
                </a:solidFill>
                <a:latin typeface="Calibri" panose="020F0502020204030204" pitchFamily="34" charset="0"/>
                <a:ea typeface="Arial" pitchFamily="34" charset="-122"/>
                <a:cs typeface="Calibri" panose="020F0502020204030204" pitchFamily="34" charset="0"/>
              </a:rPr>
              <a:t>Kommt zum Beispiel alle in der gleichen Farbe. Das stärkt das Wir-Gefühl.</a:t>
            </a:r>
            <a:endParaRPr lang="en-US" sz="1000" dirty="0">
              <a:latin typeface="Calibri" panose="020F0502020204030204" pitchFamily="34" charset="0"/>
              <a:cs typeface="Calibri" panose="020F0502020204030204" pitchFamily="34" charset="0"/>
            </a:endParaRPr>
          </a:p>
        </p:txBody>
      </p:sp>
      <p:sp>
        <p:nvSpPr>
          <p:cNvPr id="9" name="Shape 12">
            <a:extLst>
              <a:ext uri="{FF2B5EF4-FFF2-40B4-BE49-F238E27FC236}">
                <a16:creationId xmlns:a16="http://schemas.microsoft.com/office/drawing/2014/main" id="{49877B6A-7692-6B43-9E2F-7522888BB8D5}"/>
              </a:ext>
            </a:extLst>
          </p:cNvPr>
          <p:cNvSpPr/>
          <p:nvPr/>
        </p:nvSpPr>
        <p:spPr>
          <a:xfrm>
            <a:off x="831879" y="2843352"/>
            <a:ext cx="4713822" cy="833765"/>
          </a:xfrm>
          <a:prstGeom prst="roundRect">
            <a:avLst>
              <a:gd name="adj" fmla="val 15994"/>
            </a:avLst>
          </a:prstGeom>
          <a:solidFill>
            <a:srgbClr val="F3F4F5"/>
          </a:solidFill>
          <a:ln/>
        </p:spPr>
        <p:txBody>
          <a:bodyPr/>
          <a:lstStyle/>
          <a:p>
            <a:endParaRPr lang="de-DE" dirty="0"/>
          </a:p>
        </p:txBody>
      </p:sp>
      <p:sp>
        <p:nvSpPr>
          <p:cNvPr id="10" name="Text 15">
            <a:extLst>
              <a:ext uri="{FF2B5EF4-FFF2-40B4-BE49-F238E27FC236}">
                <a16:creationId xmlns:a16="http://schemas.microsoft.com/office/drawing/2014/main" id="{F341551D-52E2-2071-3B38-16123C780576}"/>
              </a:ext>
            </a:extLst>
          </p:cNvPr>
          <p:cNvSpPr/>
          <p:nvPr/>
        </p:nvSpPr>
        <p:spPr>
          <a:xfrm>
            <a:off x="1262409" y="3045592"/>
            <a:ext cx="4283291" cy="454399"/>
          </a:xfrm>
          <a:prstGeom prst="rect">
            <a:avLst/>
          </a:prstGeom>
          <a:noFill/>
          <a:ln/>
        </p:spPr>
        <p:txBody>
          <a:bodyPr wrap="square" lIns="25400" tIns="25400" rIns="25400" bIns="25400" rtlCol="0" anchor="t">
            <a:noAutofit/>
          </a:bodyPr>
          <a:lstStyle/>
          <a:p>
            <a:pPr marL="0" indent="0" algn="l">
              <a:buNone/>
            </a:pPr>
            <a:r>
              <a:rPr lang="en-US" sz="1000" b="1" dirty="0">
                <a:solidFill>
                  <a:srgbClr val="25282A"/>
                </a:solidFill>
                <a:latin typeface="Calibri" panose="020F0502020204030204" pitchFamily="34" charset="0"/>
                <a:ea typeface="Arial" pitchFamily="34" charset="-122"/>
                <a:cs typeface="Calibri" panose="020F0502020204030204" pitchFamily="34" charset="0"/>
              </a:rPr>
              <a:t>PLAKATE &amp; BANNER BASTELN</a:t>
            </a:r>
            <a:br>
              <a:rPr lang="en-US" sz="1000" dirty="0">
                <a:solidFill>
                  <a:srgbClr val="25282A"/>
                </a:solidFill>
                <a:latin typeface="Calibri" panose="020F0502020204030204" pitchFamily="34" charset="0"/>
                <a:ea typeface="Arial" pitchFamily="34" charset="-122"/>
                <a:cs typeface="Calibri" panose="020F0502020204030204" pitchFamily="34" charset="0"/>
              </a:rPr>
            </a:br>
            <a:r>
              <a:rPr lang="en-US" sz="1000" dirty="0">
                <a:solidFill>
                  <a:srgbClr val="2D2D2D"/>
                </a:solidFill>
                <a:latin typeface="Calibri" panose="020F0502020204030204" pitchFamily="34" charset="0"/>
                <a:ea typeface="Arial" pitchFamily="34" charset="-122"/>
                <a:cs typeface="Calibri" panose="020F0502020204030204" pitchFamily="34" charset="0"/>
              </a:rPr>
              <a:t>Mit denen ihr eure Klasse anfeuert oder mit denen ihr sogar lauft.</a:t>
            </a:r>
            <a:endParaRPr lang="en-US" sz="1000" dirty="0">
              <a:latin typeface="Calibri" panose="020F0502020204030204" pitchFamily="34" charset="0"/>
              <a:cs typeface="Calibri" panose="020F0502020204030204" pitchFamily="34" charset="0"/>
            </a:endParaRPr>
          </a:p>
        </p:txBody>
      </p:sp>
      <p:sp>
        <p:nvSpPr>
          <p:cNvPr id="11" name="Shape 16">
            <a:extLst>
              <a:ext uri="{FF2B5EF4-FFF2-40B4-BE49-F238E27FC236}">
                <a16:creationId xmlns:a16="http://schemas.microsoft.com/office/drawing/2014/main" id="{4A95CFFC-7F4A-3867-F7EC-597E50093597}"/>
              </a:ext>
            </a:extLst>
          </p:cNvPr>
          <p:cNvSpPr/>
          <p:nvPr/>
        </p:nvSpPr>
        <p:spPr>
          <a:xfrm>
            <a:off x="831879" y="4204264"/>
            <a:ext cx="4713822" cy="833765"/>
          </a:xfrm>
          <a:prstGeom prst="roundRect">
            <a:avLst>
              <a:gd name="adj" fmla="val 15994"/>
            </a:avLst>
          </a:prstGeom>
          <a:solidFill>
            <a:srgbClr val="F3F4F5"/>
          </a:solidFill>
          <a:ln/>
        </p:spPr>
        <p:txBody>
          <a:bodyPr/>
          <a:lstStyle/>
          <a:p>
            <a:endParaRPr lang="de-DE" dirty="0"/>
          </a:p>
        </p:txBody>
      </p:sp>
      <p:sp>
        <p:nvSpPr>
          <p:cNvPr id="12" name="Text 19">
            <a:extLst>
              <a:ext uri="{FF2B5EF4-FFF2-40B4-BE49-F238E27FC236}">
                <a16:creationId xmlns:a16="http://schemas.microsoft.com/office/drawing/2014/main" id="{E4D88829-3701-380F-6D7E-0CFECFF6730D}"/>
              </a:ext>
            </a:extLst>
          </p:cNvPr>
          <p:cNvSpPr/>
          <p:nvPr/>
        </p:nvSpPr>
        <p:spPr>
          <a:xfrm>
            <a:off x="1262409" y="4335834"/>
            <a:ext cx="3996879" cy="516684"/>
          </a:xfrm>
          <a:prstGeom prst="rect">
            <a:avLst/>
          </a:prstGeom>
          <a:noFill/>
          <a:ln/>
        </p:spPr>
        <p:txBody>
          <a:bodyPr wrap="square" lIns="25400" tIns="25400" rIns="25400" bIns="25400" rtlCol="0" anchor="t">
            <a:noAutofit/>
          </a:bodyPr>
          <a:lstStyle/>
          <a:p>
            <a:pPr marL="0" indent="0" algn="l">
              <a:buNone/>
            </a:pPr>
            <a:r>
              <a:rPr lang="en-US" sz="1000" b="1" dirty="0">
                <a:solidFill>
                  <a:srgbClr val="25282A"/>
                </a:solidFill>
                <a:latin typeface="Calibri" panose="020F0502020204030204" pitchFamily="34" charset="0"/>
                <a:ea typeface="Arial" pitchFamily="34" charset="-122"/>
                <a:cs typeface="Calibri" panose="020F0502020204030204" pitchFamily="34" charset="0"/>
              </a:rPr>
              <a:t>SETZT EUCH EIN ZIEL </a:t>
            </a:r>
            <a:br>
              <a:rPr lang="en-US" sz="1000" dirty="0">
                <a:solidFill>
                  <a:srgbClr val="2D2D2D"/>
                </a:solidFill>
                <a:latin typeface="Calibri" panose="020F0502020204030204" pitchFamily="34" charset="0"/>
                <a:ea typeface="Arial" pitchFamily="34" charset="-122"/>
                <a:cs typeface="Calibri" panose="020F0502020204030204" pitchFamily="34" charset="0"/>
              </a:rPr>
            </a:br>
            <a:r>
              <a:rPr lang="en-US" sz="1000" dirty="0">
                <a:solidFill>
                  <a:srgbClr val="2D2D2D"/>
                </a:solidFill>
                <a:latin typeface="Calibri" panose="020F0502020204030204" pitchFamily="34" charset="0"/>
                <a:ea typeface="Arial" pitchFamily="34" charset="-122"/>
                <a:cs typeface="Calibri" panose="020F0502020204030204" pitchFamily="34" charset="0"/>
              </a:rPr>
              <a:t>Zum Beispiel: „Zusammen schaffen wir 150 Runden." </a:t>
            </a:r>
          </a:p>
          <a:p>
            <a:pPr marL="0" indent="0" algn="l">
              <a:buNone/>
            </a:pPr>
            <a:r>
              <a:rPr lang="en-US" sz="1000" dirty="0">
                <a:solidFill>
                  <a:srgbClr val="2D2D2D"/>
                </a:solidFill>
                <a:latin typeface="Calibri" panose="020F0502020204030204" pitchFamily="34" charset="0"/>
                <a:ea typeface="Arial" pitchFamily="34" charset="-122"/>
                <a:cs typeface="Calibri" panose="020F0502020204030204" pitchFamily="34" charset="0"/>
              </a:rPr>
              <a:t>Vielleicht legt eure Lehrkraft dann eine extra Spende drauf.</a:t>
            </a:r>
            <a:endParaRPr lang="en-US" sz="1000" dirty="0">
              <a:latin typeface="Calibri" panose="020F0502020204030204" pitchFamily="34" charset="0"/>
              <a:cs typeface="Calibri" panose="020F0502020204030204" pitchFamily="34" charset="0"/>
            </a:endParaRPr>
          </a:p>
        </p:txBody>
      </p:sp>
      <p:sp>
        <p:nvSpPr>
          <p:cNvPr id="13" name="Shape 20">
            <a:extLst>
              <a:ext uri="{FF2B5EF4-FFF2-40B4-BE49-F238E27FC236}">
                <a16:creationId xmlns:a16="http://schemas.microsoft.com/office/drawing/2014/main" id="{8F9712F4-5FB4-5407-1929-839BEC3380CF}"/>
              </a:ext>
            </a:extLst>
          </p:cNvPr>
          <p:cNvSpPr/>
          <p:nvPr/>
        </p:nvSpPr>
        <p:spPr>
          <a:xfrm>
            <a:off x="831879" y="5504431"/>
            <a:ext cx="4713822" cy="833765"/>
          </a:xfrm>
          <a:prstGeom prst="roundRect">
            <a:avLst>
              <a:gd name="adj" fmla="val 15994"/>
            </a:avLst>
          </a:prstGeom>
          <a:solidFill>
            <a:srgbClr val="F3F4F5"/>
          </a:solidFill>
          <a:ln/>
        </p:spPr>
        <p:txBody>
          <a:bodyPr/>
          <a:lstStyle/>
          <a:p>
            <a:endParaRPr lang="de-DE" dirty="0"/>
          </a:p>
        </p:txBody>
      </p:sp>
      <p:sp>
        <p:nvSpPr>
          <p:cNvPr id="14" name="Text 23">
            <a:extLst>
              <a:ext uri="{FF2B5EF4-FFF2-40B4-BE49-F238E27FC236}">
                <a16:creationId xmlns:a16="http://schemas.microsoft.com/office/drawing/2014/main" id="{CA3E75A3-1230-FCEF-A0AC-E1D1199204B6}"/>
              </a:ext>
            </a:extLst>
          </p:cNvPr>
          <p:cNvSpPr/>
          <p:nvPr/>
        </p:nvSpPr>
        <p:spPr>
          <a:xfrm>
            <a:off x="1262409" y="5713457"/>
            <a:ext cx="4283291" cy="454399"/>
          </a:xfrm>
          <a:prstGeom prst="rect">
            <a:avLst/>
          </a:prstGeom>
          <a:noFill/>
          <a:ln/>
        </p:spPr>
        <p:txBody>
          <a:bodyPr wrap="square" lIns="25400" tIns="25400" rIns="25400" bIns="25400" rtlCol="0" anchor="t">
            <a:normAutofit/>
          </a:bodyPr>
          <a:lstStyle/>
          <a:p>
            <a:pPr marL="0" indent="0" algn="l">
              <a:lnSpc>
                <a:spcPct val="110000"/>
              </a:lnSpc>
              <a:buNone/>
            </a:pPr>
            <a:r>
              <a:rPr lang="en-US" sz="1000" b="1" dirty="0">
                <a:solidFill>
                  <a:srgbClr val="25282A"/>
                </a:solidFill>
                <a:latin typeface="Calibri" panose="020F0502020204030204" pitchFamily="34" charset="0"/>
                <a:ea typeface="Arial" pitchFamily="34" charset="-122"/>
                <a:cs typeface="Calibri" panose="020F0502020204030204" pitchFamily="34" charset="0"/>
              </a:rPr>
              <a:t>ERWACHSENE MITNEHMEN </a:t>
            </a:r>
          </a:p>
          <a:p>
            <a:pPr marL="0" indent="0" algn="l">
              <a:lnSpc>
                <a:spcPct val="110000"/>
              </a:lnSpc>
              <a:buNone/>
            </a:pPr>
            <a:r>
              <a:rPr lang="en-US" sz="1000" dirty="0">
                <a:solidFill>
                  <a:srgbClr val="2D2D2D"/>
                </a:solidFill>
                <a:latin typeface="Calibri" panose="020F0502020204030204" pitchFamily="34" charset="0"/>
                <a:ea typeface="Arial" pitchFamily="34" charset="-122"/>
                <a:cs typeface="Calibri" panose="020F0502020204030204" pitchFamily="34" charset="0"/>
              </a:rPr>
              <a:t>Fragt eure Lehrkraft oder andere Erwachsene, ob sie mitlaufen.</a:t>
            </a:r>
            <a:endParaRPr lang="en-US" sz="1000" dirty="0">
              <a:latin typeface="Calibri" panose="020F0502020204030204" pitchFamily="34" charset="0"/>
              <a:cs typeface="Calibri" panose="020F0502020204030204" pitchFamily="34" charset="0"/>
            </a:endParaRPr>
          </a:p>
        </p:txBody>
      </p:sp>
      <p:sp>
        <p:nvSpPr>
          <p:cNvPr id="15" name="Shape 24">
            <a:extLst>
              <a:ext uri="{FF2B5EF4-FFF2-40B4-BE49-F238E27FC236}">
                <a16:creationId xmlns:a16="http://schemas.microsoft.com/office/drawing/2014/main" id="{4052BC3B-38CF-5709-FE7E-F08BD4F91316}"/>
              </a:ext>
            </a:extLst>
          </p:cNvPr>
          <p:cNvSpPr/>
          <p:nvPr/>
        </p:nvSpPr>
        <p:spPr>
          <a:xfrm>
            <a:off x="831879" y="6732663"/>
            <a:ext cx="4713822" cy="833765"/>
          </a:xfrm>
          <a:prstGeom prst="roundRect">
            <a:avLst>
              <a:gd name="adj" fmla="val 15994"/>
            </a:avLst>
          </a:prstGeom>
          <a:solidFill>
            <a:srgbClr val="F3F4F5"/>
          </a:solidFill>
          <a:ln/>
        </p:spPr>
        <p:txBody>
          <a:bodyPr/>
          <a:lstStyle/>
          <a:p>
            <a:endParaRPr lang="de-DE" dirty="0"/>
          </a:p>
        </p:txBody>
      </p:sp>
      <p:sp>
        <p:nvSpPr>
          <p:cNvPr id="16" name="Text 27">
            <a:extLst>
              <a:ext uri="{FF2B5EF4-FFF2-40B4-BE49-F238E27FC236}">
                <a16:creationId xmlns:a16="http://schemas.microsoft.com/office/drawing/2014/main" id="{9E2B6FF7-CBC4-5E2F-4EA3-8A09674E39A1}"/>
              </a:ext>
            </a:extLst>
          </p:cNvPr>
          <p:cNvSpPr/>
          <p:nvPr/>
        </p:nvSpPr>
        <p:spPr>
          <a:xfrm>
            <a:off x="1262409" y="6914164"/>
            <a:ext cx="4283291" cy="454399"/>
          </a:xfrm>
          <a:prstGeom prst="rect">
            <a:avLst/>
          </a:prstGeom>
          <a:noFill/>
          <a:ln/>
        </p:spPr>
        <p:txBody>
          <a:bodyPr wrap="square" lIns="25400" tIns="25400" rIns="25400" bIns="25400" rtlCol="0" anchor="t">
            <a:normAutofit/>
          </a:bodyPr>
          <a:lstStyle/>
          <a:p>
            <a:pPr marL="0" indent="0" algn="l">
              <a:lnSpc>
                <a:spcPct val="110000"/>
              </a:lnSpc>
              <a:buNone/>
            </a:pPr>
            <a:r>
              <a:rPr lang="en-US" sz="1000" b="1" dirty="0">
                <a:latin typeface="Calibri" panose="020F0502020204030204" pitchFamily="34" charset="0"/>
                <a:ea typeface="Arial" pitchFamily="34" charset="-122"/>
                <a:cs typeface="Calibri" panose="020F0502020204030204" pitchFamily="34" charset="0"/>
              </a:rPr>
              <a:t>STRECKE VORHER ABLAUFEN </a:t>
            </a:r>
          </a:p>
          <a:p>
            <a:pPr marL="0" indent="0" algn="l">
              <a:lnSpc>
                <a:spcPct val="110000"/>
              </a:lnSpc>
              <a:buNone/>
            </a:pPr>
            <a:r>
              <a:rPr lang="en-US" sz="1000" dirty="0">
                <a:solidFill>
                  <a:srgbClr val="2D2D2D"/>
                </a:solidFill>
                <a:latin typeface="Calibri" panose="020F0502020204030204" pitchFamily="34" charset="0"/>
                <a:ea typeface="Arial" pitchFamily="34" charset="-122"/>
                <a:cs typeface="Calibri" panose="020F0502020204030204" pitchFamily="34" charset="0"/>
              </a:rPr>
              <a:t>Geht die Strecke vorher als Klasse ab, damit ihr sie am Lauftag schon kennt.</a:t>
            </a:r>
            <a:endParaRPr lang="en-US" sz="1000" dirty="0">
              <a:latin typeface="Calibri" panose="020F0502020204030204" pitchFamily="34" charset="0"/>
              <a:cs typeface="Calibri" panose="020F0502020204030204" pitchFamily="34" charset="0"/>
            </a:endParaRPr>
          </a:p>
        </p:txBody>
      </p:sp>
      <p:sp>
        <p:nvSpPr>
          <p:cNvPr id="17" name="Shape 28">
            <a:extLst>
              <a:ext uri="{FF2B5EF4-FFF2-40B4-BE49-F238E27FC236}">
                <a16:creationId xmlns:a16="http://schemas.microsoft.com/office/drawing/2014/main" id="{63DD40E9-25D7-E430-1EF0-379DD1902E47}"/>
              </a:ext>
            </a:extLst>
          </p:cNvPr>
          <p:cNvSpPr/>
          <p:nvPr/>
        </p:nvSpPr>
        <p:spPr>
          <a:xfrm>
            <a:off x="831879" y="8047741"/>
            <a:ext cx="4713822" cy="833765"/>
          </a:xfrm>
          <a:prstGeom prst="roundRect">
            <a:avLst>
              <a:gd name="adj" fmla="val 15994"/>
            </a:avLst>
          </a:prstGeom>
          <a:solidFill>
            <a:srgbClr val="F3F4F5"/>
          </a:solidFill>
          <a:ln/>
        </p:spPr>
        <p:txBody>
          <a:bodyPr/>
          <a:lstStyle/>
          <a:p>
            <a:endParaRPr lang="de-DE" dirty="0"/>
          </a:p>
        </p:txBody>
      </p:sp>
      <p:sp>
        <p:nvSpPr>
          <p:cNvPr id="18" name="Text 31">
            <a:extLst>
              <a:ext uri="{FF2B5EF4-FFF2-40B4-BE49-F238E27FC236}">
                <a16:creationId xmlns:a16="http://schemas.microsoft.com/office/drawing/2014/main" id="{98F97712-611E-216C-1C24-B926AA9D241D}"/>
              </a:ext>
            </a:extLst>
          </p:cNvPr>
          <p:cNvSpPr/>
          <p:nvPr/>
        </p:nvSpPr>
        <p:spPr>
          <a:xfrm>
            <a:off x="1262409" y="8249981"/>
            <a:ext cx="4283291" cy="454399"/>
          </a:xfrm>
          <a:prstGeom prst="rect">
            <a:avLst/>
          </a:prstGeom>
          <a:noFill/>
          <a:ln/>
        </p:spPr>
        <p:txBody>
          <a:bodyPr wrap="square" lIns="25400" tIns="25400" rIns="25400" bIns="25400" rtlCol="0" anchor="t">
            <a:noAutofit/>
          </a:bodyPr>
          <a:lstStyle/>
          <a:p>
            <a:pPr marL="0" indent="0" algn="l">
              <a:buNone/>
            </a:pPr>
            <a:r>
              <a:rPr lang="en-US" sz="1000" b="1" dirty="0">
                <a:latin typeface="Calibri" panose="020F0502020204030204" pitchFamily="34" charset="0"/>
                <a:ea typeface="Arial" pitchFamily="34" charset="-122"/>
                <a:cs typeface="Calibri" panose="020F0502020204030204" pitchFamily="34" charset="0"/>
              </a:rPr>
              <a:t>SPONSORINNEN UND SPONSOREN FINDEN </a:t>
            </a:r>
          </a:p>
          <a:p>
            <a:pPr marL="0" indent="0" algn="l">
              <a:buNone/>
            </a:pPr>
            <a:r>
              <a:rPr lang="en-US" sz="1000" dirty="0">
                <a:solidFill>
                  <a:srgbClr val="2D2D2D"/>
                </a:solidFill>
                <a:latin typeface="Calibri" panose="020F0502020204030204" pitchFamily="34" charset="0"/>
                <a:ea typeface="Arial" pitchFamily="34" charset="-122"/>
                <a:cs typeface="Calibri" panose="020F0502020204030204" pitchFamily="34" charset="0"/>
              </a:rPr>
              <a:t>Überlegt gemeinsam, wen ihr fragen könnt: Familie, Nachbarn, Bekannte.</a:t>
            </a:r>
            <a:endParaRPr lang="en-US" sz="1000" dirty="0">
              <a:latin typeface="Calibri" panose="020F0502020204030204" pitchFamily="34" charset="0"/>
              <a:cs typeface="Calibri" panose="020F0502020204030204" pitchFamily="34" charset="0"/>
            </a:endParaRPr>
          </a:p>
        </p:txBody>
      </p:sp>
      <p:sp>
        <p:nvSpPr>
          <p:cNvPr id="19" name="Oval 18">
            <a:extLst>
              <a:ext uri="{FF2B5EF4-FFF2-40B4-BE49-F238E27FC236}">
                <a16:creationId xmlns:a16="http://schemas.microsoft.com/office/drawing/2014/main" id="{C49D4485-2EE6-A6AF-B237-32514AFF04A1}"/>
              </a:ext>
            </a:extLst>
          </p:cNvPr>
          <p:cNvSpPr/>
          <p:nvPr/>
        </p:nvSpPr>
        <p:spPr>
          <a:xfrm>
            <a:off x="540734" y="1705082"/>
            <a:ext cx="527430" cy="527430"/>
          </a:xfrm>
          <a:prstGeom prst="ellipse">
            <a:avLst/>
          </a:prstGeom>
          <a:solidFill>
            <a:srgbClr val="2F9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latin typeface="Calibri" panose="020F0502020204030204" pitchFamily="34" charset="0"/>
                <a:cs typeface="Calibri" panose="020F0502020204030204" pitchFamily="34" charset="0"/>
              </a:rPr>
              <a:t>1</a:t>
            </a:r>
          </a:p>
        </p:txBody>
      </p:sp>
      <p:sp>
        <p:nvSpPr>
          <p:cNvPr id="20" name="Oval 19">
            <a:extLst>
              <a:ext uri="{FF2B5EF4-FFF2-40B4-BE49-F238E27FC236}">
                <a16:creationId xmlns:a16="http://schemas.microsoft.com/office/drawing/2014/main" id="{3E5C88D1-D6F2-2147-3E90-9B988917D573}"/>
              </a:ext>
            </a:extLst>
          </p:cNvPr>
          <p:cNvSpPr/>
          <p:nvPr/>
        </p:nvSpPr>
        <p:spPr>
          <a:xfrm>
            <a:off x="540734" y="2992813"/>
            <a:ext cx="527430" cy="527430"/>
          </a:xfrm>
          <a:prstGeom prst="ellipse">
            <a:avLst/>
          </a:prstGeom>
          <a:solidFill>
            <a:srgbClr val="2F9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latin typeface="Calibri" panose="020F0502020204030204" pitchFamily="34" charset="0"/>
                <a:cs typeface="Calibri" panose="020F0502020204030204" pitchFamily="34" charset="0"/>
              </a:rPr>
              <a:t>2</a:t>
            </a:r>
          </a:p>
        </p:txBody>
      </p:sp>
      <p:sp>
        <p:nvSpPr>
          <p:cNvPr id="21" name="Oval 20">
            <a:extLst>
              <a:ext uri="{FF2B5EF4-FFF2-40B4-BE49-F238E27FC236}">
                <a16:creationId xmlns:a16="http://schemas.microsoft.com/office/drawing/2014/main" id="{D90CE836-2215-79F0-4EE8-859E43A4BDC6}"/>
              </a:ext>
            </a:extLst>
          </p:cNvPr>
          <p:cNvSpPr/>
          <p:nvPr/>
        </p:nvSpPr>
        <p:spPr>
          <a:xfrm>
            <a:off x="540734" y="4343496"/>
            <a:ext cx="527430" cy="527430"/>
          </a:xfrm>
          <a:prstGeom prst="ellipse">
            <a:avLst/>
          </a:prstGeom>
          <a:solidFill>
            <a:srgbClr val="2F9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latin typeface="Calibri" panose="020F0502020204030204" pitchFamily="34" charset="0"/>
                <a:cs typeface="Calibri" panose="020F0502020204030204" pitchFamily="34" charset="0"/>
              </a:rPr>
              <a:t>3</a:t>
            </a:r>
          </a:p>
        </p:txBody>
      </p:sp>
      <p:sp>
        <p:nvSpPr>
          <p:cNvPr id="22" name="Oval 21">
            <a:extLst>
              <a:ext uri="{FF2B5EF4-FFF2-40B4-BE49-F238E27FC236}">
                <a16:creationId xmlns:a16="http://schemas.microsoft.com/office/drawing/2014/main" id="{86858EAA-E4B6-6B69-E378-5B006E461B2D}"/>
              </a:ext>
            </a:extLst>
          </p:cNvPr>
          <p:cNvSpPr/>
          <p:nvPr/>
        </p:nvSpPr>
        <p:spPr>
          <a:xfrm>
            <a:off x="540734" y="5653755"/>
            <a:ext cx="527430" cy="527430"/>
          </a:xfrm>
          <a:prstGeom prst="ellipse">
            <a:avLst/>
          </a:prstGeom>
          <a:solidFill>
            <a:srgbClr val="2F9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latin typeface="Calibri" panose="020F0502020204030204" pitchFamily="34" charset="0"/>
                <a:cs typeface="Calibri" panose="020F0502020204030204" pitchFamily="34" charset="0"/>
              </a:rPr>
              <a:t>4</a:t>
            </a:r>
          </a:p>
        </p:txBody>
      </p:sp>
      <p:sp>
        <p:nvSpPr>
          <p:cNvPr id="23" name="Oval 22">
            <a:extLst>
              <a:ext uri="{FF2B5EF4-FFF2-40B4-BE49-F238E27FC236}">
                <a16:creationId xmlns:a16="http://schemas.microsoft.com/office/drawing/2014/main" id="{00374CB3-03A7-B558-B4CD-6F0F5A7988ED}"/>
              </a:ext>
            </a:extLst>
          </p:cNvPr>
          <p:cNvSpPr/>
          <p:nvPr/>
        </p:nvSpPr>
        <p:spPr>
          <a:xfrm>
            <a:off x="540734" y="6861594"/>
            <a:ext cx="527430" cy="527430"/>
          </a:xfrm>
          <a:prstGeom prst="ellipse">
            <a:avLst/>
          </a:prstGeom>
          <a:solidFill>
            <a:srgbClr val="2F9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latin typeface="Calibri" panose="020F0502020204030204" pitchFamily="34" charset="0"/>
                <a:cs typeface="Calibri" panose="020F0502020204030204" pitchFamily="34" charset="0"/>
              </a:rPr>
              <a:t>5</a:t>
            </a:r>
          </a:p>
        </p:txBody>
      </p:sp>
      <p:sp>
        <p:nvSpPr>
          <p:cNvPr id="24" name="Oval 23">
            <a:extLst>
              <a:ext uri="{FF2B5EF4-FFF2-40B4-BE49-F238E27FC236}">
                <a16:creationId xmlns:a16="http://schemas.microsoft.com/office/drawing/2014/main" id="{09DC7D27-DA05-B646-7860-51AD17C5BB6C}"/>
              </a:ext>
            </a:extLst>
          </p:cNvPr>
          <p:cNvSpPr/>
          <p:nvPr/>
        </p:nvSpPr>
        <p:spPr>
          <a:xfrm>
            <a:off x="540734" y="8176603"/>
            <a:ext cx="527430" cy="527430"/>
          </a:xfrm>
          <a:prstGeom prst="ellipse">
            <a:avLst/>
          </a:prstGeom>
          <a:solidFill>
            <a:srgbClr val="2F9E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b="1" dirty="0">
                <a:latin typeface="Calibri" panose="020F0502020204030204" pitchFamily="34" charset="0"/>
                <a:cs typeface="Calibri" panose="020F0502020204030204" pitchFamily="34" charset="0"/>
              </a:rPr>
              <a:t>6</a:t>
            </a:r>
          </a:p>
        </p:txBody>
      </p:sp>
      <p:pic>
        <p:nvPicPr>
          <p:cNvPr id="26" name="Grafik 25">
            <a:extLst>
              <a:ext uri="{FF2B5EF4-FFF2-40B4-BE49-F238E27FC236}">
                <a16:creationId xmlns:a16="http://schemas.microsoft.com/office/drawing/2014/main" id="{A8AEEF55-0E1E-5D36-A8AA-32B690F6AE33}"/>
              </a:ext>
            </a:extLst>
          </p:cNvPr>
          <p:cNvPicPr>
            <a:picLocks noChangeAspect="1"/>
          </p:cNvPicPr>
          <p:nvPr/>
        </p:nvPicPr>
        <p:blipFill>
          <a:blip r:embed="rId2"/>
          <a:srcRect l="6154" r="72774" b="55373"/>
          <a:stretch>
            <a:fillRect/>
          </a:stretch>
        </p:blipFill>
        <p:spPr>
          <a:xfrm>
            <a:off x="5195834" y="1207400"/>
            <a:ext cx="1445117" cy="1402751"/>
          </a:xfrm>
          <a:prstGeom prst="rect">
            <a:avLst/>
          </a:prstGeom>
        </p:spPr>
      </p:pic>
      <p:pic>
        <p:nvPicPr>
          <p:cNvPr id="27" name="Grafik 26">
            <a:extLst>
              <a:ext uri="{FF2B5EF4-FFF2-40B4-BE49-F238E27FC236}">
                <a16:creationId xmlns:a16="http://schemas.microsoft.com/office/drawing/2014/main" id="{EC667C60-93F4-1524-7BE3-97FB84FCFF8F}"/>
              </a:ext>
            </a:extLst>
          </p:cNvPr>
          <p:cNvPicPr>
            <a:picLocks noChangeAspect="1"/>
          </p:cNvPicPr>
          <p:nvPr/>
        </p:nvPicPr>
        <p:blipFill>
          <a:blip r:embed="rId2"/>
          <a:srcRect l="69422" t="10079" b="45511"/>
          <a:stretch>
            <a:fillRect/>
          </a:stretch>
        </p:blipFill>
        <p:spPr>
          <a:xfrm rot="3779727">
            <a:off x="4959252" y="6629872"/>
            <a:ext cx="1561384" cy="1039347"/>
          </a:xfrm>
          <a:prstGeom prst="rect">
            <a:avLst/>
          </a:prstGeom>
        </p:spPr>
      </p:pic>
      <p:pic>
        <p:nvPicPr>
          <p:cNvPr id="28" name="Grafik 27">
            <a:extLst>
              <a:ext uri="{FF2B5EF4-FFF2-40B4-BE49-F238E27FC236}">
                <a16:creationId xmlns:a16="http://schemas.microsoft.com/office/drawing/2014/main" id="{B83EC661-2C96-DEEC-8A7D-D3FC095D573C}"/>
              </a:ext>
            </a:extLst>
          </p:cNvPr>
          <p:cNvPicPr>
            <a:picLocks noChangeAspect="1"/>
          </p:cNvPicPr>
          <p:nvPr/>
        </p:nvPicPr>
        <p:blipFill>
          <a:blip r:embed="rId2"/>
          <a:srcRect l="31265" r="37564" b="43831"/>
          <a:stretch>
            <a:fillRect/>
          </a:stretch>
        </p:blipFill>
        <p:spPr>
          <a:xfrm>
            <a:off x="4990852" y="2626979"/>
            <a:ext cx="1575631" cy="1301332"/>
          </a:xfrm>
          <a:prstGeom prst="rect">
            <a:avLst/>
          </a:prstGeom>
        </p:spPr>
      </p:pic>
      <p:pic>
        <p:nvPicPr>
          <p:cNvPr id="29" name="Grafik 28">
            <a:extLst>
              <a:ext uri="{FF2B5EF4-FFF2-40B4-BE49-F238E27FC236}">
                <a16:creationId xmlns:a16="http://schemas.microsoft.com/office/drawing/2014/main" id="{3BC3B927-7D0F-4B5E-5353-9429DFEFA915}"/>
              </a:ext>
            </a:extLst>
          </p:cNvPr>
          <p:cNvPicPr>
            <a:picLocks noChangeAspect="1"/>
          </p:cNvPicPr>
          <p:nvPr/>
        </p:nvPicPr>
        <p:blipFill>
          <a:blip r:embed="rId2"/>
          <a:srcRect l="7564" t="66516" r="74103"/>
          <a:stretch>
            <a:fillRect/>
          </a:stretch>
        </p:blipFill>
        <p:spPr>
          <a:xfrm>
            <a:off x="5195834" y="8127887"/>
            <a:ext cx="1257300" cy="1052469"/>
          </a:xfrm>
          <a:prstGeom prst="rect">
            <a:avLst/>
          </a:prstGeom>
        </p:spPr>
      </p:pic>
      <p:sp>
        <p:nvSpPr>
          <p:cNvPr id="30" name="Textfeld 29">
            <a:extLst>
              <a:ext uri="{FF2B5EF4-FFF2-40B4-BE49-F238E27FC236}">
                <a16:creationId xmlns:a16="http://schemas.microsoft.com/office/drawing/2014/main" id="{B02A8753-4FF9-3594-CFDA-AA63D8EA43D9}"/>
              </a:ext>
            </a:extLst>
          </p:cNvPr>
          <p:cNvSpPr txBox="1"/>
          <p:nvPr/>
        </p:nvSpPr>
        <p:spPr>
          <a:xfrm rot="425261">
            <a:off x="5384382" y="4380278"/>
            <a:ext cx="1445117" cy="584775"/>
          </a:xfrm>
          <a:prstGeom prst="rect">
            <a:avLst/>
          </a:prstGeom>
          <a:noFill/>
        </p:spPr>
        <p:txBody>
          <a:bodyPr wrap="square" rtlCol="0">
            <a:spAutoFit/>
          </a:bodyPr>
          <a:lstStyle/>
          <a:p>
            <a:r>
              <a:rPr lang="de-DE" sz="3200" b="1" dirty="0">
                <a:solidFill>
                  <a:srgbClr val="F26708"/>
                </a:solidFill>
                <a:latin typeface="Calibri" panose="020F0502020204030204" pitchFamily="34" charset="0"/>
                <a:cs typeface="Apple Chancery" panose="03020702040506060504" pitchFamily="66" charset="-79"/>
              </a:rPr>
              <a:t>150!</a:t>
            </a:r>
          </a:p>
        </p:txBody>
      </p:sp>
      <p:pic>
        <p:nvPicPr>
          <p:cNvPr id="32" name="Grafik 31">
            <a:extLst>
              <a:ext uri="{FF2B5EF4-FFF2-40B4-BE49-F238E27FC236}">
                <a16:creationId xmlns:a16="http://schemas.microsoft.com/office/drawing/2014/main" id="{DC904126-1F05-D3D1-2874-7DD2E2A50ACC}"/>
              </a:ext>
            </a:extLst>
          </p:cNvPr>
          <p:cNvPicPr>
            <a:picLocks noChangeAspect="1"/>
          </p:cNvPicPr>
          <p:nvPr/>
        </p:nvPicPr>
        <p:blipFill>
          <a:blip r:embed="rId3"/>
          <a:stretch>
            <a:fillRect/>
          </a:stretch>
        </p:blipFill>
        <p:spPr>
          <a:xfrm>
            <a:off x="5357343" y="5393228"/>
            <a:ext cx="416902" cy="989260"/>
          </a:xfrm>
          <a:prstGeom prst="rect">
            <a:avLst/>
          </a:prstGeom>
        </p:spPr>
      </p:pic>
      <p:pic>
        <p:nvPicPr>
          <p:cNvPr id="34" name="Grafik 33">
            <a:extLst>
              <a:ext uri="{FF2B5EF4-FFF2-40B4-BE49-F238E27FC236}">
                <a16:creationId xmlns:a16="http://schemas.microsoft.com/office/drawing/2014/main" id="{6218AF1A-91FF-886B-885D-B5C169247979}"/>
              </a:ext>
            </a:extLst>
          </p:cNvPr>
          <p:cNvPicPr>
            <a:picLocks noChangeAspect="1"/>
          </p:cNvPicPr>
          <p:nvPr/>
        </p:nvPicPr>
        <p:blipFill>
          <a:blip r:embed="rId4"/>
          <a:stretch>
            <a:fillRect/>
          </a:stretch>
        </p:blipFill>
        <p:spPr>
          <a:xfrm>
            <a:off x="5817670" y="5386162"/>
            <a:ext cx="416902" cy="996326"/>
          </a:xfrm>
          <a:prstGeom prst="rect">
            <a:avLst/>
          </a:prstGeom>
        </p:spPr>
      </p:pic>
    </p:spTree>
    <p:extLst>
      <p:ext uri="{BB962C8B-B14F-4D97-AF65-F5344CB8AC3E}">
        <p14:creationId xmlns:p14="http://schemas.microsoft.com/office/powerpoint/2010/main" val="3974001749"/>
      </p:ext>
    </p:extLst>
  </p:cSld>
  <p:clrMapOvr>
    <a:masterClrMapping/>
  </p:clrMapOvr>
</p:sld>
</file>

<file path=ppt/theme/theme1.xml><?xml version="1.0" encoding="utf-8"?>
<a:theme xmlns:a="http://schemas.openxmlformats.org/drawingml/2006/main" name="Folienmaster Grü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o - Grü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Blanko - Orang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Blanko - Rot">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1092</Words>
  <Application>Microsoft Macintosh PowerPoint</Application>
  <PresentationFormat>A4-Papier (210 x 297 mm)</PresentationFormat>
  <Paragraphs>281</Paragraphs>
  <Slides>14</Slides>
  <Notes>3</Notes>
  <HiddenSlides>0</HiddenSlides>
  <MMClips>0</MMClips>
  <ScaleCrop>false</ScaleCrop>
  <HeadingPairs>
    <vt:vector size="6" baseType="variant">
      <vt:variant>
        <vt:lpstr>Verwendete Schriftarten</vt:lpstr>
      </vt:variant>
      <vt:variant>
        <vt:i4>4</vt:i4>
      </vt:variant>
      <vt:variant>
        <vt:lpstr>Design</vt:lpstr>
      </vt:variant>
      <vt:variant>
        <vt:i4>4</vt:i4>
      </vt:variant>
      <vt:variant>
        <vt:lpstr>Folientitel</vt:lpstr>
      </vt:variant>
      <vt:variant>
        <vt:i4>14</vt:i4>
      </vt:variant>
    </vt:vector>
  </HeadingPairs>
  <TitlesOfParts>
    <vt:vector size="22" baseType="lpstr">
      <vt:lpstr>Arial</vt:lpstr>
      <vt:lpstr>Calibri</vt:lpstr>
      <vt:lpstr>Calibri Light</vt:lpstr>
      <vt:lpstr>Calibri Regular</vt:lpstr>
      <vt:lpstr>Folienmaster Grün</vt:lpstr>
      <vt:lpstr>Blanko - Grün</vt:lpstr>
      <vt:lpstr>Blanko - Orange</vt:lpstr>
      <vt:lpstr>Blanko - Rot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wimasu.de</Manager>
  <Company>WIMASU GmbH</Company>
  <LinksUpToDate>false</LinksUpToDate>
  <SharedDoc>false</SharedDoc>
  <HyperlinkBase>https://wimasu.de/spendenlauf-an-der-schule-vorlagen-tipps/</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Spendenlauf an der Schule – Fertige Druckvorlagen für einen gelingenden Spendenlauf</dc:title>
  <dc:subject>Spendenlauf, Sportunterricht, Sport, Spenden, Vorlagen</dc:subject>
  <dc:creator>Veit, Janes</dc:creator>
  <cp:keywords>Spendenlauf, Sportunterricht, Sport, Spenden, Vorlagen</cp:keywords>
  <dc:description>© WIMASU GmbH 2026
Alle Rechte vorbehalten. Alle Nachdrucke und digitale Weitergabe nur mit  ausdrücklicher schriftlicher Genehmigung.  </dc:description>
  <cp:lastModifiedBy>larissa damjanovic</cp:lastModifiedBy>
  <cp:revision>481</cp:revision>
  <cp:lastPrinted>2020-07-14T07:52:11Z</cp:lastPrinted>
  <dcterms:created xsi:type="dcterms:W3CDTF">2020-05-26T08:39:00Z</dcterms:created>
  <dcterms:modified xsi:type="dcterms:W3CDTF">2026-07-22T14:41:18Z</dcterms:modified>
  <cp:category>Spendenlauf, Sportunterricht, Sport, Spenden, Vorlagen</cp:category>
</cp:coreProperties>
</file>