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Fußball"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682"/>
    <a:srgbClr val="EE6A6C"/>
    <a:srgbClr val="FF827E"/>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9"/>
    <p:restoredTop sz="94962"/>
  </p:normalViewPr>
  <p:slideViewPr>
    <p:cSldViewPr snapToGrid="0" snapToObjects="1" showGuides="1">
      <p:cViewPr varScale="1">
        <p:scale>
          <a:sx n="129" d="100"/>
          <a:sy n="129" d="100"/>
        </p:scale>
        <p:origin x="200" y="464"/>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19.12.22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19.12.22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7" name="Grafik 6">
            <a:extLst>
              <a:ext uri="{FF2B5EF4-FFF2-40B4-BE49-F238E27FC236}">
                <a16:creationId xmlns:a16="http://schemas.microsoft.com/office/drawing/2014/main" id="{DFA89DFF-CBDB-3F3D-D8FF-1578763570AE}"/>
              </a:ext>
            </a:extLst>
          </p:cNvPr>
          <p:cNvPicPr>
            <a:picLocks noChangeAspect="1"/>
          </p:cNvPicPr>
          <p:nvPr userDrawn="1"/>
        </p:nvPicPr>
        <p:blipFill>
          <a:blip r:embed="rId3"/>
          <a:stretch>
            <a:fillRect/>
          </a:stretch>
        </p:blipFill>
        <p:spPr>
          <a:xfrm>
            <a:off x="74250" y="203229"/>
            <a:ext cx="6725285" cy="95171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Fußball-Edition.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5.png"/><Relationship Id="rId9" Type="http://schemas.microsoft.com/office/2007/relationships/hdphoto" Target="../media/hdphoto2.wdp"/><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err="1"/>
              <a:t>FUßBALLFITNESS</a:t>
            </a:r>
            <a:endParaRPr lang="de-DE" dirty="0"/>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2445873130"/>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eine Runde dribbeln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2x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Ball hochhalten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3x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köpfen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4x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auf das Tor schießen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links rechts gegen die Wand passen und stoppen </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6x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direkt gegen die Wand passen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56" name="Gruppieren 55">
            <a:extLst>
              <a:ext uri="{FF2B5EF4-FFF2-40B4-BE49-F238E27FC236}">
                <a16:creationId xmlns:a16="http://schemas.microsoft.com/office/drawing/2014/main" id="{E62D03A6-1218-2B05-B8C8-665BCED17C33}"/>
              </a:ext>
            </a:extLst>
          </p:cNvPr>
          <p:cNvGrpSpPr/>
          <p:nvPr/>
        </p:nvGrpSpPr>
        <p:grpSpPr>
          <a:xfrm>
            <a:off x="4664175" y="2855272"/>
            <a:ext cx="715538" cy="1155426"/>
            <a:chOff x="4622953" y="2499162"/>
            <a:chExt cx="715538" cy="1155426"/>
          </a:xfrm>
        </p:grpSpPr>
        <p:pic>
          <p:nvPicPr>
            <p:cNvPr id="54" name="Bild 31">
              <a:extLst>
                <a:ext uri="{FF2B5EF4-FFF2-40B4-BE49-F238E27FC236}">
                  <a16:creationId xmlns:a16="http://schemas.microsoft.com/office/drawing/2014/main" id="{6289808C-8E44-8720-064E-1C66FE92D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2953" y="2499162"/>
              <a:ext cx="667264" cy="1155426"/>
            </a:xfrm>
            <a:prstGeom prst="rect">
              <a:avLst/>
            </a:prstGeom>
          </p:spPr>
        </p:pic>
        <p:pic>
          <p:nvPicPr>
            <p:cNvPr id="55" name="Bild 56">
              <a:extLst>
                <a:ext uri="{FF2B5EF4-FFF2-40B4-BE49-F238E27FC236}">
                  <a16:creationId xmlns:a16="http://schemas.microsoft.com/office/drawing/2014/main" id="{1745A028-02ED-3640-C839-BD7DD2029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1640" y="3272952"/>
              <a:ext cx="266851" cy="266851"/>
            </a:xfrm>
            <a:prstGeom prst="rect">
              <a:avLst/>
            </a:prstGeom>
          </p:spPr>
        </p:pic>
      </p:grpSp>
      <p:grpSp>
        <p:nvGrpSpPr>
          <p:cNvPr id="59" name="Gruppieren 58">
            <a:extLst>
              <a:ext uri="{FF2B5EF4-FFF2-40B4-BE49-F238E27FC236}">
                <a16:creationId xmlns:a16="http://schemas.microsoft.com/office/drawing/2014/main" id="{0B787D4C-8521-2B24-6B2C-CF3A8BFC0DF4}"/>
              </a:ext>
            </a:extLst>
          </p:cNvPr>
          <p:cNvGrpSpPr/>
          <p:nvPr/>
        </p:nvGrpSpPr>
        <p:grpSpPr>
          <a:xfrm>
            <a:off x="4672476" y="4115926"/>
            <a:ext cx="698935" cy="1365718"/>
            <a:chOff x="3769358" y="3523241"/>
            <a:chExt cx="698935" cy="1365718"/>
          </a:xfrm>
        </p:grpSpPr>
        <p:pic>
          <p:nvPicPr>
            <p:cNvPr id="57" name="Bild 35">
              <a:extLst>
                <a:ext uri="{FF2B5EF4-FFF2-40B4-BE49-F238E27FC236}">
                  <a16:creationId xmlns:a16="http://schemas.microsoft.com/office/drawing/2014/main" id="{4C99ADE8-0740-3747-61FF-5F160C1D9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9358" y="3778308"/>
              <a:ext cx="698935" cy="1110651"/>
            </a:xfrm>
            <a:prstGeom prst="rect">
              <a:avLst/>
            </a:prstGeom>
          </p:spPr>
        </p:pic>
        <p:pic>
          <p:nvPicPr>
            <p:cNvPr id="58" name="Bild 56">
              <a:extLst>
                <a:ext uri="{FF2B5EF4-FFF2-40B4-BE49-F238E27FC236}">
                  <a16:creationId xmlns:a16="http://schemas.microsoft.com/office/drawing/2014/main" id="{471909A5-D9BF-AB52-5585-78EFEF2E36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5542" y="3523241"/>
              <a:ext cx="333399" cy="333399"/>
            </a:xfrm>
            <a:prstGeom prst="rect">
              <a:avLst/>
            </a:prstGeom>
          </p:spPr>
        </p:pic>
      </p:grpSp>
      <p:grpSp>
        <p:nvGrpSpPr>
          <p:cNvPr id="82" name="Gruppieren 81">
            <a:extLst>
              <a:ext uri="{FF2B5EF4-FFF2-40B4-BE49-F238E27FC236}">
                <a16:creationId xmlns:a16="http://schemas.microsoft.com/office/drawing/2014/main" id="{7B2AA116-705C-1BF6-A7DF-C20B4CD85680}"/>
              </a:ext>
            </a:extLst>
          </p:cNvPr>
          <p:cNvGrpSpPr/>
          <p:nvPr/>
        </p:nvGrpSpPr>
        <p:grpSpPr>
          <a:xfrm>
            <a:off x="3416147" y="5573443"/>
            <a:ext cx="3083158" cy="1152449"/>
            <a:chOff x="3416147" y="5573443"/>
            <a:chExt cx="3083158" cy="1152449"/>
          </a:xfrm>
        </p:grpSpPr>
        <p:grpSp>
          <p:nvGrpSpPr>
            <p:cNvPr id="63" name="Gruppieren 62">
              <a:extLst>
                <a:ext uri="{FF2B5EF4-FFF2-40B4-BE49-F238E27FC236}">
                  <a16:creationId xmlns:a16="http://schemas.microsoft.com/office/drawing/2014/main" id="{7C478917-D1C6-FE6C-B92C-2E9F2C65987F}"/>
                </a:ext>
              </a:extLst>
            </p:cNvPr>
            <p:cNvGrpSpPr/>
            <p:nvPr/>
          </p:nvGrpSpPr>
          <p:grpSpPr>
            <a:xfrm>
              <a:off x="3416147" y="5573443"/>
              <a:ext cx="3083158" cy="1152449"/>
              <a:chOff x="3429000" y="5253156"/>
              <a:chExt cx="3083158" cy="1152449"/>
            </a:xfrm>
          </p:grpSpPr>
          <p:pic>
            <p:nvPicPr>
              <p:cNvPr id="60" name="Bild 33">
                <a:extLst>
                  <a:ext uri="{FF2B5EF4-FFF2-40B4-BE49-F238E27FC236}">
                    <a16:creationId xmlns:a16="http://schemas.microsoft.com/office/drawing/2014/main" id="{1843A626-4547-C0F0-EC7D-65A47D3F09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0152" y="5321049"/>
                <a:ext cx="782006" cy="1084556"/>
              </a:xfrm>
              <a:prstGeom prst="rect">
                <a:avLst/>
              </a:prstGeom>
            </p:spPr>
          </p:pic>
          <p:pic>
            <p:nvPicPr>
              <p:cNvPr id="61" name="Bild 56">
                <a:extLst>
                  <a:ext uri="{FF2B5EF4-FFF2-40B4-BE49-F238E27FC236}">
                    <a16:creationId xmlns:a16="http://schemas.microsoft.com/office/drawing/2014/main" id="{3CD313FB-283F-6D80-F348-4943AF616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5212" y="5990756"/>
                <a:ext cx="251708" cy="251708"/>
              </a:xfrm>
              <a:prstGeom prst="rect">
                <a:avLst/>
              </a:prstGeom>
            </p:spPr>
          </p:pic>
          <p:pic>
            <p:nvPicPr>
              <p:cNvPr id="62" name="Bild 68">
                <a:extLst>
                  <a:ext uri="{FF2B5EF4-FFF2-40B4-BE49-F238E27FC236}">
                    <a16:creationId xmlns:a16="http://schemas.microsoft.com/office/drawing/2014/main" id="{29F982EB-16E4-2142-92B5-CA8E4EA1E9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9000" y="5253156"/>
                <a:ext cx="1154559" cy="970720"/>
              </a:xfrm>
              <a:prstGeom prst="rect">
                <a:avLst/>
              </a:prstGeom>
            </p:spPr>
          </p:pic>
        </p:grpSp>
        <p:cxnSp>
          <p:nvCxnSpPr>
            <p:cNvPr id="44" name="Gerade Verbindung mit Pfeil 43">
              <a:extLst>
                <a:ext uri="{FF2B5EF4-FFF2-40B4-BE49-F238E27FC236}">
                  <a16:creationId xmlns:a16="http://schemas.microsoft.com/office/drawing/2014/main" id="{44C7EE3A-2924-7D04-011C-7B4BC7C4FF26}"/>
                </a:ext>
              </a:extLst>
            </p:cNvPr>
            <p:cNvCxnSpPr/>
            <p:nvPr/>
          </p:nvCxnSpPr>
          <p:spPr>
            <a:xfrm flipH="1" flipV="1">
              <a:off x="4096264" y="6419461"/>
              <a:ext cx="1550132" cy="143290"/>
            </a:xfrm>
            <a:prstGeom prst="straightConnector1">
              <a:avLst/>
            </a:prstGeom>
            <a:ln w="25400" cap="rnd">
              <a:solidFill>
                <a:srgbClr val="215682"/>
              </a:solidFill>
              <a:prstDash val="dash"/>
              <a:tailEnd type="arrow"/>
            </a:ln>
          </p:spPr>
          <p:style>
            <a:lnRef idx="1">
              <a:schemeClr val="accent1"/>
            </a:lnRef>
            <a:fillRef idx="0">
              <a:schemeClr val="accent1"/>
            </a:fillRef>
            <a:effectRef idx="0">
              <a:schemeClr val="accent1"/>
            </a:effectRef>
            <a:fontRef idx="minor">
              <a:schemeClr val="tx1"/>
            </a:fontRef>
          </p:style>
        </p:cxnSp>
      </p:grpSp>
      <p:cxnSp>
        <p:nvCxnSpPr>
          <p:cNvPr id="46" name="Gerade Verbindung mit Pfeil 45">
            <a:extLst>
              <a:ext uri="{FF2B5EF4-FFF2-40B4-BE49-F238E27FC236}">
                <a16:creationId xmlns:a16="http://schemas.microsoft.com/office/drawing/2014/main" id="{6518D611-5070-8B32-31C4-3C7A90B054D4}"/>
              </a:ext>
            </a:extLst>
          </p:cNvPr>
          <p:cNvCxnSpPr>
            <a:cxnSpLocks/>
          </p:cNvCxnSpPr>
          <p:nvPr/>
        </p:nvCxnSpPr>
        <p:spPr>
          <a:xfrm flipH="1">
            <a:off x="4539957" y="8055649"/>
            <a:ext cx="1031794" cy="0"/>
          </a:xfrm>
          <a:prstGeom prst="straightConnector1">
            <a:avLst/>
          </a:prstGeom>
          <a:ln w="25400" cap="rnd">
            <a:solidFill>
              <a:srgbClr val="215682"/>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3" name="Gerade Verbindung mit Pfeil 72">
            <a:extLst>
              <a:ext uri="{FF2B5EF4-FFF2-40B4-BE49-F238E27FC236}">
                <a16:creationId xmlns:a16="http://schemas.microsoft.com/office/drawing/2014/main" id="{580DFC1A-46BF-63D8-8DC3-EB722F51E3C0}"/>
              </a:ext>
            </a:extLst>
          </p:cNvPr>
          <p:cNvCxnSpPr>
            <a:cxnSpLocks/>
          </p:cNvCxnSpPr>
          <p:nvPr/>
        </p:nvCxnSpPr>
        <p:spPr>
          <a:xfrm flipV="1">
            <a:off x="5312778" y="3087033"/>
            <a:ext cx="0" cy="497853"/>
          </a:xfrm>
          <a:prstGeom prst="straightConnector1">
            <a:avLst/>
          </a:prstGeom>
          <a:ln w="25400" cap="rnd">
            <a:solidFill>
              <a:srgbClr val="215682"/>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5" name="Gerade Verbindung mit Pfeil 74">
            <a:extLst>
              <a:ext uri="{FF2B5EF4-FFF2-40B4-BE49-F238E27FC236}">
                <a16:creationId xmlns:a16="http://schemas.microsoft.com/office/drawing/2014/main" id="{216EE393-9C7C-4636-C4A8-1E277A51CD94}"/>
              </a:ext>
            </a:extLst>
          </p:cNvPr>
          <p:cNvCxnSpPr>
            <a:cxnSpLocks/>
          </p:cNvCxnSpPr>
          <p:nvPr/>
        </p:nvCxnSpPr>
        <p:spPr>
          <a:xfrm flipH="1">
            <a:off x="4214493" y="8174919"/>
            <a:ext cx="1031794" cy="0"/>
          </a:xfrm>
          <a:prstGeom prst="straightConnector1">
            <a:avLst/>
          </a:prstGeom>
          <a:ln w="25400" cap="rnd">
            <a:solidFill>
              <a:srgbClr val="215682"/>
            </a:solidFill>
            <a:prstDash val="dash"/>
            <a:headEnd type="arrow"/>
            <a:tailEnd type="none"/>
          </a:ln>
        </p:spPr>
        <p:style>
          <a:lnRef idx="1">
            <a:schemeClr val="accent1"/>
          </a:lnRef>
          <a:fillRef idx="0">
            <a:schemeClr val="accent1"/>
          </a:fillRef>
          <a:effectRef idx="0">
            <a:schemeClr val="accent1"/>
          </a:effectRef>
          <a:fontRef idx="minor">
            <a:schemeClr val="tx1"/>
          </a:fontRef>
        </p:style>
      </p:cxnSp>
      <p:grpSp>
        <p:nvGrpSpPr>
          <p:cNvPr id="83" name="Gruppieren 82">
            <a:extLst>
              <a:ext uri="{FF2B5EF4-FFF2-40B4-BE49-F238E27FC236}">
                <a16:creationId xmlns:a16="http://schemas.microsoft.com/office/drawing/2014/main" id="{6458B04B-D4D7-B72E-7CD7-E6E826A1EFAB}"/>
              </a:ext>
            </a:extLst>
          </p:cNvPr>
          <p:cNvGrpSpPr/>
          <p:nvPr/>
        </p:nvGrpSpPr>
        <p:grpSpPr>
          <a:xfrm>
            <a:off x="3429000" y="8324005"/>
            <a:ext cx="3163824" cy="1330173"/>
            <a:chOff x="3429000" y="8324005"/>
            <a:chExt cx="3163824" cy="1330173"/>
          </a:xfrm>
        </p:grpSpPr>
        <p:grpSp>
          <p:nvGrpSpPr>
            <p:cNvPr id="71" name="Gruppieren 70">
              <a:extLst>
                <a:ext uri="{FF2B5EF4-FFF2-40B4-BE49-F238E27FC236}">
                  <a16:creationId xmlns:a16="http://schemas.microsoft.com/office/drawing/2014/main" id="{3D69B6AC-5E5C-F0CC-7C71-C1E8FCC6C3F6}"/>
                </a:ext>
              </a:extLst>
            </p:cNvPr>
            <p:cNvGrpSpPr/>
            <p:nvPr/>
          </p:nvGrpSpPr>
          <p:grpSpPr>
            <a:xfrm>
              <a:off x="3429000" y="8324005"/>
              <a:ext cx="3163824" cy="1330173"/>
              <a:chOff x="3706803" y="7645399"/>
              <a:chExt cx="3163824" cy="1330173"/>
            </a:xfrm>
          </p:grpSpPr>
          <p:pic>
            <p:nvPicPr>
              <p:cNvPr id="68" name="Bild 56">
                <a:extLst>
                  <a:ext uri="{FF2B5EF4-FFF2-40B4-BE49-F238E27FC236}">
                    <a16:creationId xmlns:a16="http://schemas.microsoft.com/office/drawing/2014/main" id="{45080632-18FE-6C58-948A-537712D1B6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1582" y="8601528"/>
                <a:ext cx="233422" cy="233422"/>
              </a:xfrm>
              <a:prstGeom prst="rect">
                <a:avLst/>
              </a:prstGeom>
            </p:spPr>
          </p:pic>
          <p:pic>
            <p:nvPicPr>
              <p:cNvPr id="69" name="Bild 64">
                <a:extLst>
                  <a:ext uri="{FF2B5EF4-FFF2-40B4-BE49-F238E27FC236}">
                    <a16:creationId xmlns:a16="http://schemas.microsoft.com/office/drawing/2014/main" id="{F2031A7D-05E2-8EE6-419C-F3E0EF3FC4CA}"/>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tretch>
                <a:fillRect/>
              </a:stretch>
            </p:blipFill>
            <p:spPr>
              <a:xfrm>
                <a:off x="5769479" y="7645399"/>
                <a:ext cx="1101148" cy="1330173"/>
              </a:xfrm>
              <a:prstGeom prst="rect">
                <a:avLst/>
              </a:prstGeom>
            </p:spPr>
          </p:pic>
          <p:pic>
            <p:nvPicPr>
              <p:cNvPr id="70" name="Bild 31">
                <a:extLst>
                  <a:ext uri="{FF2B5EF4-FFF2-40B4-BE49-F238E27FC236}">
                    <a16:creationId xmlns:a16="http://schemas.microsoft.com/office/drawing/2014/main" id="{F8DC4774-9585-EF8A-ED0A-193026D6E9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6803" y="7657636"/>
                <a:ext cx="667264" cy="1155426"/>
              </a:xfrm>
              <a:prstGeom prst="rect">
                <a:avLst/>
              </a:prstGeom>
            </p:spPr>
          </p:pic>
        </p:grpSp>
        <p:cxnSp>
          <p:nvCxnSpPr>
            <p:cNvPr id="50" name="Gerade Verbindung mit Pfeil 49">
              <a:extLst>
                <a:ext uri="{FF2B5EF4-FFF2-40B4-BE49-F238E27FC236}">
                  <a16:creationId xmlns:a16="http://schemas.microsoft.com/office/drawing/2014/main" id="{BD02AA04-F53A-F450-D571-B9A4A774E53B}"/>
                </a:ext>
              </a:extLst>
            </p:cNvPr>
            <p:cNvCxnSpPr>
              <a:cxnSpLocks/>
            </p:cNvCxnSpPr>
            <p:nvPr/>
          </p:nvCxnSpPr>
          <p:spPr>
            <a:xfrm>
              <a:off x="4416136" y="9370851"/>
              <a:ext cx="1012991" cy="0"/>
            </a:xfrm>
            <a:prstGeom prst="straightConnector1">
              <a:avLst/>
            </a:prstGeom>
            <a:ln w="25400" cap="rnd">
              <a:solidFill>
                <a:srgbClr val="215682"/>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6" name="Gerade Verbindung mit Pfeil 75">
              <a:extLst>
                <a:ext uri="{FF2B5EF4-FFF2-40B4-BE49-F238E27FC236}">
                  <a16:creationId xmlns:a16="http://schemas.microsoft.com/office/drawing/2014/main" id="{746C2AD7-48DC-4FD3-CB1D-9EE864881434}"/>
                </a:ext>
              </a:extLst>
            </p:cNvPr>
            <p:cNvCxnSpPr>
              <a:cxnSpLocks/>
            </p:cNvCxnSpPr>
            <p:nvPr/>
          </p:nvCxnSpPr>
          <p:spPr>
            <a:xfrm>
              <a:off x="4358420" y="9513556"/>
              <a:ext cx="1012991" cy="0"/>
            </a:xfrm>
            <a:prstGeom prst="straightConnector1">
              <a:avLst/>
            </a:prstGeom>
            <a:ln w="25400" cap="rnd">
              <a:solidFill>
                <a:srgbClr val="215682"/>
              </a:solidFill>
              <a:prstDash val="dash"/>
              <a:headEnd type="arrow"/>
              <a:tailEnd type="none"/>
            </a:ln>
          </p:spPr>
          <p:style>
            <a:lnRef idx="1">
              <a:schemeClr val="accent1"/>
            </a:lnRef>
            <a:fillRef idx="0">
              <a:schemeClr val="accent1"/>
            </a:fillRef>
            <a:effectRef idx="0">
              <a:schemeClr val="accent1"/>
            </a:effectRef>
            <a:fontRef idx="minor">
              <a:schemeClr val="tx1"/>
            </a:fontRef>
          </p:style>
        </p:cxnSp>
      </p:grpSp>
      <p:grpSp>
        <p:nvGrpSpPr>
          <p:cNvPr id="81" name="Gruppieren 80">
            <a:extLst>
              <a:ext uri="{FF2B5EF4-FFF2-40B4-BE49-F238E27FC236}">
                <a16:creationId xmlns:a16="http://schemas.microsoft.com/office/drawing/2014/main" id="{1DF41052-0D6A-5660-BD23-434687275212}"/>
              </a:ext>
            </a:extLst>
          </p:cNvPr>
          <p:cNvGrpSpPr/>
          <p:nvPr/>
        </p:nvGrpSpPr>
        <p:grpSpPr>
          <a:xfrm>
            <a:off x="3469558" y="6891784"/>
            <a:ext cx="3024012" cy="1330173"/>
            <a:chOff x="3469558" y="6891784"/>
            <a:chExt cx="3024012" cy="1330173"/>
          </a:xfrm>
        </p:grpSpPr>
        <p:grpSp>
          <p:nvGrpSpPr>
            <p:cNvPr id="67" name="Gruppieren 66">
              <a:extLst>
                <a:ext uri="{FF2B5EF4-FFF2-40B4-BE49-F238E27FC236}">
                  <a16:creationId xmlns:a16="http://schemas.microsoft.com/office/drawing/2014/main" id="{C4C4BDDE-7567-686F-A8F8-5B64D2FE7792}"/>
                </a:ext>
              </a:extLst>
            </p:cNvPr>
            <p:cNvGrpSpPr/>
            <p:nvPr/>
          </p:nvGrpSpPr>
          <p:grpSpPr>
            <a:xfrm>
              <a:off x="3469558" y="6891784"/>
              <a:ext cx="3024012" cy="1330173"/>
              <a:chOff x="3260719" y="6323896"/>
              <a:chExt cx="3024012" cy="1330173"/>
            </a:xfrm>
          </p:grpSpPr>
          <p:pic>
            <p:nvPicPr>
              <p:cNvPr id="64" name="Bild 56">
                <a:extLst>
                  <a:ext uri="{FF2B5EF4-FFF2-40B4-BE49-F238E27FC236}">
                    <a16:creationId xmlns:a16="http://schemas.microsoft.com/office/drawing/2014/main" id="{FE26922B-CAF4-9AAC-8307-AC9DAB7EFA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7557" y="7347743"/>
                <a:ext cx="233422" cy="233422"/>
              </a:xfrm>
              <a:prstGeom prst="rect">
                <a:avLst/>
              </a:prstGeom>
            </p:spPr>
          </p:pic>
          <p:pic>
            <p:nvPicPr>
              <p:cNvPr id="65" name="Bild 64">
                <a:extLst>
                  <a:ext uri="{FF2B5EF4-FFF2-40B4-BE49-F238E27FC236}">
                    <a16:creationId xmlns:a16="http://schemas.microsoft.com/office/drawing/2014/main" id="{0132B1E4-DEC7-CE36-F15D-F21013398480}"/>
                  </a:ext>
                </a:extLst>
              </p:cNvPr>
              <p:cNvPicPr>
                <a:picLocks noChangeAspect="1"/>
              </p:cNvPicPr>
              <p:nvPr/>
            </p:nvPicPr>
            <p:blipFill>
              <a:blip r:embed="rId7">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a:off x="3260719" y="6323896"/>
                <a:ext cx="1101148" cy="1330173"/>
              </a:xfrm>
              <a:prstGeom prst="rect">
                <a:avLst/>
              </a:prstGeom>
            </p:spPr>
          </p:pic>
          <p:pic>
            <p:nvPicPr>
              <p:cNvPr id="66" name="Bild 2">
                <a:extLst>
                  <a:ext uri="{FF2B5EF4-FFF2-40B4-BE49-F238E27FC236}">
                    <a16:creationId xmlns:a16="http://schemas.microsoft.com/office/drawing/2014/main" id="{FA6C2FEA-B0B8-FA42-2133-0977E361C4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70979" y="6405605"/>
                <a:ext cx="613752" cy="1214399"/>
              </a:xfrm>
              <a:prstGeom prst="rect">
                <a:avLst/>
              </a:prstGeom>
            </p:spPr>
          </p:pic>
        </p:grpSp>
        <p:pic>
          <p:nvPicPr>
            <p:cNvPr id="80" name="Grafik 79" descr="Kollision Silhouette">
              <a:extLst>
                <a:ext uri="{FF2B5EF4-FFF2-40B4-BE49-F238E27FC236}">
                  <a16:creationId xmlns:a16="http://schemas.microsoft.com/office/drawing/2014/main" id="{F146E36C-26A1-E1C3-7069-980BA4C5D50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50238" y="7670528"/>
              <a:ext cx="548575" cy="548575"/>
            </a:xfrm>
            <a:prstGeom prst="rect">
              <a:avLst/>
            </a:prstGeom>
          </p:spPr>
        </p:pic>
      </p:grpSp>
      <p:grpSp>
        <p:nvGrpSpPr>
          <p:cNvPr id="53" name="Gruppieren 52">
            <a:extLst>
              <a:ext uri="{FF2B5EF4-FFF2-40B4-BE49-F238E27FC236}">
                <a16:creationId xmlns:a16="http://schemas.microsoft.com/office/drawing/2014/main" id="{A038BA71-40C0-D291-EDF0-DB8A242B02FA}"/>
              </a:ext>
            </a:extLst>
          </p:cNvPr>
          <p:cNvGrpSpPr/>
          <p:nvPr/>
        </p:nvGrpSpPr>
        <p:grpSpPr>
          <a:xfrm>
            <a:off x="3850238" y="1443925"/>
            <a:ext cx="2456950" cy="1202883"/>
            <a:chOff x="3161066" y="1285374"/>
            <a:chExt cx="2456950" cy="1202883"/>
          </a:xfrm>
        </p:grpSpPr>
        <p:pic>
          <p:nvPicPr>
            <p:cNvPr id="40" name="Bild 5">
              <a:extLst>
                <a:ext uri="{FF2B5EF4-FFF2-40B4-BE49-F238E27FC236}">
                  <a16:creationId xmlns:a16="http://schemas.microsoft.com/office/drawing/2014/main" id="{FE56C18B-E85D-7C53-C861-8A30C4CE419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61066" y="1323002"/>
              <a:ext cx="608292" cy="1165255"/>
            </a:xfrm>
            <a:prstGeom prst="rect">
              <a:avLst/>
            </a:prstGeom>
          </p:spPr>
        </p:pic>
        <p:pic>
          <p:nvPicPr>
            <p:cNvPr id="41" name="Bild 56">
              <a:extLst>
                <a:ext uri="{FF2B5EF4-FFF2-40B4-BE49-F238E27FC236}">
                  <a16:creationId xmlns:a16="http://schemas.microsoft.com/office/drawing/2014/main" id="{F5C2AF27-9357-27A8-7C53-AE6C5A2FE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6225" y="2188864"/>
              <a:ext cx="299393" cy="299393"/>
            </a:xfrm>
            <a:prstGeom prst="rect">
              <a:avLst/>
            </a:prstGeom>
          </p:spPr>
        </p:pic>
        <p:pic>
          <p:nvPicPr>
            <p:cNvPr id="43" name="Bild 59">
              <a:extLst>
                <a:ext uri="{FF2B5EF4-FFF2-40B4-BE49-F238E27FC236}">
                  <a16:creationId xmlns:a16="http://schemas.microsoft.com/office/drawing/2014/main" id="{0FE2B9A4-14F0-BA68-9DDC-B7F989BA53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284617" y="1883354"/>
              <a:ext cx="333399" cy="310494"/>
            </a:xfrm>
            <a:prstGeom prst="rect">
              <a:avLst/>
            </a:prstGeom>
          </p:spPr>
        </p:pic>
        <p:pic>
          <p:nvPicPr>
            <p:cNvPr id="45" name="Bild 70">
              <a:extLst>
                <a:ext uri="{FF2B5EF4-FFF2-40B4-BE49-F238E27FC236}">
                  <a16:creationId xmlns:a16="http://schemas.microsoft.com/office/drawing/2014/main" id="{49AFEB5E-96A6-26D5-C4E5-A793CFCB7DD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29891" y="2251931"/>
              <a:ext cx="1099927" cy="192740"/>
            </a:xfrm>
            <a:prstGeom prst="rect">
              <a:avLst/>
            </a:prstGeom>
          </p:spPr>
        </p:pic>
        <p:pic>
          <p:nvPicPr>
            <p:cNvPr id="47" name="Bild 59">
              <a:extLst>
                <a:ext uri="{FF2B5EF4-FFF2-40B4-BE49-F238E27FC236}">
                  <a16:creationId xmlns:a16="http://schemas.microsoft.com/office/drawing/2014/main" id="{67C5E301-BF8F-69D7-27EB-18031288006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214465" y="1285374"/>
              <a:ext cx="333399" cy="310494"/>
            </a:xfrm>
            <a:prstGeom prst="rect">
              <a:avLst/>
            </a:prstGeom>
          </p:spPr>
        </p:pic>
        <p:pic>
          <p:nvPicPr>
            <p:cNvPr id="49" name="Bild 59">
              <a:extLst>
                <a:ext uri="{FF2B5EF4-FFF2-40B4-BE49-F238E27FC236}">
                  <a16:creationId xmlns:a16="http://schemas.microsoft.com/office/drawing/2014/main" id="{626EDF3E-82AB-2109-F595-8FF6CBA64A7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65618" y="1328104"/>
              <a:ext cx="333399" cy="310494"/>
            </a:xfrm>
            <a:prstGeom prst="rect">
              <a:avLst/>
            </a:prstGeom>
          </p:spPr>
        </p:pic>
        <p:pic>
          <p:nvPicPr>
            <p:cNvPr id="51" name="Bild 59">
              <a:extLst>
                <a:ext uri="{FF2B5EF4-FFF2-40B4-BE49-F238E27FC236}">
                  <a16:creationId xmlns:a16="http://schemas.microsoft.com/office/drawing/2014/main" id="{1B4EA2B8-E534-19A1-EE16-3B3327BD4DD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50785" y="1849466"/>
              <a:ext cx="333399" cy="310494"/>
            </a:xfrm>
            <a:prstGeom prst="rect">
              <a:avLst/>
            </a:prstGeom>
          </p:spPr>
        </p:pic>
      </p:grpSp>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FUßBALLFITNESS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Fußballedition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Nao M</cp:lastModifiedBy>
  <cp:revision>489</cp:revision>
  <cp:lastPrinted>2022-12-13T10:36:34Z</cp:lastPrinted>
  <dcterms:created xsi:type="dcterms:W3CDTF">2020-05-26T08:39:00Z</dcterms:created>
  <dcterms:modified xsi:type="dcterms:W3CDTF">2022-12-19T15:37:00Z</dcterms:modified>
  <cp:category>Würfelfitness, Fitnessübungen, Sportunterricht, Sport</cp:category>
</cp:coreProperties>
</file>