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97" r:id="rId2"/>
    <p:sldId id="276" r:id="rId3"/>
    <p:sldId id="298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34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33"/>
    <p:restoredTop sz="94737"/>
  </p:normalViewPr>
  <p:slideViewPr>
    <p:cSldViewPr snapToGrid="0" snapToObjects="1" showGuides="1">
      <p:cViewPr varScale="1">
        <p:scale>
          <a:sx n="128" d="100"/>
          <a:sy n="128" d="100"/>
        </p:scale>
        <p:origin x="648" y="176"/>
      </p:cViewPr>
      <p:guideLst>
        <p:guide orient="horz" pos="1434"/>
        <p:guide pos="3120"/>
        <p:guide orient="horz" pos="288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0" d="100"/>
        <a:sy n="3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31CFB60A-8CE1-5A45-B292-D0739F22D949}"/>
              </a:ext>
            </a:extLst>
          </p:cNvPr>
          <p:cNvSpPr/>
          <p:nvPr userDrawn="1"/>
        </p:nvSpPr>
        <p:spPr>
          <a:xfrm>
            <a:off x="0" y="0"/>
            <a:ext cx="9906000" cy="108000"/>
          </a:xfrm>
          <a:prstGeom prst="rect">
            <a:avLst/>
          </a:prstGeom>
          <a:solidFill>
            <a:srgbClr val="286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solidFill>
                <a:srgbClr val="296A95"/>
              </a:solidFill>
              <a:latin typeface="Calibri Regular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6C7321A-A51B-7140-BA99-75FB118D00D1}"/>
              </a:ext>
            </a:extLst>
          </p:cNvPr>
          <p:cNvSpPr/>
          <p:nvPr userDrawn="1"/>
        </p:nvSpPr>
        <p:spPr>
          <a:xfrm>
            <a:off x="1" y="6750000"/>
            <a:ext cx="9906000" cy="108000"/>
          </a:xfrm>
          <a:prstGeom prst="rect">
            <a:avLst/>
          </a:prstGeom>
          <a:solidFill>
            <a:srgbClr val="286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</p:spTree>
    <p:extLst>
      <p:ext uri="{BB962C8B-B14F-4D97-AF65-F5344CB8AC3E}">
        <p14:creationId xmlns:p14="http://schemas.microsoft.com/office/powerpoint/2010/main" val="687540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18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080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Aufbauplan ">
            <a:extLst>
              <a:ext uri="{FF2B5EF4-FFF2-40B4-BE49-F238E27FC236}">
                <a16:creationId xmlns:a16="http://schemas.microsoft.com/office/drawing/2014/main" id="{20E42512-5BFC-3040-8CD0-15367B0700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2289" y="324403"/>
            <a:ext cx="5370720" cy="3716069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5B1A5788-235F-B446-A7F6-0CD13C982261}"/>
              </a:ext>
            </a:extLst>
          </p:cNvPr>
          <p:cNvSpPr/>
          <p:nvPr userDrawn="1"/>
        </p:nvSpPr>
        <p:spPr>
          <a:xfrm>
            <a:off x="0" y="-27384"/>
            <a:ext cx="9906000" cy="108000"/>
          </a:xfrm>
          <a:prstGeom prst="rect">
            <a:avLst/>
          </a:prstGeom>
          <a:solidFill>
            <a:srgbClr val="286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solidFill>
                <a:srgbClr val="296A95"/>
              </a:solidFill>
              <a:latin typeface="Calibri Regular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CB14450C-36BA-C342-A805-0623B5FB76A8}"/>
              </a:ext>
            </a:extLst>
          </p:cNvPr>
          <p:cNvSpPr/>
          <p:nvPr userDrawn="1"/>
        </p:nvSpPr>
        <p:spPr>
          <a:xfrm>
            <a:off x="0" y="6777384"/>
            <a:ext cx="9906000" cy="108000"/>
          </a:xfrm>
          <a:prstGeom prst="rect">
            <a:avLst/>
          </a:prstGeom>
          <a:solidFill>
            <a:srgbClr val="286F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F64FD03-260E-F34C-86A5-E3B8FCA68EC2}"/>
              </a:ext>
            </a:extLst>
          </p:cNvPr>
          <p:cNvSpPr txBox="1"/>
          <p:nvPr userDrawn="1"/>
        </p:nvSpPr>
        <p:spPr>
          <a:xfrm>
            <a:off x="1208583" y="3717032"/>
            <a:ext cx="748883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Impressum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2019 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 ausdrücklicher schriftlicher Genehmigung.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http://wimasu.de/zahlenlauf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1. Version</a:t>
            </a: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Redaktion: Christoph Walther, Janes Veit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Illustrationen: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Nao</a:t>
            </a:r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 Matsuyama</a:t>
            </a: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Lektorat: Leif </a:t>
            </a:r>
            <a:r>
              <a:rPr lang="de-DE" sz="1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Boe</a:t>
            </a: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ctr"/>
            <a:r>
              <a:rPr lang="de-DE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</a:p>
          <a:p>
            <a:pPr algn="ctr"/>
            <a:r>
              <a:rPr lang="de-DE" sz="120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Mr. </a:t>
            </a:r>
            <a:r>
              <a:rPr lang="de-DE" sz="1200" i="1" kern="1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Primaryteacher</a:t>
            </a:r>
            <a:r>
              <a:rPr lang="de-DE" sz="120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 (2019). Zahlenlauf </a:t>
            </a:r>
            <a:endParaRPr lang="de-DE" sz="12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de-DE" sz="120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Eingeschränkter Zugriff am DATUM unter https://</a:t>
            </a:r>
            <a:r>
              <a:rPr lang="de-DE" sz="1200" i="1" kern="1200" dirty="0" err="1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wimasu.de</a:t>
            </a:r>
            <a:r>
              <a:rPr lang="de-DE" sz="1200" i="1" kern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rPr>
              <a:t>/zahlenlauf</a:t>
            </a:r>
            <a:endParaRPr lang="de-DE" sz="12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  <p:pic>
        <p:nvPicPr>
          <p:cNvPr id="11" name="Bild 8">
            <a:extLst>
              <a:ext uri="{FF2B5EF4-FFF2-40B4-BE49-F238E27FC236}">
                <a16:creationId xmlns:a16="http://schemas.microsoft.com/office/drawing/2014/main" id="{E971EE01-3B43-744A-9C19-DCCE6849A9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1432" y="476672"/>
            <a:ext cx="609029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348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245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925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727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15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74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05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875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E94E2-B5FA-6244-A0FD-8FFB4EEEB367}" type="datetimeFigureOut">
              <a:rPr lang="de-DE" smtClean="0"/>
              <a:t>23.05.19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0E87C-D801-BB4E-8202-E899B935CB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31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4">
            <a:extLst>
              <a:ext uri="{FF2B5EF4-FFF2-40B4-BE49-F238E27FC236}">
                <a16:creationId xmlns:a16="http://schemas.microsoft.com/office/drawing/2014/main" id="{2BA76B9C-4647-A942-9163-1AF5960A3F12}"/>
              </a:ext>
            </a:extLst>
          </p:cNvPr>
          <p:cNvSpPr txBox="1">
            <a:spLocks/>
          </p:cNvSpPr>
          <p:nvPr/>
        </p:nvSpPr>
        <p:spPr>
          <a:xfrm>
            <a:off x="168018" y="193083"/>
            <a:ext cx="6924005" cy="1100987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KLEINE SPIELE</a:t>
            </a:r>
          </a:p>
          <a:p>
            <a:pPr algn="l"/>
            <a:r>
              <a:rPr lang="de-DE" sz="4800" b="1" dirty="0">
                <a:solidFill>
                  <a:srgbClr val="EE6A6C"/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ZAHLENLAUF</a:t>
            </a:r>
            <a:endParaRPr lang="de-DE" sz="3600" b="1" dirty="0">
              <a:solidFill>
                <a:srgbClr val="EE6A6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39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3606873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183319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052846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3595321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429672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718907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6581122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608200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804502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2684199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>
            <a:extLst>
              <a:ext uri="{FF2B5EF4-FFF2-40B4-BE49-F238E27FC236}">
                <a16:creationId xmlns:a16="http://schemas.microsoft.com/office/drawing/2014/main" id="{70F16AFF-BDCA-3B4E-AE91-8FCA0DF1621D}"/>
              </a:ext>
            </a:extLst>
          </p:cNvPr>
          <p:cNvSpPr/>
          <p:nvPr/>
        </p:nvSpPr>
        <p:spPr>
          <a:xfrm>
            <a:off x="377505" y="520118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EA4B93F-DEDA-E04C-8C8B-5CAE87BD718C}"/>
              </a:ext>
            </a:extLst>
          </p:cNvPr>
          <p:cNvSpPr/>
          <p:nvPr/>
        </p:nvSpPr>
        <p:spPr>
          <a:xfrm>
            <a:off x="931178" y="107379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id="{10334B31-F1E1-CA4B-94FF-F5B65EBC1A6B}"/>
              </a:ext>
            </a:extLst>
          </p:cNvPr>
          <p:cNvSpPr/>
          <p:nvPr/>
        </p:nvSpPr>
        <p:spPr>
          <a:xfrm>
            <a:off x="5420687" y="520118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17D1C6F-A5E6-A648-962C-7BF6BD832086}"/>
              </a:ext>
            </a:extLst>
          </p:cNvPr>
          <p:cNvSpPr/>
          <p:nvPr/>
        </p:nvSpPr>
        <p:spPr>
          <a:xfrm>
            <a:off x="6284753" y="73823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DCA929F-9A08-4F4F-B477-522148459361}"/>
              </a:ext>
            </a:extLst>
          </p:cNvPr>
          <p:cNvSpPr/>
          <p:nvPr/>
        </p:nvSpPr>
        <p:spPr>
          <a:xfrm>
            <a:off x="5668162" y="1427526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bgerundetes Rechteck 9">
            <a:extLst>
              <a:ext uri="{FF2B5EF4-FFF2-40B4-BE49-F238E27FC236}">
                <a16:creationId xmlns:a16="http://schemas.microsoft.com/office/drawing/2014/main" id="{F828D446-8B35-1445-B240-07601769EA67}"/>
              </a:ext>
            </a:extLst>
          </p:cNvPr>
          <p:cNvSpPr/>
          <p:nvPr/>
        </p:nvSpPr>
        <p:spPr>
          <a:xfrm>
            <a:off x="377505" y="2783048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8E3A6AE-2D64-114F-BF77-5FD2D5855039}"/>
              </a:ext>
            </a:extLst>
          </p:cNvPr>
          <p:cNvSpPr/>
          <p:nvPr/>
        </p:nvSpPr>
        <p:spPr>
          <a:xfrm>
            <a:off x="1241571" y="300116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1EEADFA-6358-0642-88C5-2F3EE7AC209B}"/>
              </a:ext>
            </a:extLst>
          </p:cNvPr>
          <p:cNvSpPr/>
          <p:nvPr/>
        </p:nvSpPr>
        <p:spPr>
          <a:xfrm>
            <a:off x="630573" y="3690456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5FB5DF7-460A-1640-BEA7-2146E183E22D}"/>
              </a:ext>
            </a:extLst>
          </p:cNvPr>
          <p:cNvSpPr/>
          <p:nvPr/>
        </p:nvSpPr>
        <p:spPr>
          <a:xfrm>
            <a:off x="931178" y="333672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>
            <a:extLst>
              <a:ext uri="{FF2B5EF4-FFF2-40B4-BE49-F238E27FC236}">
                <a16:creationId xmlns:a16="http://schemas.microsoft.com/office/drawing/2014/main" id="{C5820ED5-A4EB-EA43-BF30-22F4FF0E6889}"/>
              </a:ext>
            </a:extLst>
          </p:cNvPr>
          <p:cNvSpPr/>
          <p:nvPr/>
        </p:nvSpPr>
        <p:spPr>
          <a:xfrm>
            <a:off x="5420687" y="2783048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C4EBF34-99F2-DA47-88BC-202A1232E12C}"/>
              </a:ext>
            </a:extLst>
          </p:cNvPr>
          <p:cNvSpPr/>
          <p:nvPr/>
        </p:nvSpPr>
        <p:spPr>
          <a:xfrm>
            <a:off x="6284753" y="300116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F93E3E1-9E9B-7B4A-83E5-96E0C7E36088}"/>
              </a:ext>
            </a:extLst>
          </p:cNvPr>
          <p:cNvSpPr/>
          <p:nvPr/>
        </p:nvSpPr>
        <p:spPr>
          <a:xfrm>
            <a:off x="5673755" y="3690456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567716B-9B46-A847-9E35-801BD2739970}"/>
              </a:ext>
            </a:extLst>
          </p:cNvPr>
          <p:cNvSpPr/>
          <p:nvPr/>
        </p:nvSpPr>
        <p:spPr>
          <a:xfrm>
            <a:off x="5668162" y="3001161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BC51269-14B5-BC45-8A1E-A9DBACBB228B}"/>
              </a:ext>
            </a:extLst>
          </p:cNvPr>
          <p:cNvSpPr/>
          <p:nvPr/>
        </p:nvSpPr>
        <p:spPr>
          <a:xfrm>
            <a:off x="6284753" y="3690456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Abgerundetes Rechteck 18">
            <a:extLst>
              <a:ext uri="{FF2B5EF4-FFF2-40B4-BE49-F238E27FC236}">
                <a16:creationId xmlns:a16="http://schemas.microsoft.com/office/drawing/2014/main" id="{FCCC6F81-372A-ED47-A6CE-40FB55B54EF6}"/>
              </a:ext>
            </a:extLst>
          </p:cNvPr>
          <p:cNvSpPr/>
          <p:nvPr/>
        </p:nvSpPr>
        <p:spPr>
          <a:xfrm>
            <a:off x="5420687" y="5138257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7950C54-7EA1-D948-9DC3-3CE65166D384}"/>
              </a:ext>
            </a:extLst>
          </p:cNvPr>
          <p:cNvSpPr/>
          <p:nvPr/>
        </p:nvSpPr>
        <p:spPr>
          <a:xfrm>
            <a:off x="6284753" y="5356370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9323552-4710-ED48-B9EA-9EB0325284E4}"/>
              </a:ext>
            </a:extLst>
          </p:cNvPr>
          <p:cNvSpPr/>
          <p:nvPr/>
        </p:nvSpPr>
        <p:spPr>
          <a:xfrm>
            <a:off x="5673755" y="6045665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3DA08EB-7AEC-E64A-A0B3-5F9ED7F89761}"/>
              </a:ext>
            </a:extLst>
          </p:cNvPr>
          <p:cNvSpPr/>
          <p:nvPr/>
        </p:nvSpPr>
        <p:spPr>
          <a:xfrm>
            <a:off x="5668162" y="5356370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30B06-C72A-6F4F-BEEB-B2491CB5EDA0}"/>
              </a:ext>
            </a:extLst>
          </p:cNvPr>
          <p:cNvSpPr/>
          <p:nvPr/>
        </p:nvSpPr>
        <p:spPr>
          <a:xfrm>
            <a:off x="6284753" y="6045665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DEEDA8D-F03E-834E-8C5B-69260440F022}"/>
              </a:ext>
            </a:extLst>
          </p:cNvPr>
          <p:cNvSpPr/>
          <p:nvPr/>
        </p:nvSpPr>
        <p:spPr>
          <a:xfrm>
            <a:off x="5668162" y="5701017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Abgerundetes Rechteck 24">
            <a:extLst>
              <a:ext uri="{FF2B5EF4-FFF2-40B4-BE49-F238E27FC236}">
                <a16:creationId xmlns:a16="http://schemas.microsoft.com/office/drawing/2014/main" id="{BB011EA8-064D-4B4E-8806-935CBD8A0D92}"/>
              </a:ext>
            </a:extLst>
          </p:cNvPr>
          <p:cNvSpPr/>
          <p:nvPr/>
        </p:nvSpPr>
        <p:spPr>
          <a:xfrm>
            <a:off x="377505" y="5138257"/>
            <a:ext cx="1291904" cy="12919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1E7F0A7-0D1C-B043-9694-9E26D467C630}"/>
              </a:ext>
            </a:extLst>
          </p:cNvPr>
          <p:cNvSpPr/>
          <p:nvPr/>
        </p:nvSpPr>
        <p:spPr>
          <a:xfrm>
            <a:off x="1241571" y="5356370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8ACC114-7866-AE46-AF44-CC2A068FA09F}"/>
              </a:ext>
            </a:extLst>
          </p:cNvPr>
          <p:cNvSpPr/>
          <p:nvPr/>
        </p:nvSpPr>
        <p:spPr>
          <a:xfrm>
            <a:off x="630573" y="6045665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3A78E9BD-95A0-FD45-8549-E3331153E8BD}"/>
              </a:ext>
            </a:extLst>
          </p:cNvPr>
          <p:cNvSpPr/>
          <p:nvPr/>
        </p:nvSpPr>
        <p:spPr>
          <a:xfrm>
            <a:off x="624980" y="5356370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68AC02CE-21A6-2249-826E-853A2411B327}"/>
              </a:ext>
            </a:extLst>
          </p:cNvPr>
          <p:cNvSpPr/>
          <p:nvPr/>
        </p:nvSpPr>
        <p:spPr>
          <a:xfrm>
            <a:off x="1241571" y="6045665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1F2D7B1-C6B0-3049-9FC0-7039347A5007}"/>
              </a:ext>
            </a:extLst>
          </p:cNvPr>
          <p:cNvSpPr/>
          <p:nvPr/>
        </p:nvSpPr>
        <p:spPr>
          <a:xfrm>
            <a:off x="931178" y="5691930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5C76DECF-851D-CA49-A25C-F09A3A1F92A7}"/>
              </a:ext>
            </a:extLst>
          </p:cNvPr>
          <p:cNvSpPr/>
          <p:nvPr/>
        </p:nvSpPr>
        <p:spPr>
          <a:xfrm>
            <a:off x="6284753" y="5701017"/>
            <a:ext cx="184558" cy="18455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B8FFBF33-AAEB-3641-9DAC-F122561E8743}"/>
              </a:ext>
            </a:extLst>
          </p:cNvPr>
          <p:cNvSpPr txBox="1"/>
          <p:nvPr/>
        </p:nvSpPr>
        <p:spPr>
          <a:xfrm>
            <a:off x="1845578" y="842904"/>
            <a:ext cx="2558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Lauft </a:t>
            </a: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alle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Zahlen von 1 bis 20 ab.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7922FEF4-28CE-7243-8EFC-70BA89815EB0}"/>
              </a:ext>
            </a:extLst>
          </p:cNvPr>
          <p:cNvSpPr txBox="1"/>
          <p:nvPr/>
        </p:nvSpPr>
        <p:spPr>
          <a:xfrm>
            <a:off x="6969853" y="842904"/>
            <a:ext cx="2558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Lauft alle </a:t>
            </a: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geraden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Zahlen ab.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8E10C3C2-94EB-874D-9EB6-C484F6331BA7}"/>
              </a:ext>
            </a:extLst>
          </p:cNvPr>
          <p:cNvSpPr txBox="1"/>
          <p:nvPr/>
        </p:nvSpPr>
        <p:spPr>
          <a:xfrm>
            <a:off x="1845578" y="3105834"/>
            <a:ext cx="2558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Lauft alle </a:t>
            </a: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ungeraden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Zahlen ab.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6C558FF9-8293-4245-AC46-526AB02A6ED2}"/>
              </a:ext>
            </a:extLst>
          </p:cNvPr>
          <p:cNvSpPr txBox="1"/>
          <p:nvPr/>
        </p:nvSpPr>
        <p:spPr>
          <a:xfrm>
            <a:off x="1845578" y="5461043"/>
            <a:ext cx="27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Lauft eine </a:t>
            </a: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große Runde 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um das Spielfeld!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848E923-A7F4-4843-956D-3AE0284101A2}"/>
              </a:ext>
            </a:extLst>
          </p:cNvPr>
          <p:cNvSpPr txBox="1"/>
          <p:nvPr/>
        </p:nvSpPr>
        <p:spPr>
          <a:xfrm>
            <a:off x="6969853" y="3105378"/>
            <a:ext cx="2558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Lauft </a:t>
            </a:r>
            <a:r>
              <a:rPr lang="de-DE" b="1" dirty="0">
                <a:latin typeface="Calibri" panose="020F0502020204030204" pitchFamily="34" charset="0"/>
                <a:cs typeface="Calibri" panose="020F0502020204030204" pitchFamily="34" charset="0"/>
              </a:rPr>
              <a:t>alle</a:t>
            </a:r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 Zahlen von 20 bis 1 ab.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4D0BE867-914F-764F-B22A-AE621DDBD439}"/>
              </a:ext>
            </a:extLst>
          </p:cNvPr>
          <p:cNvSpPr txBox="1"/>
          <p:nvPr/>
        </p:nvSpPr>
        <p:spPr>
          <a:xfrm>
            <a:off x="6960066" y="5461042"/>
            <a:ext cx="25586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 panose="020F0502020204030204" pitchFamily="34" charset="0"/>
                <a:cs typeface="Calibri" panose="020F0502020204030204" pitchFamily="34" charset="0"/>
              </a:rPr>
              <a:t>Macht einen Luftsprung und würfelt noch einmal!</a:t>
            </a:r>
          </a:p>
        </p:txBody>
      </p:sp>
      <p:cxnSp>
        <p:nvCxnSpPr>
          <p:cNvPr id="39" name="Gerade Verbindung 38">
            <a:extLst>
              <a:ext uri="{FF2B5EF4-FFF2-40B4-BE49-F238E27FC236}">
                <a16:creationId xmlns:a16="http://schemas.microsoft.com/office/drawing/2014/main" id="{128C6CD1-5945-0A45-A153-2AF01AB98027}"/>
              </a:ext>
            </a:extLst>
          </p:cNvPr>
          <p:cNvCxnSpPr/>
          <p:nvPr/>
        </p:nvCxnSpPr>
        <p:spPr>
          <a:xfrm>
            <a:off x="-85064" y="2276475"/>
            <a:ext cx="1011156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Gerade Verbindung 39">
            <a:extLst>
              <a:ext uri="{FF2B5EF4-FFF2-40B4-BE49-F238E27FC236}">
                <a16:creationId xmlns:a16="http://schemas.microsoft.com/office/drawing/2014/main" id="{9AA8C364-0CCD-ED49-8301-CEA4E7D9ED61}"/>
              </a:ext>
            </a:extLst>
          </p:cNvPr>
          <p:cNvCxnSpPr/>
          <p:nvPr/>
        </p:nvCxnSpPr>
        <p:spPr>
          <a:xfrm>
            <a:off x="-102782" y="4581525"/>
            <a:ext cx="10111563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Gerade Verbindung 40">
            <a:extLst>
              <a:ext uri="{FF2B5EF4-FFF2-40B4-BE49-F238E27FC236}">
                <a16:creationId xmlns:a16="http://schemas.microsoft.com/office/drawing/2014/main" id="{6180E7AA-5631-FC44-A7C7-7830AF8CD3CA}"/>
              </a:ext>
            </a:extLst>
          </p:cNvPr>
          <p:cNvCxnSpPr>
            <a:cxnSpLocks/>
          </p:cNvCxnSpPr>
          <p:nvPr/>
        </p:nvCxnSpPr>
        <p:spPr>
          <a:xfrm flipV="1">
            <a:off x="4953000" y="-159488"/>
            <a:ext cx="0" cy="7166345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4208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5364513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5285390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2777565" y="1174536"/>
            <a:ext cx="435087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104036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12555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07002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54896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3083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6048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54990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4FE4B15-1456-D74F-94EE-09F3761FC68B}"/>
              </a:ext>
            </a:extLst>
          </p:cNvPr>
          <p:cNvSpPr txBox="1"/>
          <p:nvPr/>
        </p:nvSpPr>
        <p:spPr>
          <a:xfrm>
            <a:off x="3829034" y="1174536"/>
            <a:ext cx="1761264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7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807344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</Words>
  <Application>Microsoft Macintosh PowerPoint</Application>
  <PresentationFormat>A4-Papier (210 x 297 mm)</PresentationFormat>
  <Paragraphs>28</Paragraphs>
  <Slides>22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Calibri Regular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Walther</dc:creator>
  <cp:lastModifiedBy>Janes Veit</cp:lastModifiedBy>
  <cp:revision>13</cp:revision>
  <cp:lastPrinted>2019-03-14T21:53:40Z</cp:lastPrinted>
  <dcterms:created xsi:type="dcterms:W3CDTF">2019-03-14T21:03:35Z</dcterms:created>
  <dcterms:modified xsi:type="dcterms:W3CDTF">2019-05-22T22:56:36Z</dcterms:modified>
</cp:coreProperties>
</file>