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 id="2147483745" r:id="rId2"/>
  </p:sldMasterIdLst>
  <p:notesMasterIdLst>
    <p:notesMasterId r:id="rId7"/>
  </p:notesMasterIdLst>
  <p:handoutMasterIdLst>
    <p:handoutMasterId r:id="rId8"/>
  </p:handoutMasterIdLst>
  <p:sldIdLst>
    <p:sldId id="443" r:id="rId3"/>
    <p:sldId id="318" r:id="rId4"/>
    <p:sldId id="449" r:id="rId5"/>
    <p:sldId id="450" r:id="rId6"/>
  </p:sldIdLst>
  <p:sldSz cx="6858000" cy="9906000" type="A4"/>
  <p:notesSz cx="6858000" cy="9144000"/>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Titelbild" id="{336657F6-C30F-264C-8570-FDA3770017BA}">
          <p14:sldIdLst>
            <p14:sldId id="443"/>
            <p14:sldId id="318"/>
          </p14:sldIdLst>
        </p14:section>
        <p14:section name="Osterhasenportrait" id="{462A55F3-E87C-9F4A-9F67-1CB5A1297E90}">
          <p14:sldIdLst>
            <p14:sldId id="449"/>
            <p14:sldId id="450"/>
          </p14:sldIdLst>
        </p14:section>
      </p14:sectionLst>
    </p:ext>
    <p:ext uri="{EFAFB233-063F-42B5-8137-9DF3F51BA10A}">
      <p15:sldGuideLst xmlns:p15="http://schemas.microsoft.com/office/powerpoint/2012/main">
        <p15:guide id="1" orient="horz" pos="3143" userDrawn="1">
          <p15:clr>
            <a:srgbClr val="A4A3A4"/>
          </p15:clr>
        </p15:guide>
        <p15:guide id="2" pos="2160" userDrawn="1">
          <p15:clr>
            <a:srgbClr val="A4A3A4"/>
          </p15:clr>
        </p15:guide>
        <p15:guide id="3" pos="4133" userDrawn="1">
          <p15:clr>
            <a:srgbClr val="A4A3A4"/>
          </p15:clr>
        </p15:guide>
        <p15:guide id="4" pos="3816" userDrawn="1">
          <p15:clr>
            <a:srgbClr val="A4A3A4"/>
          </p15:clr>
        </p15:guide>
        <p15:guide id="5" pos="3952"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Ihr Name" initials="IN" lastIdx="10" clrIdx="0"/>
  <p:cmAuthor id="1" name="Christoph Walther" initials="CW" lastIdx="3" clrIdx="1"/>
  <p:cmAuthor id="2" name="Leif Boe" initials="LB" lastIdx="5" clrIdx="2"/>
  <p:cmAuthor id="3" name="Leif Boe" initials="LB [2]" lastIdx="1" clrIdx="3"/>
  <p:cmAuthor id="4" name="Leif Boe" initials="LB [3]" lastIdx="1" clrIdx="4"/>
  <p:cmAuthor id="5" name="Janes Veit" initials="JV" lastIdx="0" clrIdx="5"/>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827E"/>
    <a:srgbClr val="EE6A6C"/>
    <a:srgbClr val="215682"/>
    <a:srgbClr val="4ECDC4"/>
    <a:srgbClr val="426E9B"/>
    <a:srgbClr val="6FDAF5"/>
    <a:srgbClr val="F3D23A"/>
    <a:srgbClr val="4E9BB0"/>
    <a:srgbClr val="D4B735"/>
    <a:srgbClr val="FBF4A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EB344D84-9AFB-497E-A393-DC336BA19D2E}" styleName="Medium Style 3 - Accent 3">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3"/>
          </a:solidFill>
        </a:fill>
      </a:tcStyle>
    </a:lastCol>
    <a:firstCol>
      <a:tcTxStyle b="on">
        <a:fontRef idx="minor">
          <a:scrgbClr r="0" g="0" b="0"/>
        </a:fontRef>
        <a:schemeClr val="lt1"/>
      </a:tcTxStyle>
      <a:tcStyle>
        <a:tcBdr/>
        <a:fill>
          <a:solidFill>
            <a:schemeClr val="accent3"/>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3"/>
          </a:solidFill>
        </a:fill>
      </a:tcStyle>
    </a:firstRow>
  </a:tblStyle>
  <a:tblStyle styleId="{1FECB4D8-DB02-4DC6-A0A2-4F2EBAE1DC90}" styleName="Mittlere Formatvorlage 1 - Akz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1567"/>
    <p:restoredTop sz="94966"/>
  </p:normalViewPr>
  <p:slideViewPr>
    <p:cSldViewPr snapToGrid="0" snapToObjects="1" showGuides="1">
      <p:cViewPr>
        <p:scale>
          <a:sx n="155" d="100"/>
          <a:sy n="155" d="100"/>
        </p:scale>
        <p:origin x="2312" y="-4184"/>
      </p:cViewPr>
      <p:guideLst>
        <p:guide orient="horz" pos="3143"/>
        <p:guide pos="2160"/>
        <p:guide pos="4133"/>
        <p:guide pos="3816"/>
        <p:guide pos="3952"/>
      </p:guideLst>
    </p:cSldViewPr>
  </p:slideViewPr>
  <p:notesTextViewPr>
    <p:cViewPr>
      <p:scale>
        <a:sx n="110" d="100"/>
        <a:sy n="110" d="100"/>
      </p:scale>
      <p:origin x="0" y="0"/>
    </p:cViewPr>
  </p:notesTextViewPr>
  <p:sorterViewPr>
    <p:cViewPr>
      <p:scale>
        <a:sx n="104" d="100"/>
        <a:sy n="104"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handoutMaster" Target="handoutMasters/handoutMaster1.xml"/><Relationship Id="rId13" Type="http://schemas.openxmlformats.org/officeDocument/2006/relationships/tableStyles" Target="tableStyles.xml"/><Relationship Id="rId3" Type="http://schemas.openxmlformats.org/officeDocument/2006/relationships/slide" Target="slides/slide1.xml"/><Relationship Id="rId7" Type="http://schemas.openxmlformats.org/officeDocument/2006/relationships/notesMaster" Target="notesMasters/notesMaster1.xml"/><Relationship Id="rId12" Type="http://schemas.openxmlformats.org/officeDocument/2006/relationships/theme" Target="theme/theme1.xml"/><Relationship Id="rId2" Type="http://schemas.openxmlformats.org/officeDocument/2006/relationships/slideMaster" Target="slideMasters/slideMaster2.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viewProps" Target="viewProps.xml"/><Relationship Id="rId5" Type="http://schemas.openxmlformats.org/officeDocument/2006/relationships/slide" Target="slides/slide3.xml"/><Relationship Id="rId10"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commentAuthors" Target="commentAuthor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AB8960BD-57D5-7743-92D0-705C6076710A}" type="datetimeFigureOut">
              <a:rPr lang="de-DE" smtClean="0"/>
              <a:t>03.10.23</a:t>
            </a:fld>
            <a:endParaRPr lang="de-DE"/>
          </a:p>
        </p:txBody>
      </p:sp>
      <p:sp>
        <p:nvSpPr>
          <p:cNvPr id="4" name="Fußzeilenplatzhalt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de-DE"/>
          </a:p>
        </p:txBody>
      </p:sp>
      <p:sp>
        <p:nvSpPr>
          <p:cNvPr id="5" name="Foliennummernplatzhalt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D818A52C-A346-BA42-94E9-1A11C62A4BD3}" type="slidenum">
              <a:rPr lang="de-DE" smtClean="0"/>
              <a:t>‹Nr.›</a:t>
            </a:fld>
            <a:endParaRPr lang="de-DE"/>
          </a:p>
        </p:txBody>
      </p:sp>
    </p:spTree>
    <p:extLst>
      <p:ext uri="{BB962C8B-B14F-4D97-AF65-F5344CB8AC3E}">
        <p14:creationId xmlns:p14="http://schemas.microsoft.com/office/powerpoint/2010/main" val="164078677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b="0" i="0">
                <a:latin typeface="Calibri Regular"/>
              </a:defRPr>
            </a:lvl1pPr>
          </a:lstStyle>
          <a:p>
            <a:endParaRPr lang="de-DE" dirty="0"/>
          </a:p>
        </p:txBody>
      </p:sp>
      <p:sp>
        <p:nvSpPr>
          <p:cNvPr id="3" name="Datumsplatzhalt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b="0" i="0">
                <a:latin typeface="Calibri Regular"/>
              </a:defRPr>
            </a:lvl1pPr>
          </a:lstStyle>
          <a:p>
            <a:fld id="{25420034-D756-7849-B052-08FD5F14FAA5}" type="datetimeFigureOut">
              <a:rPr lang="de-DE" smtClean="0"/>
              <a:pPr/>
              <a:t>03.10.23</a:t>
            </a:fld>
            <a:endParaRPr lang="de-DE" dirty="0"/>
          </a:p>
        </p:txBody>
      </p:sp>
      <p:sp>
        <p:nvSpPr>
          <p:cNvPr id="4" name="Folienbildplatzhalter 3"/>
          <p:cNvSpPr>
            <a:spLocks noGrp="1" noRot="1" noChangeAspect="1"/>
          </p:cNvSpPr>
          <p:nvPr>
            <p:ph type="sldImg" idx="2"/>
          </p:nvPr>
        </p:nvSpPr>
        <p:spPr>
          <a:xfrm>
            <a:off x="2360613" y="1143000"/>
            <a:ext cx="2136775" cy="3086100"/>
          </a:xfrm>
          <a:prstGeom prst="rect">
            <a:avLst/>
          </a:prstGeom>
          <a:noFill/>
          <a:ln w="12700">
            <a:solidFill>
              <a:prstClr val="black"/>
            </a:solidFill>
          </a:ln>
        </p:spPr>
        <p:txBody>
          <a:bodyPr vert="horz" lIns="91440" tIns="45720" rIns="91440" bIns="45720" rtlCol="0" anchor="ctr"/>
          <a:lstStyle/>
          <a:p>
            <a:endParaRPr lang="de-DE" dirty="0"/>
          </a:p>
        </p:txBody>
      </p:sp>
      <p:sp>
        <p:nvSpPr>
          <p:cNvPr id="5" name="Notizenplatzhal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6" name="Fußzeilenplatzhalt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b="0" i="0">
                <a:latin typeface="Calibri Regular"/>
              </a:defRPr>
            </a:lvl1pPr>
          </a:lstStyle>
          <a:p>
            <a:endParaRPr lang="de-DE" dirty="0"/>
          </a:p>
        </p:txBody>
      </p:sp>
      <p:sp>
        <p:nvSpPr>
          <p:cNvPr id="7" name="Foliennummernplatzhalt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b="0" i="0">
                <a:latin typeface="Calibri Regular"/>
              </a:defRPr>
            </a:lvl1pPr>
          </a:lstStyle>
          <a:p>
            <a:fld id="{D383D23F-87B4-C944-8922-A44ED7EB7C3A}" type="slidenum">
              <a:rPr lang="de-DE" smtClean="0"/>
              <a:pPr/>
              <a:t>‹Nr.›</a:t>
            </a:fld>
            <a:endParaRPr lang="de-DE" dirty="0"/>
          </a:p>
        </p:txBody>
      </p:sp>
    </p:spTree>
    <p:extLst>
      <p:ext uri="{BB962C8B-B14F-4D97-AF65-F5344CB8AC3E}">
        <p14:creationId xmlns:p14="http://schemas.microsoft.com/office/powerpoint/2010/main" val="54439245"/>
      </p:ext>
    </p:extLst>
  </p:cSld>
  <p:clrMap bg1="lt1" tx1="dk1" bg2="lt2" tx2="dk2" accent1="accent1" accent2="accent2" accent3="accent3" accent4="accent4" accent5="accent5" accent6="accent6" hlink="hlink" folHlink="folHlink"/>
  <p:notesStyle>
    <a:lvl1pPr marL="0" algn="l" defTabSz="914400" rtl="0" eaLnBrk="1" latinLnBrk="0" hangingPunct="1">
      <a:defRPr sz="1200" b="0" i="0" kern="1200">
        <a:solidFill>
          <a:schemeClr val="tx1"/>
        </a:solidFill>
        <a:latin typeface="Calibri Regular"/>
        <a:ea typeface="+mn-ea"/>
        <a:cs typeface="+mn-cs"/>
      </a:defRPr>
    </a:lvl1pPr>
    <a:lvl2pPr marL="457200" algn="l" defTabSz="914400" rtl="0" eaLnBrk="1" latinLnBrk="0" hangingPunct="1">
      <a:defRPr sz="1200" b="0" i="0" kern="1200">
        <a:solidFill>
          <a:schemeClr val="tx1"/>
        </a:solidFill>
        <a:latin typeface="Calibri Regular"/>
        <a:ea typeface="+mn-ea"/>
        <a:cs typeface="+mn-cs"/>
      </a:defRPr>
    </a:lvl2pPr>
    <a:lvl3pPr marL="914400" algn="l" defTabSz="914400" rtl="0" eaLnBrk="1" latinLnBrk="0" hangingPunct="1">
      <a:defRPr sz="1200" b="0" i="0" kern="1200">
        <a:solidFill>
          <a:schemeClr val="tx1"/>
        </a:solidFill>
        <a:latin typeface="Calibri Regular"/>
        <a:ea typeface="+mn-ea"/>
        <a:cs typeface="+mn-cs"/>
      </a:defRPr>
    </a:lvl3pPr>
    <a:lvl4pPr marL="1371600" algn="l" defTabSz="914400" rtl="0" eaLnBrk="1" latinLnBrk="0" hangingPunct="1">
      <a:defRPr sz="1200" b="0" i="0" kern="1200">
        <a:solidFill>
          <a:schemeClr val="tx1"/>
        </a:solidFill>
        <a:latin typeface="Calibri Regular"/>
        <a:ea typeface="+mn-ea"/>
        <a:cs typeface="+mn-cs"/>
      </a:defRPr>
    </a:lvl4pPr>
    <a:lvl5pPr marL="1828800" algn="l" defTabSz="914400" rtl="0" eaLnBrk="1" latinLnBrk="0" hangingPunct="1">
      <a:defRPr sz="1200" b="0" i="0" kern="1200">
        <a:solidFill>
          <a:schemeClr val="tx1"/>
        </a:solidFill>
        <a:latin typeface="Calibri Regular"/>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D383D23F-87B4-C944-8922-A44ED7EB7C3A}" type="slidenum">
              <a:rPr lang="de-DE" smtClean="0"/>
              <a:t>3</a:t>
            </a:fld>
            <a:endParaRPr lang="de-DE"/>
          </a:p>
        </p:txBody>
      </p:sp>
    </p:spTree>
    <p:extLst>
      <p:ext uri="{BB962C8B-B14F-4D97-AF65-F5344CB8AC3E}">
        <p14:creationId xmlns:p14="http://schemas.microsoft.com/office/powerpoint/2010/main" val="300431911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elfolie">
    <p:spTree>
      <p:nvGrpSpPr>
        <p:cNvPr id="1" name=""/>
        <p:cNvGrpSpPr/>
        <p:nvPr/>
      </p:nvGrpSpPr>
      <p:grpSpPr>
        <a:xfrm>
          <a:off x="0" y="0"/>
          <a:ext cx="0" cy="0"/>
          <a:chOff x="0" y="0"/>
          <a:chExt cx="0" cy="0"/>
        </a:xfrm>
      </p:grpSpPr>
      <p:sp>
        <p:nvSpPr>
          <p:cNvPr id="4" name="Titel 4">
            <a:extLst>
              <a:ext uri="{FF2B5EF4-FFF2-40B4-BE49-F238E27FC236}">
                <a16:creationId xmlns:a16="http://schemas.microsoft.com/office/drawing/2014/main" id="{7FAE3097-4F2B-964B-96DC-73ADF24A9BBE}"/>
              </a:ext>
            </a:extLst>
          </p:cNvPr>
          <p:cNvSpPr txBox="1">
            <a:spLocks/>
          </p:cNvSpPr>
          <p:nvPr userDrawn="1"/>
        </p:nvSpPr>
        <p:spPr>
          <a:xfrm>
            <a:off x="293565" y="103341"/>
            <a:ext cx="6442515" cy="1100987"/>
          </a:xfrm>
          <a:prstGeom prst="rect">
            <a:avLst/>
          </a:prstGeom>
        </p:spPr>
        <p:txBody>
          <a:bodyPr anchor="b"/>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de-DE" sz="3200" b="1" dirty="0">
                <a:solidFill>
                  <a:srgbClr val="EE6A6C"/>
                </a:solidFill>
                <a:latin typeface="Calibri" panose="020F0502020204030204" pitchFamily="34" charset="0"/>
                <a:ea typeface="Malgun Gothic" charset="-127"/>
                <a:cs typeface="Calibri" panose="020F0502020204030204" pitchFamily="34" charset="0"/>
              </a:rPr>
              <a:t>TITEL</a:t>
            </a:r>
            <a:endParaRPr lang="de-DE" sz="3200" b="1" dirty="0">
              <a:solidFill>
                <a:srgbClr val="EE6A6C"/>
              </a:solidFill>
              <a:latin typeface="Calibri" panose="020F0502020204030204" pitchFamily="34" charset="0"/>
              <a:cs typeface="Calibri" panose="020F0502020204030204" pitchFamily="34" charset="0"/>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A6-Karten">
    <p:spTree>
      <p:nvGrpSpPr>
        <p:cNvPr id="1" name=""/>
        <p:cNvGrpSpPr/>
        <p:nvPr/>
      </p:nvGrpSpPr>
      <p:grpSpPr>
        <a:xfrm>
          <a:off x="0" y="0"/>
          <a:ext cx="0" cy="0"/>
          <a:chOff x="0" y="0"/>
          <a:chExt cx="0" cy="0"/>
        </a:xfrm>
      </p:grpSpPr>
      <p:cxnSp>
        <p:nvCxnSpPr>
          <p:cNvPr id="12" name="Gerade Verbindung 11">
            <a:extLst>
              <a:ext uri="{FF2B5EF4-FFF2-40B4-BE49-F238E27FC236}">
                <a16:creationId xmlns:a16="http://schemas.microsoft.com/office/drawing/2014/main" id="{D0623F09-6E4E-C508-4E58-4968F112C4DC}"/>
              </a:ext>
            </a:extLst>
          </p:cNvPr>
          <p:cNvCxnSpPr>
            <a:cxnSpLocks/>
          </p:cNvCxnSpPr>
          <p:nvPr userDrawn="1"/>
        </p:nvCxnSpPr>
        <p:spPr>
          <a:xfrm rot="5400000">
            <a:off x="3429000" y="6470897"/>
            <a:ext cx="0" cy="6858000"/>
          </a:xfrm>
          <a:prstGeom prst="line">
            <a:avLst/>
          </a:prstGeom>
          <a:ln w="6350">
            <a:solidFill>
              <a:schemeClr val="bg2">
                <a:lumMod val="50000"/>
              </a:schemeClr>
            </a:solidFill>
            <a:prstDash val="lgDash"/>
          </a:ln>
        </p:spPr>
        <p:style>
          <a:lnRef idx="1">
            <a:schemeClr val="accent1"/>
          </a:lnRef>
          <a:fillRef idx="0">
            <a:schemeClr val="accent1"/>
          </a:fillRef>
          <a:effectRef idx="0">
            <a:schemeClr val="accent1"/>
          </a:effectRef>
          <a:fontRef idx="minor">
            <a:schemeClr val="tx1"/>
          </a:fontRef>
        </p:style>
      </p:cxnSp>
      <p:grpSp>
        <p:nvGrpSpPr>
          <p:cNvPr id="14" name="Group 5">
            <a:extLst>
              <a:ext uri="{FF2B5EF4-FFF2-40B4-BE49-F238E27FC236}">
                <a16:creationId xmlns:a16="http://schemas.microsoft.com/office/drawing/2014/main" id="{F113912F-35AF-9361-880F-41D4CD53E250}"/>
              </a:ext>
            </a:extLst>
          </p:cNvPr>
          <p:cNvGrpSpPr/>
          <p:nvPr userDrawn="1"/>
        </p:nvGrpSpPr>
        <p:grpSpPr>
          <a:xfrm rot="10800000">
            <a:off x="3430220" y="4956000"/>
            <a:ext cx="3424996" cy="4949999"/>
            <a:chOff x="-1" y="0"/>
            <a:chExt cx="3424996" cy="4949999"/>
          </a:xfrm>
        </p:grpSpPr>
        <p:sp>
          <p:nvSpPr>
            <p:cNvPr id="21" name="Rectangle 13">
              <a:extLst>
                <a:ext uri="{FF2B5EF4-FFF2-40B4-BE49-F238E27FC236}">
                  <a16:creationId xmlns:a16="http://schemas.microsoft.com/office/drawing/2014/main" id="{AF8945E0-A9B1-B192-C4D7-D887DD4E1B70}"/>
                </a:ext>
              </a:extLst>
            </p:cNvPr>
            <p:cNvSpPr>
              <a:spLocks noChangeAspect="1"/>
            </p:cNvSpPr>
            <p:nvPr/>
          </p:nvSpPr>
          <p:spPr>
            <a:xfrm>
              <a:off x="-1" y="0"/>
              <a:ext cx="3424996" cy="4949999"/>
            </a:xfrm>
            <a:prstGeom prst="rect">
              <a:avLst/>
            </a:prstGeom>
            <a:pattFill prst="pct50">
              <a:fgClr>
                <a:srgbClr val="426E9B"/>
              </a:fgClr>
              <a:bgClr>
                <a:schemeClr val="bg1"/>
              </a:bgClr>
            </a:patt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DE" sz="1800" dirty="0"/>
                <a:t> </a:t>
              </a:r>
            </a:p>
          </p:txBody>
        </p:sp>
        <p:sp>
          <p:nvSpPr>
            <p:cNvPr id="22" name="Rounded Rectangle 14">
              <a:extLst>
                <a:ext uri="{FF2B5EF4-FFF2-40B4-BE49-F238E27FC236}">
                  <a16:creationId xmlns:a16="http://schemas.microsoft.com/office/drawing/2014/main" id="{AEB0E481-D64C-5435-77C4-F0157C18FB9D}"/>
                </a:ext>
              </a:extLst>
            </p:cNvPr>
            <p:cNvSpPr>
              <a:spLocks noChangeAspect="1"/>
            </p:cNvSpPr>
            <p:nvPr/>
          </p:nvSpPr>
          <p:spPr>
            <a:xfrm>
              <a:off x="779327" y="84374"/>
              <a:ext cx="2561621" cy="4781249"/>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E" sz="1800" dirty="0"/>
            </a:p>
          </p:txBody>
        </p:sp>
      </p:grpSp>
      <p:grpSp>
        <p:nvGrpSpPr>
          <p:cNvPr id="24" name="Group 18">
            <a:extLst>
              <a:ext uri="{FF2B5EF4-FFF2-40B4-BE49-F238E27FC236}">
                <a16:creationId xmlns:a16="http://schemas.microsoft.com/office/drawing/2014/main" id="{69ABBB20-D04A-0AAB-D54D-0809A7BE744A}"/>
              </a:ext>
            </a:extLst>
          </p:cNvPr>
          <p:cNvGrpSpPr/>
          <p:nvPr userDrawn="1"/>
        </p:nvGrpSpPr>
        <p:grpSpPr>
          <a:xfrm rot="10800000">
            <a:off x="3430222" y="-6099"/>
            <a:ext cx="3424996" cy="4949999"/>
            <a:chOff x="-1" y="0"/>
            <a:chExt cx="3424996" cy="4949999"/>
          </a:xfrm>
        </p:grpSpPr>
        <p:sp>
          <p:nvSpPr>
            <p:cNvPr id="25" name="Rectangle 26">
              <a:extLst>
                <a:ext uri="{FF2B5EF4-FFF2-40B4-BE49-F238E27FC236}">
                  <a16:creationId xmlns:a16="http://schemas.microsoft.com/office/drawing/2014/main" id="{37E7D2A9-6959-6B31-6EF3-B8D830802A0D}"/>
                </a:ext>
              </a:extLst>
            </p:cNvPr>
            <p:cNvSpPr>
              <a:spLocks noChangeAspect="1"/>
            </p:cNvSpPr>
            <p:nvPr/>
          </p:nvSpPr>
          <p:spPr>
            <a:xfrm>
              <a:off x="-1" y="0"/>
              <a:ext cx="3424996" cy="4949999"/>
            </a:xfrm>
            <a:prstGeom prst="rect">
              <a:avLst/>
            </a:prstGeom>
            <a:pattFill prst="pct50">
              <a:fgClr>
                <a:srgbClr val="426E9B"/>
              </a:fgClr>
              <a:bgClr>
                <a:schemeClr val="bg1"/>
              </a:bgClr>
            </a:patt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DE" sz="1800" dirty="0"/>
                <a:t> </a:t>
              </a:r>
            </a:p>
          </p:txBody>
        </p:sp>
        <p:sp>
          <p:nvSpPr>
            <p:cNvPr id="26" name="Rounded Rectangle 27">
              <a:extLst>
                <a:ext uri="{FF2B5EF4-FFF2-40B4-BE49-F238E27FC236}">
                  <a16:creationId xmlns:a16="http://schemas.microsoft.com/office/drawing/2014/main" id="{26562813-9C63-4A44-A122-3E1A91E1941F}"/>
                </a:ext>
              </a:extLst>
            </p:cNvPr>
            <p:cNvSpPr>
              <a:spLocks noChangeAspect="1"/>
            </p:cNvSpPr>
            <p:nvPr/>
          </p:nvSpPr>
          <p:spPr>
            <a:xfrm>
              <a:off x="779327" y="84374"/>
              <a:ext cx="2561621" cy="4781249"/>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E" sz="1800" dirty="0"/>
            </a:p>
          </p:txBody>
        </p:sp>
      </p:grpSp>
      <p:grpSp>
        <p:nvGrpSpPr>
          <p:cNvPr id="27" name="Group 31">
            <a:extLst>
              <a:ext uri="{FF2B5EF4-FFF2-40B4-BE49-F238E27FC236}">
                <a16:creationId xmlns:a16="http://schemas.microsoft.com/office/drawing/2014/main" id="{7115DF85-89C9-884A-A169-6C58A8825C15}"/>
              </a:ext>
            </a:extLst>
          </p:cNvPr>
          <p:cNvGrpSpPr/>
          <p:nvPr userDrawn="1"/>
        </p:nvGrpSpPr>
        <p:grpSpPr>
          <a:xfrm rot="10800000">
            <a:off x="354" y="4956000"/>
            <a:ext cx="3424996" cy="4949999"/>
            <a:chOff x="-1" y="0"/>
            <a:chExt cx="3424996" cy="4949999"/>
          </a:xfrm>
        </p:grpSpPr>
        <p:sp>
          <p:nvSpPr>
            <p:cNvPr id="28" name="Rectangle 39">
              <a:extLst>
                <a:ext uri="{FF2B5EF4-FFF2-40B4-BE49-F238E27FC236}">
                  <a16:creationId xmlns:a16="http://schemas.microsoft.com/office/drawing/2014/main" id="{05BCE37F-7367-B615-6B2E-30EF9E22507A}"/>
                </a:ext>
              </a:extLst>
            </p:cNvPr>
            <p:cNvSpPr>
              <a:spLocks noChangeAspect="1"/>
            </p:cNvSpPr>
            <p:nvPr/>
          </p:nvSpPr>
          <p:spPr>
            <a:xfrm>
              <a:off x="-1" y="0"/>
              <a:ext cx="3424996" cy="4949999"/>
            </a:xfrm>
            <a:prstGeom prst="rect">
              <a:avLst/>
            </a:prstGeom>
            <a:pattFill prst="pct50">
              <a:fgClr>
                <a:srgbClr val="426E9B"/>
              </a:fgClr>
              <a:bgClr>
                <a:schemeClr val="bg1"/>
              </a:bgClr>
            </a:patt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DE" sz="1800" dirty="0"/>
                <a:t> </a:t>
              </a:r>
            </a:p>
          </p:txBody>
        </p:sp>
        <p:sp>
          <p:nvSpPr>
            <p:cNvPr id="29" name="Rounded Rectangle 40">
              <a:extLst>
                <a:ext uri="{FF2B5EF4-FFF2-40B4-BE49-F238E27FC236}">
                  <a16:creationId xmlns:a16="http://schemas.microsoft.com/office/drawing/2014/main" id="{9B125EDB-A669-15DD-6CF8-4EA915C9F8AE}"/>
                </a:ext>
              </a:extLst>
            </p:cNvPr>
            <p:cNvSpPr>
              <a:spLocks noChangeAspect="1"/>
            </p:cNvSpPr>
            <p:nvPr userDrawn="1"/>
          </p:nvSpPr>
          <p:spPr>
            <a:xfrm>
              <a:off x="779327" y="84374"/>
              <a:ext cx="2561621" cy="4781249"/>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E" sz="1800" dirty="0"/>
            </a:p>
          </p:txBody>
        </p:sp>
      </p:grpSp>
      <p:grpSp>
        <p:nvGrpSpPr>
          <p:cNvPr id="30" name="Group 44">
            <a:extLst>
              <a:ext uri="{FF2B5EF4-FFF2-40B4-BE49-F238E27FC236}">
                <a16:creationId xmlns:a16="http://schemas.microsoft.com/office/drawing/2014/main" id="{36E2A3A1-A627-8F01-4E09-DB8B3628E375}"/>
              </a:ext>
            </a:extLst>
          </p:cNvPr>
          <p:cNvGrpSpPr/>
          <p:nvPr userDrawn="1"/>
        </p:nvGrpSpPr>
        <p:grpSpPr>
          <a:xfrm rot="10800000">
            <a:off x="0" y="-6102"/>
            <a:ext cx="3424996" cy="4949999"/>
            <a:chOff x="-1" y="0"/>
            <a:chExt cx="3424996" cy="4949999"/>
          </a:xfrm>
        </p:grpSpPr>
        <p:sp>
          <p:nvSpPr>
            <p:cNvPr id="31" name="Rectangle 52">
              <a:extLst>
                <a:ext uri="{FF2B5EF4-FFF2-40B4-BE49-F238E27FC236}">
                  <a16:creationId xmlns:a16="http://schemas.microsoft.com/office/drawing/2014/main" id="{5BAD1B86-C671-3744-E099-481AAA46EEA2}"/>
                </a:ext>
              </a:extLst>
            </p:cNvPr>
            <p:cNvSpPr>
              <a:spLocks noChangeAspect="1"/>
            </p:cNvSpPr>
            <p:nvPr/>
          </p:nvSpPr>
          <p:spPr>
            <a:xfrm>
              <a:off x="-1" y="0"/>
              <a:ext cx="3424996" cy="4949999"/>
            </a:xfrm>
            <a:prstGeom prst="rect">
              <a:avLst/>
            </a:prstGeom>
            <a:pattFill prst="pct50">
              <a:fgClr>
                <a:srgbClr val="426E9B"/>
              </a:fgClr>
              <a:bgClr>
                <a:schemeClr val="bg1"/>
              </a:bgClr>
            </a:patt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DE" sz="1800" dirty="0"/>
                <a:t> </a:t>
              </a:r>
            </a:p>
          </p:txBody>
        </p:sp>
        <p:sp>
          <p:nvSpPr>
            <p:cNvPr id="32" name="Rounded Rectangle 53">
              <a:extLst>
                <a:ext uri="{FF2B5EF4-FFF2-40B4-BE49-F238E27FC236}">
                  <a16:creationId xmlns:a16="http://schemas.microsoft.com/office/drawing/2014/main" id="{B34769AE-CE47-6630-C006-FBC3AA89284F}"/>
                </a:ext>
              </a:extLst>
            </p:cNvPr>
            <p:cNvSpPr>
              <a:spLocks noChangeAspect="1"/>
            </p:cNvSpPr>
            <p:nvPr/>
          </p:nvSpPr>
          <p:spPr>
            <a:xfrm>
              <a:off x="779327" y="84374"/>
              <a:ext cx="2561621" cy="4781249"/>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E" sz="1800" dirty="0"/>
            </a:p>
          </p:txBody>
        </p:sp>
      </p:grpSp>
      <p:sp>
        <p:nvSpPr>
          <p:cNvPr id="33" name="Textfeld 6">
            <a:extLst>
              <a:ext uri="{FF2B5EF4-FFF2-40B4-BE49-F238E27FC236}">
                <a16:creationId xmlns:a16="http://schemas.microsoft.com/office/drawing/2014/main" id="{4DB40179-0BDA-01B8-9AEA-069F488BAAF6}"/>
              </a:ext>
            </a:extLst>
          </p:cNvPr>
          <p:cNvSpPr txBox="1"/>
          <p:nvPr userDrawn="1"/>
        </p:nvSpPr>
        <p:spPr>
          <a:xfrm rot="5400000">
            <a:off x="3388821" y="4189150"/>
            <a:ext cx="633507" cy="200055"/>
          </a:xfrm>
          <a:prstGeom prst="rect">
            <a:avLst/>
          </a:prstGeom>
          <a:noFill/>
        </p:spPr>
        <p:txBody>
          <a:bodyPr wrap="none" rtlCol="0">
            <a:spAutoFit/>
          </a:bodyPr>
          <a:lstStyle/>
          <a:p>
            <a:pPr algn="r"/>
            <a:r>
              <a:rPr lang="de-DE" sz="700" dirty="0">
                <a:solidFill>
                  <a:schemeClr val="bg1">
                    <a:lumMod val="65000"/>
                  </a:schemeClr>
                </a:solidFill>
              </a:rPr>
              <a:t>© WIMASU</a:t>
            </a:r>
          </a:p>
        </p:txBody>
      </p:sp>
      <p:sp>
        <p:nvSpPr>
          <p:cNvPr id="34" name="Textfeld 6">
            <a:extLst>
              <a:ext uri="{FF2B5EF4-FFF2-40B4-BE49-F238E27FC236}">
                <a16:creationId xmlns:a16="http://schemas.microsoft.com/office/drawing/2014/main" id="{51C8864A-3768-DA55-2DD1-746AC50CAA4D}"/>
              </a:ext>
            </a:extLst>
          </p:cNvPr>
          <p:cNvSpPr txBox="1"/>
          <p:nvPr userDrawn="1"/>
        </p:nvSpPr>
        <p:spPr>
          <a:xfrm rot="5400000">
            <a:off x="-47860" y="4189150"/>
            <a:ext cx="633507" cy="200055"/>
          </a:xfrm>
          <a:prstGeom prst="rect">
            <a:avLst/>
          </a:prstGeom>
          <a:noFill/>
        </p:spPr>
        <p:txBody>
          <a:bodyPr wrap="none" rtlCol="0">
            <a:spAutoFit/>
          </a:bodyPr>
          <a:lstStyle/>
          <a:p>
            <a:pPr algn="r"/>
            <a:r>
              <a:rPr lang="de-DE" sz="700" dirty="0">
                <a:solidFill>
                  <a:schemeClr val="bg1">
                    <a:lumMod val="65000"/>
                  </a:schemeClr>
                </a:solidFill>
              </a:rPr>
              <a:t>© WIMASU</a:t>
            </a:r>
          </a:p>
        </p:txBody>
      </p:sp>
      <p:sp>
        <p:nvSpPr>
          <p:cNvPr id="35" name="Textfeld 6">
            <a:extLst>
              <a:ext uri="{FF2B5EF4-FFF2-40B4-BE49-F238E27FC236}">
                <a16:creationId xmlns:a16="http://schemas.microsoft.com/office/drawing/2014/main" id="{35823E68-D538-3590-2D8D-18F541536FDB}"/>
              </a:ext>
            </a:extLst>
          </p:cNvPr>
          <p:cNvSpPr txBox="1"/>
          <p:nvPr userDrawn="1"/>
        </p:nvSpPr>
        <p:spPr>
          <a:xfrm rot="5400000">
            <a:off x="3388822" y="9153616"/>
            <a:ext cx="633507" cy="200055"/>
          </a:xfrm>
          <a:prstGeom prst="rect">
            <a:avLst/>
          </a:prstGeom>
          <a:noFill/>
        </p:spPr>
        <p:txBody>
          <a:bodyPr wrap="none" rtlCol="0">
            <a:spAutoFit/>
          </a:bodyPr>
          <a:lstStyle/>
          <a:p>
            <a:pPr algn="r"/>
            <a:r>
              <a:rPr lang="de-DE" sz="700" dirty="0">
                <a:solidFill>
                  <a:schemeClr val="bg1">
                    <a:lumMod val="65000"/>
                  </a:schemeClr>
                </a:solidFill>
              </a:rPr>
              <a:t>© WIMASU</a:t>
            </a:r>
          </a:p>
        </p:txBody>
      </p:sp>
      <p:sp>
        <p:nvSpPr>
          <p:cNvPr id="36" name="Textfeld 6">
            <a:extLst>
              <a:ext uri="{FF2B5EF4-FFF2-40B4-BE49-F238E27FC236}">
                <a16:creationId xmlns:a16="http://schemas.microsoft.com/office/drawing/2014/main" id="{9A1B0758-2206-93B9-69C1-B51E23FACDE3}"/>
              </a:ext>
            </a:extLst>
          </p:cNvPr>
          <p:cNvSpPr txBox="1"/>
          <p:nvPr userDrawn="1"/>
        </p:nvSpPr>
        <p:spPr>
          <a:xfrm rot="5400000">
            <a:off x="-47859" y="9153616"/>
            <a:ext cx="633507" cy="200055"/>
          </a:xfrm>
          <a:prstGeom prst="rect">
            <a:avLst/>
          </a:prstGeom>
          <a:noFill/>
        </p:spPr>
        <p:txBody>
          <a:bodyPr wrap="none" rtlCol="0">
            <a:spAutoFit/>
          </a:bodyPr>
          <a:lstStyle/>
          <a:p>
            <a:pPr algn="r"/>
            <a:r>
              <a:rPr lang="de-DE" sz="700" dirty="0">
                <a:solidFill>
                  <a:schemeClr val="bg1">
                    <a:lumMod val="65000"/>
                  </a:schemeClr>
                </a:solidFill>
              </a:rPr>
              <a:t>© WIMASU</a:t>
            </a:r>
          </a:p>
        </p:txBody>
      </p:sp>
    </p:spTree>
    <p:extLst>
      <p:ext uri="{BB962C8B-B14F-4D97-AF65-F5344CB8AC3E}">
        <p14:creationId xmlns:p14="http://schemas.microsoft.com/office/powerpoint/2010/main" val="33165873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Impressum">
    <p:spTree>
      <p:nvGrpSpPr>
        <p:cNvPr id="1" name=""/>
        <p:cNvGrpSpPr/>
        <p:nvPr/>
      </p:nvGrpSpPr>
      <p:grpSpPr>
        <a:xfrm>
          <a:off x="0" y="0"/>
          <a:ext cx="0" cy="0"/>
          <a:chOff x="0" y="0"/>
          <a:chExt cx="0" cy="0"/>
        </a:xfrm>
      </p:grpSpPr>
      <p:sp>
        <p:nvSpPr>
          <p:cNvPr id="9" name="Titel 4">
            <a:extLst>
              <a:ext uri="{FF2B5EF4-FFF2-40B4-BE49-F238E27FC236}">
                <a16:creationId xmlns:a16="http://schemas.microsoft.com/office/drawing/2014/main" id="{454BCA61-CFF3-0440-9D23-400F0A543E7C}"/>
              </a:ext>
            </a:extLst>
          </p:cNvPr>
          <p:cNvSpPr txBox="1">
            <a:spLocks/>
          </p:cNvSpPr>
          <p:nvPr userDrawn="1"/>
        </p:nvSpPr>
        <p:spPr>
          <a:xfrm>
            <a:off x="293565" y="103341"/>
            <a:ext cx="6442515" cy="1100987"/>
          </a:xfrm>
          <a:prstGeom prst="rect">
            <a:avLst/>
          </a:prstGeom>
        </p:spPr>
        <p:txBody>
          <a:bodyPr anchor="b"/>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de-DE" sz="2000" b="1" dirty="0">
                <a:solidFill>
                  <a:schemeClr val="tx1">
                    <a:lumMod val="65000"/>
                    <a:lumOff val="35000"/>
                  </a:schemeClr>
                </a:solidFill>
                <a:latin typeface="Calibri" panose="020F0502020204030204" pitchFamily="34" charset="0"/>
                <a:ea typeface="Malgun Gothic" charset="-127"/>
                <a:cs typeface="Calibri" panose="020F0502020204030204" pitchFamily="34" charset="0"/>
              </a:rPr>
              <a:t>WEIHNACHTSPORTRAIT </a:t>
            </a:r>
          </a:p>
          <a:p>
            <a:pPr algn="l"/>
            <a:r>
              <a:rPr lang="de-DE" sz="3200" b="1" dirty="0">
                <a:solidFill>
                  <a:srgbClr val="EE6A6C"/>
                </a:solidFill>
                <a:latin typeface="Calibri" panose="020F0502020204030204" pitchFamily="34" charset="0"/>
                <a:ea typeface="Malgun Gothic" charset="-127"/>
                <a:cs typeface="Calibri" panose="020F0502020204030204" pitchFamily="34" charset="0"/>
              </a:rPr>
              <a:t>IMPRESSUM</a:t>
            </a:r>
            <a:endParaRPr lang="de-DE" sz="3200" b="1" dirty="0">
              <a:solidFill>
                <a:srgbClr val="EE6A6C"/>
              </a:solidFill>
              <a:latin typeface="Calibri" panose="020F0502020204030204" pitchFamily="34" charset="0"/>
              <a:cs typeface="Calibri" panose="020F0502020204030204" pitchFamily="34" charset="0"/>
            </a:endParaRPr>
          </a:p>
        </p:txBody>
      </p:sp>
      <p:sp>
        <p:nvSpPr>
          <p:cNvPr id="6" name="Rechteck 5">
            <a:extLst>
              <a:ext uri="{FF2B5EF4-FFF2-40B4-BE49-F238E27FC236}">
                <a16:creationId xmlns:a16="http://schemas.microsoft.com/office/drawing/2014/main" id="{51DAE8E1-12C7-2309-7C43-DDAF4478419B}"/>
              </a:ext>
            </a:extLst>
          </p:cNvPr>
          <p:cNvSpPr/>
          <p:nvPr userDrawn="1"/>
        </p:nvSpPr>
        <p:spPr>
          <a:xfrm>
            <a:off x="293566" y="8758632"/>
            <a:ext cx="6442514" cy="707886"/>
          </a:xfrm>
          <a:prstGeom prst="rect">
            <a:avLst/>
          </a:prstGeom>
        </p:spPr>
        <p:txBody>
          <a:bodyPr wrap="square">
            <a:spAutoFit/>
          </a:bodyPr>
          <a:lstStyle/>
          <a:p>
            <a:r>
              <a:rPr lang="de-DE" sz="800" b="1" kern="1200" dirty="0">
                <a:solidFill>
                  <a:schemeClr val="bg1">
                    <a:lumMod val="50000"/>
                  </a:schemeClr>
                </a:solidFill>
                <a:effectLst/>
                <a:latin typeface="+mn-lt"/>
                <a:ea typeface="+mn-ea"/>
                <a:cs typeface="+mn-cs"/>
              </a:rPr>
              <a:t>Haftungsausschluss</a:t>
            </a:r>
          </a:p>
          <a:p>
            <a:pPr algn="just"/>
            <a:r>
              <a:rPr lang="de-DE" sz="800" i="1" kern="1200" dirty="0">
                <a:solidFill>
                  <a:schemeClr val="bg1">
                    <a:lumMod val="50000"/>
                  </a:schemeClr>
                </a:solidFill>
                <a:effectLst/>
                <a:latin typeface="+mn-lt"/>
                <a:ea typeface="+mn-ea"/>
                <a:cs typeface="+mn-cs"/>
              </a:rPr>
              <a:t>Unsere Veröffentlichungen stellen nur generelle Anleitungen für Sportübungen dar. Sportübungen unterliegen sich laufend fortentwickelnden sportwissenschaftlichen Erkenntnissen. Daher garantieren wir nicht, dass die Anleitungen zu jedem Zeitpunkt den aktuellen Erkenntnissen entsprechen. Weiterhin kann auch kein Erfolg der Übungen garantiert werden. Generell gilt: Jeder Nutzer muss bei der konkreten Ausführung der vorgestellten Übungen selbst für eine sichere Übungsumgebung sorgen. Für den Fall, dass dies nicht möglich ist, sollte keine Übung ausgeführt werden.</a:t>
            </a:r>
            <a:endParaRPr lang="de-DE" sz="800" kern="1200" dirty="0">
              <a:solidFill>
                <a:schemeClr val="bg1">
                  <a:lumMod val="50000"/>
                </a:schemeClr>
              </a:solidFill>
              <a:effectLst/>
              <a:latin typeface="+mn-lt"/>
              <a:ea typeface="+mn-ea"/>
              <a:cs typeface="+mn-cs"/>
            </a:endParaRPr>
          </a:p>
        </p:txBody>
      </p:sp>
      <p:grpSp>
        <p:nvGrpSpPr>
          <p:cNvPr id="2" name="Gruppieren 1">
            <a:extLst>
              <a:ext uri="{FF2B5EF4-FFF2-40B4-BE49-F238E27FC236}">
                <a16:creationId xmlns:a16="http://schemas.microsoft.com/office/drawing/2014/main" id="{90702CBE-78C0-9162-1960-934DB654BBE6}"/>
              </a:ext>
            </a:extLst>
          </p:cNvPr>
          <p:cNvGrpSpPr/>
          <p:nvPr userDrawn="1"/>
        </p:nvGrpSpPr>
        <p:grpSpPr>
          <a:xfrm>
            <a:off x="293565" y="5244992"/>
            <a:ext cx="4905369" cy="3016210"/>
            <a:chOff x="511038" y="2074783"/>
            <a:chExt cx="4905369" cy="3016210"/>
          </a:xfrm>
        </p:grpSpPr>
        <p:sp>
          <p:nvSpPr>
            <p:cNvPr id="3" name="Rechteck 2">
              <a:extLst>
                <a:ext uri="{FF2B5EF4-FFF2-40B4-BE49-F238E27FC236}">
                  <a16:creationId xmlns:a16="http://schemas.microsoft.com/office/drawing/2014/main" id="{9AA69D1C-48B7-0C71-7A6B-B33D718FB46D}"/>
                </a:ext>
              </a:extLst>
            </p:cNvPr>
            <p:cNvSpPr/>
            <p:nvPr userDrawn="1"/>
          </p:nvSpPr>
          <p:spPr>
            <a:xfrm>
              <a:off x="511039" y="2074783"/>
              <a:ext cx="4905368" cy="3016210"/>
            </a:xfrm>
            <a:prstGeom prst="rect">
              <a:avLst/>
            </a:prstGeom>
          </p:spPr>
          <p:txBody>
            <a:bodyPr wrap="square">
              <a:spAutoFit/>
            </a:bodyPr>
            <a:lstStyle/>
            <a:p>
              <a:pPr algn="l"/>
              <a:r>
                <a:rPr lang="de-DE" sz="1000" dirty="0">
                  <a:solidFill>
                    <a:schemeClr val="tx1">
                      <a:lumMod val="65000"/>
                      <a:lumOff val="35000"/>
                    </a:schemeClr>
                  </a:solidFill>
                  <a:latin typeface="Calibri" panose="020F0502020204030204" pitchFamily="34" charset="0"/>
                  <a:ea typeface="Calibri Regular" charset="0"/>
                  <a:cs typeface="Calibri" panose="020F0502020204030204" pitchFamily="34" charset="0"/>
                </a:rPr>
                <a:t>© WIMASU GmbH 2023</a:t>
              </a:r>
            </a:p>
            <a:p>
              <a:pPr algn="l"/>
              <a:endParaRPr lang="de-DE" sz="1000" dirty="0">
                <a:solidFill>
                  <a:schemeClr val="tx1">
                    <a:lumMod val="65000"/>
                    <a:lumOff val="35000"/>
                  </a:schemeClr>
                </a:solidFill>
                <a:latin typeface="Calibri" panose="020F0502020204030204" pitchFamily="34" charset="0"/>
                <a:ea typeface="Calibri Regular" charset="0"/>
                <a:cs typeface="Calibri" panose="020F0502020204030204" pitchFamily="34" charset="0"/>
              </a:endParaRPr>
            </a:p>
            <a:p>
              <a:pPr algn="l"/>
              <a:r>
                <a:rPr lang="de-DE" sz="1000" dirty="0">
                  <a:solidFill>
                    <a:schemeClr val="tx1">
                      <a:lumMod val="65000"/>
                      <a:lumOff val="35000"/>
                    </a:schemeClr>
                  </a:solidFill>
                  <a:latin typeface="Calibri" panose="020F0502020204030204" pitchFamily="34" charset="0"/>
                  <a:ea typeface="Calibri Regular" charset="0"/>
                  <a:cs typeface="Calibri" panose="020F0502020204030204" pitchFamily="34" charset="0"/>
                </a:rPr>
                <a:t>Alle Rechte vorbehalten. Alle Nachdrucke und digitale Weitergabe nur mit</a:t>
              </a:r>
            </a:p>
            <a:p>
              <a:pPr algn="l"/>
              <a:r>
                <a:rPr lang="de-DE" sz="1000" dirty="0">
                  <a:solidFill>
                    <a:schemeClr val="tx1">
                      <a:lumMod val="65000"/>
                      <a:lumOff val="35000"/>
                    </a:schemeClr>
                  </a:solidFill>
                  <a:latin typeface="Calibri" panose="020F0502020204030204" pitchFamily="34" charset="0"/>
                  <a:ea typeface="Calibri Regular" charset="0"/>
                  <a:cs typeface="Calibri" panose="020F0502020204030204" pitchFamily="34" charset="0"/>
                </a:rPr>
                <a:t>ausdrücklicher schriftlicher Genehmigung.</a:t>
              </a:r>
            </a:p>
            <a:p>
              <a:pPr algn="l"/>
              <a:r>
                <a:rPr lang="de-DE" sz="1000" dirty="0">
                  <a:solidFill>
                    <a:schemeClr val="tx1">
                      <a:lumMod val="65000"/>
                      <a:lumOff val="35000"/>
                    </a:schemeClr>
                  </a:solidFill>
                  <a:latin typeface="+mn-lt"/>
                  <a:ea typeface="Calibri Regular" charset="0"/>
                  <a:cs typeface="Calibri" panose="020F0502020204030204" pitchFamily="34" charset="0"/>
                </a:rPr>
                <a:t>https://</a:t>
              </a:r>
              <a:r>
                <a:rPr lang="de-DE" sz="1000" dirty="0" err="1">
                  <a:solidFill>
                    <a:schemeClr val="tx1">
                      <a:lumMod val="65000"/>
                      <a:lumOff val="35000"/>
                    </a:schemeClr>
                  </a:solidFill>
                  <a:latin typeface="+mn-lt"/>
                  <a:ea typeface="Calibri Regular" charset="0"/>
                  <a:cs typeface="Calibri" panose="020F0502020204030204" pitchFamily="34" charset="0"/>
                </a:rPr>
                <a:t>wimasu.de</a:t>
              </a:r>
              <a:r>
                <a:rPr lang="de-DE" sz="1000" dirty="0">
                  <a:solidFill>
                    <a:schemeClr val="tx1">
                      <a:lumMod val="65000"/>
                      <a:lumOff val="35000"/>
                    </a:schemeClr>
                  </a:solidFill>
                  <a:latin typeface="+mn-lt"/>
                  <a:ea typeface="Calibri Regular" charset="0"/>
                  <a:cs typeface="Calibri" panose="020F0502020204030204" pitchFamily="34" charset="0"/>
                </a:rPr>
                <a:t>/</a:t>
              </a:r>
              <a:r>
                <a:rPr lang="de-DE" sz="1000" b="0" i="0" dirty="0">
                  <a:solidFill>
                    <a:schemeClr val="tx1">
                      <a:lumMod val="65000"/>
                      <a:lumOff val="35000"/>
                    </a:schemeClr>
                  </a:solidFill>
                  <a:effectLst/>
                  <a:latin typeface="+mn-lt"/>
                </a:rPr>
                <a:t>staffellauf-</a:t>
              </a:r>
              <a:r>
                <a:rPr lang="de-DE" sz="1000" b="0" i="0" dirty="0" err="1">
                  <a:solidFill>
                    <a:schemeClr val="tx1">
                      <a:lumMod val="65000"/>
                      <a:lumOff val="35000"/>
                    </a:schemeClr>
                  </a:solidFill>
                  <a:effectLst/>
                  <a:latin typeface="+mn-lt"/>
                </a:rPr>
                <a:t>malwettbewerb</a:t>
              </a:r>
              <a:r>
                <a:rPr lang="de-DE" sz="1000" b="0" i="0" dirty="0">
                  <a:solidFill>
                    <a:schemeClr val="tx1">
                      <a:lumMod val="65000"/>
                      <a:lumOff val="35000"/>
                    </a:schemeClr>
                  </a:solidFill>
                  <a:effectLst/>
                  <a:latin typeface="+mn-lt"/>
                </a:rPr>
                <a:t>-im-sportunterricht/</a:t>
              </a:r>
            </a:p>
            <a:p>
              <a:pPr algn="l"/>
              <a:r>
                <a:rPr lang="de-DE" sz="1000" dirty="0">
                  <a:solidFill>
                    <a:schemeClr val="tx1">
                      <a:lumMod val="65000"/>
                      <a:lumOff val="35000"/>
                    </a:schemeClr>
                  </a:solidFill>
                  <a:latin typeface="Calibri" panose="020F0502020204030204" pitchFamily="34" charset="0"/>
                  <a:ea typeface="Calibri Regular" charset="0"/>
                  <a:cs typeface="Calibri" panose="020F0502020204030204" pitchFamily="34" charset="0"/>
                </a:rPr>
                <a:t>1. Version</a:t>
              </a:r>
            </a:p>
            <a:p>
              <a:pPr algn="l"/>
              <a:endParaRPr lang="de-DE" sz="1000" dirty="0">
                <a:solidFill>
                  <a:schemeClr val="tx1">
                    <a:lumMod val="65000"/>
                    <a:lumOff val="35000"/>
                  </a:schemeClr>
                </a:solidFill>
                <a:highlight>
                  <a:srgbClr val="FFFF00"/>
                </a:highlight>
                <a:latin typeface="Calibri" panose="020F0502020204030204" pitchFamily="34" charset="0"/>
                <a:ea typeface="Calibri Regular" charset="0"/>
                <a:cs typeface="Calibri" panose="020F0502020204030204" pitchFamily="34" charset="0"/>
              </a:endParaRPr>
            </a:p>
            <a:p>
              <a:pPr algn="l"/>
              <a:endParaRPr lang="de-DE" sz="1000" dirty="0">
                <a:solidFill>
                  <a:schemeClr val="tx1">
                    <a:lumMod val="65000"/>
                    <a:lumOff val="35000"/>
                  </a:schemeClr>
                </a:solidFill>
                <a:highlight>
                  <a:srgbClr val="FFFF00"/>
                </a:highlight>
                <a:latin typeface="Calibri" panose="020F0502020204030204" pitchFamily="34" charset="0"/>
                <a:ea typeface="Calibri Regular" charset="0"/>
                <a:cs typeface="Calibri" panose="020F0502020204030204" pitchFamily="34" charset="0"/>
              </a:endParaRPr>
            </a:p>
            <a:p>
              <a:pPr algn="l"/>
              <a:endParaRPr lang="de-DE" sz="1000" dirty="0">
                <a:solidFill>
                  <a:schemeClr val="tx1">
                    <a:lumMod val="65000"/>
                    <a:lumOff val="35000"/>
                  </a:schemeClr>
                </a:solidFill>
                <a:highlight>
                  <a:srgbClr val="FFFF00"/>
                </a:highlight>
                <a:latin typeface="Calibri" panose="020F0502020204030204" pitchFamily="34" charset="0"/>
                <a:ea typeface="Calibri Regular" charset="0"/>
                <a:cs typeface="Calibri" panose="020F0502020204030204" pitchFamily="34" charset="0"/>
              </a:endParaRPr>
            </a:p>
            <a:p>
              <a:pPr algn="l"/>
              <a:endParaRPr lang="de-DE" sz="1000" dirty="0">
                <a:solidFill>
                  <a:schemeClr val="tx1">
                    <a:lumMod val="65000"/>
                    <a:lumOff val="35000"/>
                  </a:schemeClr>
                </a:solidFill>
                <a:highlight>
                  <a:srgbClr val="FFFF00"/>
                </a:highlight>
                <a:latin typeface="Calibri" panose="020F0502020204030204" pitchFamily="34" charset="0"/>
                <a:ea typeface="Calibri Regular" charset="0"/>
                <a:cs typeface="Calibri" panose="020F0502020204030204" pitchFamily="34" charset="0"/>
              </a:endParaRPr>
            </a:p>
            <a:p>
              <a:pPr algn="l"/>
              <a:endParaRPr lang="de-DE" sz="1000" dirty="0">
                <a:solidFill>
                  <a:schemeClr val="tx1">
                    <a:lumMod val="65000"/>
                    <a:lumOff val="35000"/>
                  </a:schemeClr>
                </a:solidFill>
                <a:highlight>
                  <a:srgbClr val="FFFF00"/>
                </a:highlight>
                <a:latin typeface="Calibri" panose="020F0502020204030204" pitchFamily="34" charset="0"/>
                <a:ea typeface="Calibri Regular" charset="0"/>
                <a:cs typeface="Calibri" panose="020F0502020204030204" pitchFamily="34" charset="0"/>
              </a:endParaRPr>
            </a:p>
            <a:p>
              <a:pPr algn="l"/>
              <a:endParaRPr lang="de-DE" sz="1000" dirty="0">
                <a:solidFill>
                  <a:schemeClr val="tx1">
                    <a:lumMod val="65000"/>
                    <a:lumOff val="35000"/>
                  </a:schemeClr>
                </a:solidFill>
                <a:highlight>
                  <a:srgbClr val="FFFF00"/>
                </a:highlight>
                <a:latin typeface="Calibri" panose="020F0502020204030204" pitchFamily="34" charset="0"/>
                <a:ea typeface="Calibri Regular" charset="0"/>
                <a:cs typeface="Calibri" panose="020F0502020204030204" pitchFamily="34" charset="0"/>
              </a:endParaRPr>
            </a:p>
            <a:p>
              <a:pPr algn="l"/>
              <a:endParaRPr lang="de-DE" sz="1000" dirty="0">
                <a:solidFill>
                  <a:schemeClr val="tx1">
                    <a:lumMod val="65000"/>
                    <a:lumOff val="35000"/>
                  </a:schemeClr>
                </a:solidFill>
                <a:highlight>
                  <a:srgbClr val="FFFF00"/>
                </a:highlight>
                <a:latin typeface="Calibri" panose="020F0502020204030204" pitchFamily="34" charset="0"/>
                <a:ea typeface="Calibri Regular" charset="0"/>
                <a:cs typeface="Calibri" panose="020F0502020204030204" pitchFamily="34" charset="0"/>
              </a:endParaRPr>
            </a:p>
            <a:p>
              <a:pPr algn="l"/>
              <a:endParaRPr lang="de-DE" sz="1000" dirty="0">
                <a:solidFill>
                  <a:schemeClr val="tx1">
                    <a:lumMod val="65000"/>
                    <a:lumOff val="35000"/>
                  </a:schemeClr>
                </a:solidFill>
                <a:latin typeface="Calibri" panose="020F0502020204030204" pitchFamily="34" charset="0"/>
                <a:ea typeface="Calibri Regular" charset="0"/>
                <a:cs typeface="Calibri" panose="020F0502020204030204" pitchFamily="34" charset="0"/>
              </a:endParaRPr>
            </a:p>
            <a:p>
              <a:pPr algn="l"/>
              <a:endParaRPr lang="de-DE" sz="1000" b="1" dirty="0">
                <a:solidFill>
                  <a:schemeClr val="tx1">
                    <a:lumMod val="65000"/>
                    <a:lumOff val="35000"/>
                  </a:schemeClr>
                </a:solidFill>
                <a:latin typeface="Calibri" panose="020F0502020204030204" pitchFamily="34" charset="0"/>
                <a:ea typeface="Calibri Regular" charset="0"/>
                <a:cs typeface="Calibri" panose="020F0502020204030204" pitchFamily="34" charset="0"/>
              </a:endParaRPr>
            </a:p>
            <a:p>
              <a:pPr algn="l"/>
              <a:r>
                <a:rPr lang="de-DE" sz="1000" b="1" dirty="0">
                  <a:solidFill>
                    <a:schemeClr val="tx1">
                      <a:lumMod val="65000"/>
                      <a:lumOff val="35000"/>
                    </a:schemeClr>
                  </a:solidFill>
                  <a:latin typeface="Calibri" panose="020F0502020204030204" pitchFamily="34" charset="0"/>
                  <a:ea typeface="Calibri Regular" charset="0"/>
                  <a:cs typeface="Calibri" panose="020F0502020204030204" pitchFamily="34" charset="0"/>
                </a:rPr>
                <a:t>Dieses Dokument zitieren:</a:t>
              </a:r>
              <a:endParaRPr lang="de-DE" sz="1000" dirty="0">
                <a:solidFill>
                  <a:schemeClr val="tx1">
                    <a:lumMod val="65000"/>
                    <a:lumOff val="35000"/>
                  </a:schemeClr>
                </a:solidFill>
                <a:latin typeface="Calibri" panose="020F0502020204030204" pitchFamily="34" charset="0"/>
                <a:ea typeface="Calibri Regular" charset="0"/>
                <a:cs typeface="Calibri" panose="020F0502020204030204" pitchFamily="34" charset="0"/>
              </a:endParaRPr>
            </a:p>
            <a:p>
              <a:pPr algn="l"/>
              <a:r>
                <a:rPr lang="de-DE" sz="1000" dirty="0" err="1">
                  <a:solidFill>
                    <a:schemeClr val="tx1">
                      <a:lumMod val="65000"/>
                      <a:lumOff val="35000"/>
                    </a:schemeClr>
                  </a:solidFill>
                  <a:latin typeface="Calibri" panose="020F0502020204030204" pitchFamily="34" charset="0"/>
                  <a:ea typeface="Calibri Regular" charset="0"/>
                  <a:cs typeface="Calibri" panose="020F0502020204030204" pitchFamily="34" charset="0"/>
                </a:rPr>
                <a:t>Gawenat</a:t>
              </a:r>
              <a:r>
                <a:rPr lang="de-DE" sz="1000" dirty="0">
                  <a:solidFill>
                    <a:schemeClr val="tx1">
                      <a:lumMod val="65000"/>
                      <a:lumOff val="35000"/>
                    </a:schemeClr>
                  </a:solidFill>
                  <a:latin typeface="Calibri" panose="020F0502020204030204" pitchFamily="34" charset="0"/>
                  <a:ea typeface="Calibri Regular" charset="0"/>
                  <a:cs typeface="Calibri" panose="020F0502020204030204" pitchFamily="34" charset="0"/>
                </a:rPr>
                <a:t>, N. (2023). </a:t>
              </a:r>
              <a:r>
                <a:rPr lang="de-DE" sz="1000" b="0" i="0" dirty="0">
                  <a:solidFill>
                    <a:schemeClr val="tx1">
                      <a:lumMod val="65000"/>
                      <a:lumOff val="35000"/>
                    </a:schemeClr>
                  </a:solidFill>
                  <a:effectLst/>
                  <a:latin typeface="-apple-system"/>
                </a:rPr>
                <a:t>Staffellauf Weihnachtsportrait.</a:t>
              </a:r>
            </a:p>
            <a:p>
              <a:pPr algn="l"/>
              <a:r>
                <a:rPr lang="de-DE" sz="1000" dirty="0">
                  <a:solidFill>
                    <a:schemeClr val="tx1">
                      <a:lumMod val="65000"/>
                      <a:lumOff val="35000"/>
                    </a:schemeClr>
                  </a:solidFill>
                  <a:latin typeface="Calibri" panose="020F0502020204030204" pitchFamily="34" charset="0"/>
                  <a:ea typeface="Calibri Regular" charset="0"/>
                  <a:cs typeface="Calibri" panose="020F0502020204030204" pitchFamily="34" charset="0"/>
                </a:rPr>
                <a:t>Eingeschränkter Zugriff am DATUM unter https://</a:t>
              </a:r>
              <a:r>
                <a:rPr lang="de-DE" sz="1000" dirty="0" err="1">
                  <a:solidFill>
                    <a:schemeClr val="tx1">
                      <a:lumMod val="65000"/>
                      <a:lumOff val="35000"/>
                    </a:schemeClr>
                  </a:solidFill>
                  <a:latin typeface="Calibri" panose="020F0502020204030204" pitchFamily="34" charset="0"/>
                  <a:ea typeface="Calibri Regular" charset="0"/>
                  <a:cs typeface="Calibri" panose="020F0502020204030204" pitchFamily="34" charset="0"/>
                </a:rPr>
                <a:t>wimasu.de</a:t>
              </a:r>
              <a:r>
                <a:rPr lang="de-DE" sz="1000" dirty="0">
                  <a:solidFill>
                    <a:schemeClr val="tx1">
                      <a:lumMod val="65000"/>
                      <a:lumOff val="35000"/>
                    </a:schemeClr>
                  </a:solidFill>
                  <a:latin typeface="Calibri" panose="020F0502020204030204" pitchFamily="34" charset="0"/>
                  <a:ea typeface="Calibri Regular" charset="0"/>
                  <a:cs typeface="Calibri" panose="020F0502020204030204" pitchFamily="34" charset="0"/>
                </a:rPr>
                <a:t>/</a:t>
              </a:r>
              <a:r>
                <a:rPr lang="de-DE" sz="1000" b="0" i="0" dirty="0">
                  <a:solidFill>
                    <a:schemeClr val="tx1">
                      <a:lumMod val="65000"/>
                      <a:lumOff val="35000"/>
                    </a:schemeClr>
                  </a:solidFill>
                  <a:effectLst/>
                  <a:latin typeface="-apple-system"/>
                </a:rPr>
                <a:t> staffellauf-</a:t>
              </a:r>
              <a:r>
                <a:rPr lang="de-DE" sz="1000" b="0" i="0" dirty="0" err="1">
                  <a:solidFill>
                    <a:schemeClr val="tx1">
                      <a:lumMod val="65000"/>
                      <a:lumOff val="35000"/>
                    </a:schemeClr>
                  </a:solidFill>
                  <a:effectLst/>
                  <a:latin typeface="-apple-system"/>
                </a:rPr>
                <a:t>malwettbewerb</a:t>
              </a:r>
              <a:r>
                <a:rPr lang="de-DE" sz="1000" b="0" i="0" dirty="0">
                  <a:solidFill>
                    <a:schemeClr val="tx1">
                      <a:lumMod val="65000"/>
                      <a:lumOff val="35000"/>
                    </a:schemeClr>
                  </a:solidFill>
                  <a:effectLst/>
                  <a:latin typeface="-apple-system"/>
                </a:rPr>
                <a:t>-im-sportunterricht/</a:t>
              </a:r>
              <a:endParaRPr lang="de-DE" sz="1000" dirty="0">
                <a:solidFill>
                  <a:schemeClr val="tx1">
                    <a:lumMod val="65000"/>
                    <a:lumOff val="35000"/>
                  </a:schemeClr>
                </a:solidFill>
                <a:latin typeface="Calibri" panose="020F0502020204030204" pitchFamily="34" charset="0"/>
                <a:ea typeface="Calibri Regular" charset="0"/>
                <a:cs typeface="Calibri" panose="020F0502020204030204" pitchFamily="34" charset="0"/>
              </a:endParaRPr>
            </a:p>
          </p:txBody>
        </p:sp>
        <p:sp>
          <p:nvSpPr>
            <p:cNvPr id="4" name="Rechteck 3">
              <a:extLst>
                <a:ext uri="{FF2B5EF4-FFF2-40B4-BE49-F238E27FC236}">
                  <a16:creationId xmlns:a16="http://schemas.microsoft.com/office/drawing/2014/main" id="{4AA8FA53-007B-EF7B-0661-FAC7501A8BCA}"/>
                </a:ext>
              </a:extLst>
            </p:cNvPr>
            <p:cNvSpPr/>
            <p:nvPr userDrawn="1"/>
          </p:nvSpPr>
          <p:spPr>
            <a:xfrm>
              <a:off x="511038" y="3215607"/>
              <a:ext cx="3522482" cy="1015663"/>
            </a:xfrm>
            <a:prstGeom prst="rect">
              <a:avLst/>
            </a:prstGeom>
          </p:spPr>
          <p:txBody>
            <a:bodyPr wrap="square">
              <a:spAutoFit/>
            </a:bodyPr>
            <a:lstStyle/>
            <a:p>
              <a:pPr algn="l"/>
              <a:r>
                <a:rPr lang="de-DE" sz="1000" b="1" dirty="0">
                  <a:solidFill>
                    <a:schemeClr val="tx1">
                      <a:lumMod val="65000"/>
                      <a:lumOff val="35000"/>
                    </a:schemeClr>
                  </a:solidFill>
                  <a:latin typeface="Calibri" panose="020F0502020204030204" pitchFamily="34" charset="0"/>
                  <a:ea typeface="Calibri Regular" charset="0"/>
                  <a:cs typeface="Calibri" panose="020F0502020204030204" pitchFamily="34" charset="0"/>
                </a:rPr>
                <a:t>Autorin:	</a:t>
              </a:r>
              <a:r>
                <a:rPr lang="de-DE" sz="1000" dirty="0">
                  <a:solidFill>
                    <a:schemeClr val="tx1">
                      <a:lumMod val="65000"/>
                      <a:lumOff val="35000"/>
                    </a:schemeClr>
                  </a:solidFill>
                  <a:latin typeface="Calibri" panose="020F0502020204030204" pitchFamily="34" charset="0"/>
                  <a:ea typeface="Calibri Regular" charset="0"/>
                  <a:cs typeface="Calibri" panose="020F0502020204030204" pitchFamily="34" charset="0"/>
                </a:rPr>
                <a:t>N. </a:t>
              </a:r>
              <a:r>
                <a:rPr lang="de-DE" sz="1000" dirty="0" err="1">
                  <a:solidFill>
                    <a:schemeClr val="tx1">
                      <a:lumMod val="65000"/>
                      <a:lumOff val="35000"/>
                    </a:schemeClr>
                  </a:solidFill>
                  <a:latin typeface="Calibri" panose="020F0502020204030204" pitchFamily="34" charset="0"/>
                  <a:ea typeface="Calibri Regular" charset="0"/>
                  <a:cs typeface="Calibri" panose="020F0502020204030204" pitchFamily="34" charset="0"/>
                </a:rPr>
                <a:t>Gawenat</a:t>
              </a:r>
              <a:endParaRPr lang="de-DE" sz="1000" dirty="0">
                <a:solidFill>
                  <a:schemeClr val="tx1">
                    <a:lumMod val="65000"/>
                    <a:lumOff val="35000"/>
                  </a:schemeClr>
                </a:solidFill>
                <a:latin typeface="Calibri" panose="020F0502020204030204" pitchFamily="34" charset="0"/>
                <a:ea typeface="Calibri Regular" charset="0"/>
                <a:cs typeface="Calibri" panose="020F0502020204030204" pitchFamily="34" charset="0"/>
              </a:endParaRPr>
            </a:p>
            <a:p>
              <a:pPr algn="l"/>
              <a:r>
                <a:rPr lang="de-DE" sz="1000" b="1" kern="1200" dirty="0">
                  <a:solidFill>
                    <a:schemeClr val="tx1">
                      <a:lumMod val="65000"/>
                      <a:lumOff val="35000"/>
                    </a:schemeClr>
                  </a:solidFill>
                  <a:latin typeface="Calibri" panose="020F0502020204030204" pitchFamily="34" charset="0"/>
                  <a:ea typeface="+mn-ea"/>
                  <a:cs typeface="Calibri" panose="020F0502020204030204" pitchFamily="34" charset="0"/>
                </a:rPr>
                <a:t>Illustrationen:	</a:t>
              </a:r>
              <a:r>
                <a:rPr lang="de-DE" sz="1000" dirty="0">
                  <a:solidFill>
                    <a:schemeClr val="tx1">
                      <a:lumMod val="65000"/>
                      <a:lumOff val="35000"/>
                    </a:schemeClr>
                  </a:solidFill>
                  <a:latin typeface="Calibri" panose="020F0502020204030204" pitchFamily="34" charset="0"/>
                  <a:ea typeface="Calibri Regular" charset="0"/>
                  <a:cs typeface="Calibri" panose="020F0502020204030204" pitchFamily="34" charset="0"/>
                </a:rPr>
                <a:t>N. Matsuyama</a:t>
              </a:r>
            </a:p>
            <a:p>
              <a:pPr algn="l"/>
              <a:r>
                <a:rPr lang="de-DE" sz="1000" b="1" kern="1200" dirty="0">
                  <a:solidFill>
                    <a:schemeClr val="tx1">
                      <a:lumMod val="65000"/>
                      <a:lumOff val="35000"/>
                    </a:schemeClr>
                  </a:solidFill>
                  <a:latin typeface="Calibri" panose="020F0502020204030204" pitchFamily="34" charset="0"/>
                  <a:ea typeface="+mn-ea"/>
                  <a:cs typeface="Calibri" panose="020F0502020204030204" pitchFamily="34" charset="0"/>
                </a:rPr>
                <a:t>Satz und Layout:	</a:t>
              </a:r>
              <a:r>
                <a:rPr lang="de-DE" sz="1000" b="0" kern="1200" dirty="0">
                  <a:solidFill>
                    <a:schemeClr val="tx1">
                      <a:lumMod val="65000"/>
                      <a:lumOff val="35000"/>
                    </a:schemeClr>
                  </a:solidFill>
                  <a:latin typeface="Calibri" panose="020F0502020204030204" pitchFamily="34" charset="0"/>
                  <a:ea typeface="+mn-ea"/>
                  <a:cs typeface="Calibri" panose="020F0502020204030204" pitchFamily="34" charset="0"/>
                </a:rPr>
                <a:t>N. Matsuyama</a:t>
              </a:r>
              <a:endParaRPr lang="de-DE" sz="1000" dirty="0">
                <a:solidFill>
                  <a:schemeClr val="tx1">
                    <a:lumMod val="65000"/>
                    <a:lumOff val="35000"/>
                  </a:schemeClr>
                </a:solidFill>
                <a:latin typeface="Calibri" panose="020F0502020204030204" pitchFamily="34" charset="0"/>
                <a:ea typeface="Calibri Regular" charset="0"/>
                <a:cs typeface="Calibri" panose="020F0502020204030204" pitchFamily="34" charset="0"/>
              </a:endParaRPr>
            </a:p>
            <a:p>
              <a:pPr algn="l"/>
              <a:r>
                <a:rPr lang="de-DE" sz="1000" b="1" dirty="0">
                  <a:solidFill>
                    <a:schemeClr val="tx1">
                      <a:lumMod val="65000"/>
                      <a:lumOff val="35000"/>
                    </a:schemeClr>
                  </a:solidFill>
                  <a:latin typeface="Calibri" panose="020F0502020204030204" pitchFamily="34" charset="0"/>
                  <a:ea typeface="Calibri Regular" charset="0"/>
                  <a:cs typeface="Calibri" panose="020F0502020204030204" pitchFamily="34" charset="0"/>
                </a:rPr>
                <a:t>Lektorat:	</a:t>
              </a:r>
              <a:r>
                <a:rPr lang="de-DE" sz="1000" b="0" kern="1200" dirty="0">
                  <a:solidFill>
                    <a:schemeClr val="tx1">
                      <a:lumMod val="65000"/>
                      <a:lumOff val="35000"/>
                    </a:schemeClr>
                  </a:solidFill>
                  <a:latin typeface="Calibri" panose="020F0502020204030204" pitchFamily="34" charset="0"/>
                  <a:ea typeface="+mn-ea"/>
                  <a:cs typeface="Calibri" panose="020F0502020204030204" pitchFamily="34" charset="0"/>
                </a:rPr>
                <a:t> N. Matsuyama </a:t>
              </a:r>
            </a:p>
            <a:p>
              <a:pPr algn="l"/>
              <a:r>
                <a:rPr lang="de-DE" sz="1000" b="1" dirty="0">
                  <a:solidFill>
                    <a:schemeClr val="tx1">
                      <a:lumMod val="65000"/>
                      <a:lumOff val="35000"/>
                    </a:schemeClr>
                  </a:solidFill>
                  <a:latin typeface="Calibri" panose="020F0502020204030204" pitchFamily="34" charset="0"/>
                  <a:ea typeface="Calibri Regular" charset="0"/>
                  <a:cs typeface="Calibri" panose="020F0502020204030204" pitchFamily="34" charset="0"/>
                </a:rPr>
                <a:t>Redaktion:</a:t>
              </a:r>
              <a:r>
                <a:rPr lang="de-DE" sz="1000" b="0" dirty="0">
                  <a:solidFill>
                    <a:schemeClr val="tx1">
                      <a:lumMod val="65000"/>
                      <a:lumOff val="35000"/>
                    </a:schemeClr>
                  </a:solidFill>
                  <a:latin typeface="Calibri" panose="020F0502020204030204" pitchFamily="34" charset="0"/>
                  <a:ea typeface="Calibri Regular" charset="0"/>
                  <a:cs typeface="Calibri" panose="020F0502020204030204" pitchFamily="34" charset="0"/>
                </a:rPr>
                <a:t>	J. Schäfer, V. Veit</a:t>
              </a:r>
            </a:p>
            <a:p>
              <a:pPr algn="l"/>
              <a:r>
                <a:rPr lang="de-DE" sz="1000" b="1" dirty="0">
                  <a:solidFill>
                    <a:schemeClr val="tx1">
                      <a:lumMod val="65000"/>
                      <a:lumOff val="35000"/>
                    </a:schemeClr>
                  </a:solidFill>
                  <a:latin typeface="Calibri" panose="020F0502020204030204" pitchFamily="34" charset="0"/>
                  <a:ea typeface="Calibri Regular" charset="0"/>
                  <a:cs typeface="Calibri" panose="020F0502020204030204" pitchFamily="34" charset="0"/>
                </a:rPr>
                <a:t>Herausgeber:	</a:t>
              </a:r>
              <a:r>
                <a:rPr lang="de-DE" sz="1000" dirty="0">
                  <a:solidFill>
                    <a:schemeClr val="tx1">
                      <a:lumMod val="65000"/>
                      <a:lumOff val="35000"/>
                    </a:schemeClr>
                  </a:solidFill>
                  <a:latin typeface="Calibri" panose="020F0502020204030204" pitchFamily="34" charset="0"/>
                  <a:ea typeface="Calibri Regular" charset="0"/>
                  <a:cs typeface="Calibri" panose="020F0502020204030204" pitchFamily="34" charset="0"/>
                </a:rPr>
                <a:t>J. Veit, </a:t>
              </a:r>
              <a:r>
                <a:rPr lang="de-DE" sz="1000" dirty="0" err="1">
                  <a:solidFill>
                    <a:schemeClr val="tx1">
                      <a:lumMod val="65000"/>
                      <a:lumOff val="35000"/>
                    </a:schemeClr>
                  </a:solidFill>
                  <a:latin typeface="Calibri" panose="020F0502020204030204" pitchFamily="34" charset="0"/>
                  <a:ea typeface="Calibri Regular" charset="0"/>
                  <a:cs typeface="Calibri" panose="020F0502020204030204" pitchFamily="34" charset="0"/>
                </a:rPr>
                <a:t>Ch</a:t>
              </a:r>
              <a:r>
                <a:rPr lang="de-DE" sz="1000" dirty="0">
                  <a:solidFill>
                    <a:schemeClr val="tx1">
                      <a:lumMod val="65000"/>
                      <a:lumOff val="35000"/>
                    </a:schemeClr>
                  </a:solidFill>
                  <a:latin typeface="Calibri" panose="020F0502020204030204" pitchFamily="34" charset="0"/>
                  <a:ea typeface="Calibri Regular" charset="0"/>
                  <a:cs typeface="Calibri" panose="020F0502020204030204" pitchFamily="34" charset="0"/>
                </a:rPr>
                <a:t>. Walther</a:t>
              </a:r>
            </a:p>
          </p:txBody>
        </p:sp>
      </p:grpSp>
      <p:grpSp>
        <p:nvGrpSpPr>
          <p:cNvPr id="5" name="Gruppieren 4">
            <a:extLst>
              <a:ext uri="{FF2B5EF4-FFF2-40B4-BE49-F238E27FC236}">
                <a16:creationId xmlns:a16="http://schemas.microsoft.com/office/drawing/2014/main" id="{87A46C18-8BDA-9D7B-5DE2-3BAD22D3017C}"/>
              </a:ext>
            </a:extLst>
          </p:cNvPr>
          <p:cNvGrpSpPr/>
          <p:nvPr userDrawn="1"/>
        </p:nvGrpSpPr>
        <p:grpSpPr>
          <a:xfrm>
            <a:off x="2394075" y="2082253"/>
            <a:ext cx="4108569" cy="2703232"/>
            <a:chOff x="5590833" y="3773538"/>
            <a:chExt cx="4108569" cy="2703232"/>
          </a:xfrm>
        </p:grpSpPr>
        <p:sp>
          <p:nvSpPr>
            <p:cNvPr id="8" name="Ecken des Rechtecks auf der gleichen Seite abrunden 7">
              <a:extLst>
                <a:ext uri="{FF2B5EF4-FFF2-40B4-BE49-F238E27FC236}">
                  <a16:creationId xmlns:a16="http://schemas.microsoft.com/office/drawing/2014/main" id="{A8DB69EB-0ABC-2FE3-DEE7-C02FA6F25E98}"/>
                </a:ext>
              </a:extLst>
            </p:cNvPr>
            <p:cNvSpPr/>
            <p:nvPr userDrawn="1"/>
          </p:nvSpPr>
          <p:spPr>
            <a:xfrm rot="10800000">
              <a:off x="5978060" y="5595823"/>
              <a:ext cx="3721341" cy="880947"/>
            </a:xfrm>
            <a:prstGeom prst="round2SameRect">
              <a:avLst>
                <a:gd name="adj1" fmla="val 50000"/>
                <a:gd name="adj2" fmla="val 0"/>
              </a:avLst>
            </a:prstGeom>
            <a:solidFill>
              <a:srgbClr val="F0F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0" name="Rechteck 9">
              <a:extLst>
                <a:ext uri="{FF2B5EF4-FFF2-40B4-BE49-F238E27FC236}">
                  <a16:creationId xmlns:a16="http://schemas.microsoft.com/office/drawing/2014/main" id="{74E49A4D-77F3-7179-787C-D5E553D8B0C2}"/>
                </a:ext>
              </a:extLst>
            </p:cNvPr>
            <p:cNvSpPr/>
            <p:nvPr userDrawn="1"/>
          </p:nvSpPr>
          <p:spPr>
            <a:xfrm>
              <a:off x="5982174" y="4814812"/>
              <a:ext cx="3717228" cy="1255481"/>
            </a:xfrm>
            <a:prstGeom prst="rect">
              <a:avLst/>
            </a:prstGeom>
            <a:solidFill>
              <a:srgbClr val="F0F0F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dirty="0"/>
            </a:p>
          </p:txBody>
        </p:sp>
        <p:sp>
          <p:nvSpPr>
            <p:cNvPr id="11" name="Rechteck 10">
              <a:extLst>
                <a:ext uri="{FF2B5EF4-FFF2-40B4-BE49-F238E27FC236}">
                  <a16:creationId xmlns:a16="http://schemas.microsoft.com/office/drawing/2014/main" id="{CAA70BB6-6C56-463D-4EBF-41557D62D2D4}"/>
                </a:ext>
              </a:extLst>
            </p:cNvPr>
            <p:cNvSpPr/>
            <p:nvPr userDrawn="1"/>
          </p:nvSpPr>
          <p:spPr>
            <a:xfrm>
              <a:off x="6120959" y="5042838"/>
              <a:ext cx="3435544" cy="1169551"/>
            </a:xfrm>
            <a:prstGeom prst="rect">
              <a:avLst/>
            </a:prstGeom>
          </p:spPr>
          <p:txBody>
            <a:bodyPr wrap="square">
              <a:spAutoFit/>
            </a:bodyPr>
            <a:lstStyle/>
            <a:p>
              <a:pPr algn="just"/>
              <a:r>
                <a:rPr lang="de-DE" sz="1000" b="1" dirty="0">
                  <a:solidFill>
                    <a:schemeClr val="tx1">
                      <a:lumMod val="65000"/>
                      <a:lumOff val="35000"/>
                    </a:schemeClr>
                  </a:solidFill>
                  <a:latin typeface="Calibri" panose="020F0502020204030204" pitchFamily="34" charset="0"/>
                  <a:ea typeface="Calibri Regular" charset="0"/>
                  <a:cs typeface="Calibri" panose="020F0502020204030204" pitchFamily="34" charset="0"/>
                </a:rPr>
                <a:t>Natalie </a:t>
              </a:r>
              <a:r>
                <a:rPr lang="de-DE" sz="1000" b="1" dirty="0" err="1">
                  <a:solidFill>
                    <a:schemeClr val="tx1">
                      <a:lumMod val="65000"/>
                      <a:lumOff val="35000"/>
                    </a:schemeClr>
                  </a:solidFill>
                  <a:latin typeface="Calibri" panose="020F0502020204030204" pitchFamily="34" charset="0"/>
                  <a:ea typeface="Calibri Regular" charset="0"/>
                  <a:cs typeface="Calibri" panose="020F0502020204030204" pitchFamily="34" charset="0"/>
                </a:rPr>
                <a:t>Gawenat</a:t>
              </a:r>
              <a:r>
                <a:rPr lang="de-DE" sz="1000" b="1" dirty="0">
                  <a:solidFill>
                    <a:schemeClr val="tx1">
                      <a:lumMod val="65000"/>
                      <a:lumOff val="35000"/>
                    </a:schemeClr>
                  </a:solidFill>
                  <a:latin typeface="Calibri" panose="020F0502020204030204" pitchFamily="34" charset="0"/>
                  <a:ea typeface="Calibri Regular" charset="0"/>
                  <a:cs typeface="Calibri" panose="020F0502020204030204" pitchFamily="34" charset="0"/>
                </a:rPr>
                <a:t> </a:t>
              </a:r>
              <a:r>
                <a:rPr lang="de-DE" sz="1000" b="0" dirty="0">
                  <a:solidFill>
                    <a:schemeClr val="tx1">
                      <a:lumMod val="65000"/>
                      <a:lumOff val="35000"/>
                    </a:schemeClr>
                  </a:solidFill>
                  <a:latin typeface="Calibri" panose="020F0502020204030204" pitchFamily="34" charset="0"/>
                  <a:ea typeface="Calibri Regular" charset="0"/>
                  <a:cs typeface="Calibri" panose="020F0502020204030204" pitchFamily="34" charset="0"/>
                </a:rPr>
                <a:t>(Diplom Sportwissenschaftlerin) ist Fach-</a:t>
              </a:r>
              <a:r>
                <a:rPr lang="de-DE" sz="1000" b="0" dirty="0" err="1">
                  <a:solidFill>
                    <a:schemeClr val="tx1">
                      <a:lumMod val="65000"/>
                      <a:lumOff val="35000"/>
                    </a:schemeClr>
                  </a:solidFill>
                  <a:latin typeface="Calibri" panose="020F0502020204030204" pitchFamily="34" charset="0"/>
                  <a:ea typeface="Calibri Regular" charset="0"/>
                  <a:cs typeface="Calibri" panose="020F0502020204030204" pitchFamily="34" charset="0"/>
                </a:rPr>
                <a:t>bereichsleitung</a:t>
              </a:r>
              <a:r>
                <a:rPr lang="de-DE" sz="1000" b="0" dirty="0">
                  <a:solidFill>
                    <a:schemeClr val="tx1">
                      <a:lumMod val="65000"/>
                      <a:lumOff val="35000"/>
                    </a:schemeClr>
                  </a:solidFill>
                  <a:latin typeface="Calibri" panose="020F0502020204030204" pitchFamily="34" charset="0"/>
                  <a:ea typeface="Calibri Regular" charset="0"/>
                  <a:cs typeface="Calibri" panose="020F0502020204030204" pitchFamily="34" charset="0"/>
                </a:rPr>
                <a:t> für </a:t>
              </a:r>
              <a:r>
                <a:rPr lang="de-DE" sz="1000" b="1" dirty="0">
                  <a:solidFill>
                    <a:schemeClr val="tx1">
                      <a:lumMod val="65000"/>
                      <a:lumOff val="35000"/>
                    </a:schemeClr>
                  </a:solidFill>
                  <a:latin typeface="Calibri" panose="020F0502020204030204" pitchFamily="34" charset="0"/>
                  <a:ea typeface="Calibri Regular" charset="0"/>
                  <a:cs typeface="Calibri" panose="020F0502020204030204" pitchFamily="34" charset="0"/>
                </a:rPr>
                <a:t>Kinder-/Jugendsport </a:t>
              </a:r>
              <a:r>
                <a:rPr lang="de-DE" sz="1000" b="0" dirty="0">
                  <a:solidFill>
                    <a:schemeClr val="tx1">
                      <a:lumMod val="65000"/>
                      <a:lumOff val="35000"/>
                    </a:schemeClr>
                  </a:solidFill>
                  <a:latin typeface="Calibri" panose="020F0502020204030204" pitchFamily="34" charset="0"/>
                  <a:ea typeface="Calibri Regular" charset="0"/>
                  <a:cs typeface="Calibri" panose="020F0502020204030204" pitchFamily="34" charset="0"/>
                </a:rPr>
                <a:t>im SV Bayer Wuppertal e.V., </a:t>
              </a:r>
              <a:r>
                <a:rPr lang="de-DE" sz="1000" b="1" dirty="0">
                  <a:solidFill>
                    <a:schemeClr val="tx1">
                      <a:lumMod val="65000"/>
                      <a:lumOff val="35000"/>
                    </a:schemeClr>
                  </a:solidFill>
                  <a:latin typeface="Calibri" panose="020F0502020204030204" pitchFamily="34" charset="0"/>
                  <a:ea typeface="Calibri Regular" charset="0"/>
                  <a:cs typeface="Calibri" panose="020F0502020204030204" pitchFamily="34" charset="0"/>
                </a:rPr>
                <a:t>Ausbilderin</a:t>
              </a:r>
              <a:r>
                <a:rPr lang="de-DE" sz="1000" b="0" dirty="0">
                  <a:solidFill>
                    <a:schemeClr val="tx1">
                      <a:lumMod val="65000"/>
                      <a:lumOff val="35000"/>
                    </a:schemeClr>
                  </a:solidFill>
                  <a:latin typeface="Calibri" panose="020F0502020204030204" pitchFamily="34" charset="0"/>
                  <a:ea typeface="Calibri Regular" charset="0"/>
                  <a:cs typeface="Calibri" panose="020F0502020204030204" pitchFamily="34" charset="0"/>
                </a:rPr>
                <a:t> für den LSB NRW und </a:t>
              </a:r>
              <a:r>
                <a:rPr lang="de-DE" sz="1000" b="1" dirty="0">
                  <a:solidFill>
                    <a:schemeClr val="tx1">
                      <a:lumMod val="65000"/>
                      <a:lumOff val="35000"/>
                    </a:schemeClr>
                  </a:solidFill>
                  <a:latin typeface="Calibri" panose="020F0502020204030204" pitchFamily="34" charset="0"/>
                  <a:ea typeface="Calibri Regular" charset="0"/>
                  <a:cs typeface="Calibri" panose="020F0502020204030204" pitchFamily="34" charset="0"/>
                </a:rPr>
                <a:t>Referentin</a:t>
              </a:r>
              <a:r>
                <a:rPr lang="de-DE" sz="1000" b="0" dirty="0">
                  <a:solidFill>
                    <a:schemeClr val="tx1">
                      <a:lumMod val="65000"/>
                      <a:lumOff val="35000"/>
                    </a:schemeClr>
                  </a:solidFill>
                  <a:latin typeface="Calibri" panose="020F0502020204030204" pitchFamily="34" charset="0"/>
                  <a:ea typeface="Calibri Regular" charset="0"/>
                  <a:cs typeface="Calibri" panose="020F0502020204030204" pitchFamily="34" charset="0"/>
                </a:rPr>
                <a:t> für diverse Bewegungskonzepte. Sie ist Turnhallen- und Sportplatzfan seit frühester Kindheit und hat seit über 20 Jahren vielseitige Sportvereinspraxis mit Kindern und Jugendlichen jeden Alters.</a:t>
              </a:r>
            </a:p>
          </p:txBody>
        </p:sp>
        <p:sp>
          <p:nvSpPr>
            <p:cNvPr id="12" name="Ecken des Rechtecks auf der gleichen Seite abrunden 11">
              <a:extLst>
                <a:ext uri="{FF2B5EF4-FFF2-40B4-BE49-F238E27FC236}">
                  <a16:creationId xmlns:a16="http://schemas.microsoft.com/office/drawing/2014/main" id="{FCF99630-7250-2956-B443-127D8F252E77}"/>
                </a:ext>
              </a:extLst>
            </p:cNvPr>
            <p:cNvSpPr/>
            <p:nvPr userDrawn="1"/>
          </p:nvSpPr>
          <p:spPr>
            <a:xfrm>
              <a:off x="5978061" y="3933865"/>
              <a:ext cx="3721341" cy="880947"/>
            </a:xfrm>
            <a:prstGeom prst="round2SameRect">
              <a:avLst>
                <a:gd name="adj1" fmla="val 50000"/>
                <a:gd name="adj2" fmla="val 0"/>
              </a:avLst>
            </a:prstGeom>
            <a:solidFill>
              <a:srgbClr val="4ECD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13" name="Oval 12">
              <a:extLst>
                <a:ext uri="{FF2B5EF4-FFF2-40B4-BE49-F238E27FC236}">
                  <a16:creationId xmlns:a16="http://schemas.microsoft.com/office/drawing/2014/main" id="{DA006DEC-CE58-62EB-B3B2-E4D902B73E20}"/>
                </a:ext>
              </a:extLst>
            </p:cNvPr>
            <p:cNvSpPr/>
            <p:nvPr userDrawn="1"/>
          </p:nvSpPr>
          <p:spPr>
            <a:xfrm>
              <a:off x="5590833" y="3773538"/>
              <a:ext cx="1255480" cy="1255480"/>
            </a:xfrm>
            <a:prstGeom prst="ellipse">
              <a:avLst/>
            </a:prstGeom>
            <a:solidFill>
              <a:srgbClr val="4ECD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4" name="Rechteck 13">
              <a:extLst>
                <a:ext uri="{FF2B5EF4-FFF2-40B4-BE49-F238E27FC236}">
                  <a16:creationId xmlns:a16="http://schemas.microsoft.com/office/drawing/2014/main" id="{6EAFCAF0-5120-1778-0D0A-A28EEC9A1B44}"/>
                </a:ext>
              </a:extLst>
            </p:cNvPr>
            <p:cNvSpPr/>
            <p:nvPr userDrawn="1"/>
          </p:nvSpPr>
          <p:spPr>
            <a:xfrm>
              <a:off x="6886977" y="4052729"/>
              <a:ext cx="1448858" cy="369332"/>
            </a:xfrm>
            <a:prstGeom prst="rect">
              <a:avLst/>
            </a:prstGeom>
          </p:spPr>
          <p:txBody>
            <a:bodyPr wrap="none">
              <a:spAutoFit/>
            </a:bodyPr>
            <a:lstStyle/>
            <a:p>
              <a:r>
                <a:rPr lang="de-DE" sz="1800" b="1" dirty="0">
                  <a:solidFill>
                    <a:srgbClr val="595959"/>
                  </a:solidFill>
                </a:rPr>
                <a:t>DIE AUTORIN</a:t>
              </a:r>
            </a:p>
          </p:txBody>
        </p:sp>
        <p:sp>
          <p:nvSpPr>
            <p:cNvPr id="15" name="Rechteck 14">
              <a:extLst>
                <a:ext uri="{FF2B5EF4-FFF2-40B4-BE49-F238E27FC236}">
                  <a16:creationId xmlns:a16="http://schemas.microsoft.com/office/drawing/2014/main" id="{BC7AC82F-5D4E-0B42-2F5F-AF230FA57285}"/>
                </a:ext>
              </a:extLst>
            </p:cNvPr>
            <p:cNvSpPr/>
            <p:nvPr userDrawn="1"/>
          </p:nvSpPr>
          <p:spPr>
            <a:xfrm>
              <a:off x="6886977" y="4313971"/>
              <a:ext cx="1960217" cy="369332"/>
            </a:xfrm>
            <a:prstGeom prst="rect">
              <a:avLst/>
            </a:prstGeom>
          </p:spPr>
          <p:txBody>
            <a:bodyPr wrap="none">
              <a:spAutoFit/>
            </a:bodyPr>
            <a:lstStyle/>
            <a:p>
              <a:r>
                <a:rPr lang="de-DE" sz="1800" b="0">
                  <a:solidFill>
                    <a:srgbClr val="595959"/>
                  </a:solidFill>
                </a:rPr>
                <a:t>NATALIE GAWENAT</a:t>
              </a:r>
              <a:endParaRPr lang="de-DE" sz="1800" b="0" dirty="0">
                <a:solidFill>
                  <a:srgbClr val="FF0000"/>
                </a:solidFill>
              </a:endParaRPr>
            </a:p>
          </p:txBody>
        </p:sp>
      </p:grpSp>
      <p:pic>
        <p:nvPicPr>
          <p:cNvPr id="29" name="Grafik 28" descr="Ein Bild, das Baum, Person, draußen, Sport enthält.&#10;&#10;Automatisch generierte Beschreibung">
            <a:extLst>
              <a:ext uri="{FF2B5EF4-FFF2-40B4-BE49-F238E27FC236}">
                <a16:creationId xmlns:a16="http://schemas.microsoft.com/office/drawing/2014/main" id="{0513ABBE-B666-0400-7AE0-F8C99EFC9C4F}"/>
              </a:ext>
            </a:extLst>
          </p:cNvPr>
          <p:cNvPicPr>
            <a:picLocks noChangeAspect="1"/>
          </p:cNvPicPr>
          <p:nvPr userDrawn="1"/>
        </p:nvPicPr>
        <p:blipFill rotWithShape="1">
          <a:blip r:embed="rId2"/>
          <a:srcRect l="30903" t="31576" r="19098" b="35090"/>
          <a:stretch/>
        </p:blipFill>
        <p:spPr>
          <a:xfrm>
            <a:off x="2473002" y="2155263"/>
            <a:ext cx="1097625" cy="1097625"/>
          </a:xfrm>
          <a:prstGeom prst="ellipse">
            <a:avLst/>
          </a:prstGeom>
        </p:spPr>
      </p:pic>
    </p:spTree>
    <p:extLst>
      <p:ext uri="{BB962C8B-B14F-4D97-AF65-F5344CB8AC3E}">
        <p14:creationId xmlns:p14="http://schemas.microsoft.com/office/powerpoint/2010/main" val="59057915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Blanko">
    <p:spTree>
      <p:nvGrpSpPr>
        <p:cNvPr id="1" name=""/>
        <p:cNvGrpSpPr/>
        <p:nvPr/>
      </p:nvGrpSpPr>
      <p:grpSpPr>
        <a:xfrm>
          <a:off x="0" y="0"/>
          <a:ext cx="0" cy="0"/>
          <a:chOff x="0" y="0"/>
          <a:chExt cx="0" cy="0"/>
        </a:xfrm>
      </p:grpSpPr>
      <p:sp>
        <p:nvSpPr>
          <p:cNvPr id="2" name="Titel 4">
            <a:extLst>
              <a:ext uri="{FF2B5EF4-FFF2-40B4-BE49-F238E27FC236}">
                <a16:creationId xmlns:a16="http://schemas.microsoft.com/office/drawing/2014/main" id="{64BA579B-F322-B587-2E94-2D3C04C538AE}"/>
              </a:ext>
            </a:extLst>
          </p:cNvPr>
          <p:cNvSpPr txBox="1">
            <a:spLocks/>
          </p:cNvSpPr>
          <p:nvPr userDrawn="1"/>
        </p:nvSpPr>
        <p:spPr>
          <a:xfrm>
            <a:off x="293565" y="328474"/>
            <a:ext cx="6442515" cy="431971"/>
          </a:xfrm>
          <a:prstGeom prst="rect">
            <a:avLst/>
          </a:prstGeom>
        </p:spPr>
        <p:txBody>
          <a:bodyPr anchor="b"/>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de-DE" sz="2000" b="1" dirty="0">
                <a:solidFill>
                  <a:schemeClr val="tx1">
                    <a:lumMod val="65000"/>
                    <a:lumOff val="35000"/>
                  </a:schemeClr>
                </a:solidFill>
                <a:latin typeface="Calibri" panose="020F0502020204030204" pitchFamily="34" charset="0"/>
                <a:ea typeface="Malgun Gothic" charset="-127"/>
                <a:cs typeface="Calibri" panose="020F0502020204030204" pitchFamily="34" charset="0"/>
              </a:rPr>
              <a:t>WEIHNACHTSPORTRAIT </a:t>
            </a:r>
          </a:p>
        </p:txBody>
      </p:sp>
    </p:spTree>
    <p:extLst>
      <p:ext uri="{BB962C8B-B14F-4D97-AF65-F5344CB8AC3E}">
        <p14:creationId xmlns:p14="http://schemas.microsoft.com/office/powerpoint/2010/main" val="44255228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Blanko – Deckblatt">
    <p:spTree>
      <p:nvGrpSpPr>
        <p:cNvPr id="1" name=""/>
        <p:cNvGrpSpPr/>
        <p:nvPr/>
      </p:nvGrpSpPr>
      <p:grpSpPr>
        <a:xfrm>
          <a:off x="0" y="0"/>
          <a:ext cx="0" cy="0"/>
          <a:chOff x="0" y="0"/>
          <a:chExt cx="0" cy="0"/>
        </a:xfrm>
      </p:grpSpPr>
      <p:sp>
        <p:nvSpPr>
          <p:cNvPr id="6" name="Titel 4">
            <a:extLst>
              <a:ext uri="{FF2B5EF4-FFF2-40B4-BE49-F238E27FC236}">
                <a16:creationId xmlns:a16="http://schemas.microsoft.com/office/drawing/2014/main" id="{B5D294AA-957E-97F5-CC23-85A1FF549346}"/>
              </a:ext>
            </a:extLst>
          </p:cNvPr>
          <p:cNvSpPr txBox="1">
            <a:spLocks/>
          </p:cNvSpPr>
          <p:nvPr userDrawn="1"/>
        </p:nvSpPr>
        <p:spPr>
          <a:xfrm>
            <a:off x="293565" y="328474"/>
            <a:ext cx="6442515" cy="431971"/>
          </a:xfrm>
          <a:prstGeom prst="rect">
            <a:avLst/>
          </a:prstGeom>
        </p:spPr>
        <p:txBody>
          <a:bodyPr anchor="b"/>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de-DE" sz="2000" b="1" dirty="0">
                <a:solidFill>
                  <a:schemeClr val="tx1">
                    <a:lumMod val="65000"/>
                    <a:lumOff val="35000"/>
                  </a:schemeClr>
                </a:solidFill>
                <a:latin typeface="Calibri" panose="020F0502020204030204" pitchFamily="34" charset="0"/>
                <a:ea typeface="Malgun Gothic" charset="-127"/>
                <a:cs typeface="Calibri" panose="020F0502020204030204" pitchFamily="34" charset="0"/>
              </a:rPr>
              <a:t>WEIHNACHTSPORTRAIT </a:t>
            </a:r>
          </a:p>
        </p:txBody>
      </p:sp>
      <p:pic>
        <p:nvPicPr>
          <p:cNvPr id="3" name="Grafik 2">
            <a:extLst>
              <a:ext uri="{FF2B5EF4-FFF2-40B4-BE49-F238E27FC236}">
                <a16:creationId xmlns:a16="http://schemas.microsoft.com/office/drawing/2014/main" id="{419BACE1-D744-AC01-D4A4-6AC41345F1A6}"/>
              </a:ext>
            </a:extLst>
          </p:cNvPr>
          <p:cNvPicPr>
            <a:picLocks noChangeAspect="1"/>
          </p:cNvPicPr>
          <p:nvPr userDrawn="1"/>
        </p:nvPicPr>
        <p:blipFill>
          <a:blip r:embed="rId2"/>
          <a:stretch>
            <a:fillRect/>
          </a:stretch>
        </p:blipFill>
        <p:spPr>
          <a:xfrm>
            <a:off x="0" y="106296"/>
            <a:ext cx="6858000" cy="9693408"/>
          </a:xfrm>
          <a:prstGeom prst="rect">
            <a:avLst/>
          </a:prstGeom>
        </p:spPr>
      </p:pic>
    </p:spTree>
    <p:extLst>
      <p:ext uri="{BB962C8B-B14F-4D97-AF65-F5344CB8AC3E}">
        <p14:creationId xmlns:p14="http://schemas.microsoft.com/office/powerpoint/2010/main" val="424247970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Blanko 2">
    <p:spTree>
      <p:nvGrpSpPr>
        <p:cNvPr id="1" name=""/>
        <p:cNvGrpSpPr/>
        <p:nvPr/>
      </p:nvGrpSpPr>
      <p:grpSpPr>
        <a:xfrm>
          <a:off x="0" y="0"/>
          <a:ext cx="0" cy="0"/>
          <a:chOff x="0" y="0"/>
          <a:chExt cx="0" cy="0"/>
        </a:xfrm>
      </p:grpSpPr>
      <p:sp>
        <p:nvSpPr>
          <p:cNvPr id="3" name="Titel 4">
            <a:extLst>
              <a:ext uri="{FF2B5EF4-FFF2-40B4-BE49-F238E27FC236}">
                <a16:creationId xmlns:a16="http://schemas.microsoft.com/office/drawing/2014/main" id="{983F8013-3C4C-0D4B-82B6-53C4D71F7DFE}"/>
              </a:ext>
            </a:extLst>
          </p:cNvPr>
          <p:cNvSpPr txBox="1">
            <a:spLocks/>
          </p:cNvSpPr>
          <p:nvPr userDrawn="1"/>
        </p:nvSpPr>
        <p:spPr>
          <a:xfrm>
            <a:off x="293566" y="428172"/>
            <a:ext cx="5272664" cy="339611"/>
          </a:xfrm>
          <a:prstGeom prst="rect">
            <a:avLst/>
          </a:prstGeom>
        </p:spPr>
        <p:txBody>
          <a:bodyPr anchor="b"/>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de-DE" sz="2000" b="1" dirty="0">
                <a:solidFill>
                  <a:schemeClr val="tx1">
                    <a:lumMod val="65000"/>
                    <a:lumOff val="35000"/>
                  </a:schemeClr>
                </a:solidFill>
                <a:latin typeface="Calibri" panose="020F0502020204030204" pitchFamily="34" charset="0"/>
                <a:ea typeface="Malgun Gothic" charset="-127"/>
                <a:cs typeface="Calibri" panose="020F0502020204030204" pitchFamily="34" charset="0"/>
              </a:rPr>
              <a:t>TITEL</a:t>
            </a:r>
          </a:p>
        </p:txBody>
      </p:sp>
      <p:sp>
        <p:nvSpPr>
          <p:cNvPr id="9" name="Titel 7">
            <a:extLst>
              <a:ext uri="{FF2B5EF4-FFF2-40B4-BE49-F238E27FC236}">
                <a16:creationId xmlns:a16="http://schemas.microsoft.com/office/drawing/2014/main" id="{35F28C5B-ACE7-8448-A6C5-12A8CADA424A}"/>
              </a:ext>
            </a:extLst>
          </p:cNvPr>
          <p:cNvSpPr>
            <a:spLocks noGrp="1"/>
          </p:cNvSpPr>
          <p:nvPr>
            <p:ph type="title" hasCustomPrompt="1"/>
          </p:nvPr>
        </p:nvSpPr>
        <p:spPr>
          <a:xfrm>
            <a:off x="293566" y="671418"/>
            <a:ext cx="4728378" cy="954941"/>
          </a:xfrm>
          <a:prstGeom prst="rect">
            <a:avLst/>
          </a:prstGeom>
        </p:spPr>
        <p:txBody>
          <a:bodyPr/>
          <a:lstStyle>
            <a:lvl1pPr>
              <a:defRPr sz="3200">
                <a:solidFill>
                  <a:srgbClr val="EE6A6C"/>
                </a:solidFill>
              </a:defRPr>
            </a:lvl1pPr>
          </a:lstStyle>
          <a:p>
            <a:r>
              <a:rPr lang="de-DE" dirty="0"/>
              <a:t>MASTERTITELFORMAT BEARBEITEN</a:t>
            </a:r>
          </a:p>
        </p:txBody>
      </p:sp>
      <p:sp>
        <p:nvSpPr>
          <p:cNvPr id="5" name="Textplatzhalter 2">
            <a:extLst>
              <a:ext uri="{FF2B5EF4-FFF2-40B4-BE49-F238E27FC236}">
                <a16:creationId xmlns:a16="http://schemas.microsoft.com/office/drawing/2014/main" id="{298479C0-061D-BE91-7B5D-FD6ADF367433}"/>
              </a:ext>
            </a:extLst>
          </p:cNvPr>
          <p:cNvSpPr>
            <a:spLocks noGrp="1"/>
          </p:cNvSpPr>
          <p:nvPr>
            <p:ph type="body" sz="quarter" idx="14"/>
          </p:nvPr>
        </p:nvSpPr>
        <p:spPr>
          <a:xfrm>
            <a:off x="293566" y="1693668"/>
            <a:ext cx="6253008" cy="369332"/>
          </a:xfrm>
          <a:prstGeom prst="rect">
            <a:avLst/>
          </a:prstGeom>
        </p:spPr>
        <p:txBody>
          <a:bodyPr/>
          <a:lstStyle>
            <a:lvl1pPr marL="0" indent="0">
              <a:buNone/>
              <a:defRPr sz="1800"/>
            </a:lvl1pPr>
            <a:lvl2pPr marL="457200" indent="0">
              <a:buNone/>
              <a:defRPr/>
            </a:lvl2pPr>
            <a:lvl3pPr marL="914400" indent="0">
              <a:buNone/>
              <a:defRPr/>
            </a:lvl3pPr>
            <a:lvl4pPr marL="1371600" indent="0">
              <a:buNone/>
              <a:defRPr/>
            </a:lvl4pPr>
            <a:lvl5pPr marL="1828800" indent="0">
              <a:buNone/>
              <a:defRPr/>
            </a:lvl5pPr>
          </a:lstStyle>
          <a:p>
            <a:pPr lvl="0"/>
            <a:r>
              <a:rPr lang="de-DE" dirty="0"/>
              <a:t>Mastertextformat bearbeiten</a:t>
            </a:r>
          </a:p>
        </p:txBody>
      </p:sp>
    </p:spTree>
    <p:extLst>
      <p:ext uri="{BB962C8B-B14F-4D97-AF65-F5344CB8AC3E}">
        <p14:creationId xmlns:p14="http://schemas.microsoft.com/office/powerpoint/2010/main" val="165883486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Opener">
    <p:spTree>
      <p:nvGrpSpPr>
        <p:cNvPr id="1" name=""/>
        <p:cNvGrpSpPr/>
        <p:nvPr/>
      </p:nvGrpSpPr>
      <p:grpSpPr>
        <a:xfrm>
          <a:off x="0" y="0"/>
          <a:ext cx="0" cy="0"/>
          <a:chOff x="0" y="0"/>
          <a:chExt cx="0" cy="0"/>
        </a:xfrm>
      </p:grpSpPr>
      <p:grpSp>
        <p:nvGrpSpPr>
          <p:cNvPr id="16" name="Group 15">
            <a:extLst>
              <a:ext uri="{FF2B5EF4-FFF2-40B4-BE49-F238E27FC236}">
                <a16:creationId xmlns:a16="http://schemas.microsoft.com/office/drawing/2014/main" id="{A109A5BE-ED5F-FD4C-90C7-9F1BA799C325}"/>
              </a:ext>
            </a:extLst>
          </p:cNvPr>
          <p:cNvGrpSpPr/>
          <p:nvPr userDrawn="1"/>
        </p:nvGrpSpPr>
        <p:grpSpPr>
          <a:xfrm rot="5400000">
            <a:off x="951331" y="4005767"/>
            <a:ext cx="4955342" cy="6858001"/>
            <a:chOff x="-151694" y="0"/>
            <a:chExt cx="3576689" cy="4949999"/>
          </a:xfrm>
        </p:grpSpPr>
        <p:sp>
          <p:nvSpPr>
            <p:cNvPr id="17" name="Rectangle 16">
              <a:extLst>
                <a:ext uri="{FF2B5EF4-FFF2-40B4-BE49-F238E27FC236}">
                  <a16:creationId xmlns:a16="http://schemas.microsoft.com/office/drawing/2014/main" id="{F43374F6-4106-5A49-A48A-9740D4DAAD67}"/>
                </a:ext>
              </a:extLst>
            </p:cNvPr>
            <p:cNvSpPr>
              <a:spLocks noChangeAspect="1"/>
            </p:cNvSpPr>
            <p:nvPr/>
          </p:nvSpPr>
          <p:spPr>
            <a:xfrm>
              <a:off x="-151694" y="0"/>
              <a:ext cx="3576689" cy="4949999"/>
            </a:xfrm>
            <a:prstGeom prst="rect">
              <a:avLst/>
            </a:prstGeom>
            <a:solidFill>
              <a:srgbClr val="4ECDC4"/>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DE" sz="1800" dirty="0"/>
                <a:t> </a:t>
              </a:r>
            </a:p>
          </p:txBody>
        </p:sp>
        <p:sp>
          <p:nvSpPr>
            <p:cNvPr id="18" name="Rounded Rectangle 17">
              <a:extLst>
                <a:ext uri="{FF2B5EF4-FFF2-40B4-BE49-F238E27FC236}">
                  <a16:creationId xmlns:a16="http://schemas.microsoft.com/office/drawing/2014/main" id="{2D5F4D9B-30F2-0B4E-8765-54497F786130}"/>
                </a:ext>
              </a:extLst>
            </p:cNvPr>
            <p:cNvSpPr>
              <a:spLocks noChangeAspect="1"/>
            </p:cNvSpPr>
            <p:nvPr userDrawn="1"/>
          </p:nvSpPr>
          <p:spPr>
            <a:xfrm>
              <a:off x="-67439" y="84375"/>
              <a:ext cx="3408388" cy="4781249"/>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E" sz="1800" dirty="0"/>
            </a:p>
          </p:txBody>
        </p:sp>
      </p:grpSp>
      <p:grpSp>
        <p:nvGrpSpPr>
          <p:cNvPr id="8" name="Group 7">
            <a:extLst>
              <a:ext uri="{FF2B5EF4-FFF2-40B4-BE49-F238E27FC236}">
                <a16:creationId xmlns:a16="http://schemas.microsoft.com/office/drawing/2014/main" id="{043D6E95-41FC-6142-9D5F-03976DF820E8}"/>
              </a:ext>
            </a:extLst>
          </p:cNvPr>
          <p:cNvGrpSpPr/>
          <p:nvPr userDrawn="1"/>
        </p:nvGrpSpPr>
        <p:grpSpPr>
          <a:xfrm rot="5400000">
            <a:off x="951330" y="-953960"/>
            <a:ext cx="4955342" cy="6858001"/>
            <a:chOff x="-151694" y="0"/>
            <a:chExt cx="3576689" cy="4949999"/>
          </a:xfrm>
        </p:grpSpPr>
        <p:sp>
          <p:nvSpPr>
            <p:cNvPr id="9" name="Rectangle 8">
              <a:extLst>
                <a:ext uri="{FF2B5EF4-FFF2-40B4-BE49-F238E27FC236}">
                  <a16:creationId xmlns:a16="http://schemas.microsoft.com/office/drawing/2014/main" id="{0A5CA00F-1DFD-8646-8A4B-47A2D3A938EA}"/>
                </a:ext>
              </a:extLst>
            </p:cNvPr>
            <p:cNvSpPr>
              <a:spLocks noChangeAspect="1"/>
            </p:cNvSpPr>
            <p:nvPr/>
          </p:nvSpPr>
          <p:spPr>
            <a:xfrm>
              <a:off x="-151694" y="0"/>
              <a:ext cx="3576689" cy="4949999"/>
            </a:xfrm>
            <a:prstGeom prst="rect">
              <a:avLst/>
            </a:prstGeom>
            <a:solidFill>
              <a:srgbClr val="4ECDC4"/>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DE" sz="1800" dirty="0"/>
                <a:t> </a:t>
              </a:r>
            </a:p>
          </p:txBody>
        </p:sp>
        <p:sp>
          <p:nvSpPr>
            <p:cNvPr id="15" name="Rounded Rectangle 14">
              <a:extLst>
                <a:ext uri="{FF2B5EF4-FFF2-40B4-BE49-F238E27FC236}">
                  <a16:creationId xmlns:a16="http://schemas.microsoft.com/office/drawing/2014/main" id="{92216954-A181-7940-964C-679CD50ADCEC}"/>
                </a:ext>
              </a:extLst>
            </p:cNvPr>
            <p:cNvSpPr>
              <a:spLocks noChangeAspect="1"/>
            </p:cNvSpPr>
            <p:nvPr/>
          </p:nvSpPr>
          <p:spPr>
            <a:xfrm>
              <a:off x="-67439" y="84375"/>
              <a:ext cx="3408388" cy="4781249"/>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E" sz="1800" dirty="0"/>
            </a:p>
          </p:txBody>
        </p:sp>
      </p:grpSp>
      <p:sp>
        <p:nvSpPr>
          <p:cNvPr id="14" name="Inhaltsplatzhalter 14">
            <a:extLst>
              <a:ext uri="{FF2B5EF4-FFF2-40B4-BE49-F238E27FC236}">
                <a16:creationId xmlns:a16="http://schemas.microsoft.com/office/drawing/2014/main" id="{5F8179A0-9F04-D647-B594-0428A3822B50}"/>
              </a:ext>
            </a:extLst>
          </p:cNvPr>
          <p:cNvSpPr>
            <a:spLocks noGrp="1"/>
          </p:cNvSpPr>
          <p:nvPr>
            <p:ph sz="quarter" idx="13"/>
          </p:nvPr>
        </p:nvSpPr>
        <p:spPr>
          <a:xfrm>
            <a:off x="409505" y="4055390"/>
            <a:ext cx="6038990" cy="557210"/>
          </a:xfrm>
          <a:prstGeom prst="rect">
            <a:avLst/>
          </a:prstGeom>
        </p:spPr>
        <p:txBody>
          <a:bodyPr/>
          <a:lstStyle>
            <a:lvl1pPr marL="0" indent="0" algn="ctr">
              <a:buNone/>
              <a:defRPr sz="4500" b="1">
                <a:solidFill>
                  <a:srgbClr val="2E9F97"/>
                </a:solidFill>
                <a:latin typeface="Chalkboard" panose="03050602040202020205" pitchFamily="66" charset="77"/>
              </a:defRPr>
            </a:lvl1pPr>
          </a:lstStyle>
          <a:p>
            <a:r>
              <a:rPr lang="de-DE" dirty="0"/>
              <a:t>Mastertextformat bearbeiten</a:t>
            </a:r>
          </a:p>
        </p:txBody>
      </p:sp>
      <p:sp>
        <p:nvSpPr>
          <p:cNvPr id="7" name="Inhaltsplatzhalter 14">
            <a:extLst>
              <a:ext uri="{FF2B5EF4-FFF2-40B4-BE49-F238E27FC236}">
                <a16:creationId xmlns:a16="http://schemas.microsoft.com/office/drawing/2014/main" id="{3B26ECBE-6728-6746-A447-4C454214A623}"/>
              </a:ext>
            </a:extLst>
          </p:cNvPr>
          <p:cNvSpPr>
            <a:spLocks noGrp="1"/>
          </p:cNvSpPr>
          <p:nvPr>
            <p:ph sz="quarter" idx="14"/>
          </p:nvPr>
        </p:nvSpPr>
        <p:spPr>
          <a:xfrm>
            <a:off x="409505" y="9000861"/>
            <a:ext cx="6038990" cy="557210"/>
          </a:xfrm>
          <a:prstGeom prst="rect">
            <a:avLst/>
          </a:prstGeom>
        </p:spPr>
        <p:txBody>
          <a:bodyPr/>
          <a:lstStyle>
            <a:lvl1pPr marL="0" indent="0" algn="ctr">
              <a:buNone/>
              <a:defRPr sz="4500" b="1">
                <a:solidFill>
                  <a:srgbClr val="2E9F97"/>
                </a:solidFill>
                <a:latin typeface="Chalkboard" panose="03050602040202020205" pitchFamily="66" charset="77"/>
              </a:defRPr>
            </a:lvl1pPr>
          </a:lstStyle>
          <a:p>
            <a:r>
              <a:rPr lang="de-DE" dirty="0"/>
              <a:t>Mastertextformat bearbeiten</a:t>
            </a:r>
          </a:p>
        </p:txBody>
      </p:sp>
      <p:sp>
        <p:nvSpPr>
          <p:cNvPr id="19" name="Textfeld 6">
            <a:extLst>
              <a:ext uri="{FF2B5EF4-FFF2-40B4-BE49-F238E27FC236}">
                <a16:creationId xmlns:a16="http://schemas.microsoft.com/office/drawing/2014/main" id="{3AA25403-E289-DA45-A442-B65EBE743643}"/>
              </a:ext>
            </a:extLst>
          </p:cNvPr>
          <p:cNvSpPr txBox="1"/>
          <p:nvPr userDrawn="1"/>
        </p:nvSpPr>
        <p:spPr>
          <a:xfrm rot="5400000">
            <a:off x="-128601" y="7311656"/>
            <a:ext cx="790601" cy="246221"/>
          </a:xfrm>
          <a:prstGeom prst="rect">
            <a:avLst/>
          </a:prstGeom>
          <a:noFill/>
        </p:spPr>
        <p:txBody>
          <a:bodyPr wrap="none" rtlCol="0" anchor="ctr">
            <a:spAutoFit/>
          </a:bodyPr>
          <a:lstStyle/>
          <a:p>
            <a:pPr algn="ctr"/>
            <a:r>
              <a:rPr lang="de-DE" sz="1000" dirty="0">
                <a:solidFill>
                  <a:schemeClr val="bg1">
                    <a:lumMod val="65000"/>
                  </a:schemeClr>
                </a:solidFill>
              </a:rPr>
              <a:t>© WIMASU</a:t>
            </a:r>
          </a:p>
        </p:txBody>
      </p:sp>
      <p:sp>
        <p:nvSpPr>
          <p:cNvPr id="20" name="Textfeld 6">
            <a:extLst>
              <a:ext uri="{FF2B5EF4-FFF2-40B4-BE49-F238E27FC236}">
                <a16:creationId xmlns:a16="http://schemas.microsoft.com/office/drawing/2014/main" id="{14B22E97-B5E9-5F46-BBAB-D5A6495A200A}"/>
              </a:ext>
            </a:extLst>
          </p:cNvPr>
          <p:cNvSpPr txBox="1"/>
          <p:nvPr userDrawn="1"/>
        </p:nvSpPr>
        <p:spPr>
          <a:xfrm rot="5400000">
            <a:off x="-128601" y="2348122"/>
            <a:ext cx="790601" cy="246221"/>
          </a:xfrm>
          <a:prstGeom prst="rect">
            <a:avLst/>
          </a:prstGeom>
          <a:noFill/>
        </p:spPr>
        <p:txBody>
          <a:bodyPr wrap="none" rtlCol="0" anchor="ctr">
            <a:spAutoFit/>
          </a:bodyPr>
          <a:lstStyle/>
          <a:p>
            <a:pPr algn="ctr"/>
            <a:r>
              <a:rPr lang="de-DE" sz="1000" dirty="0">
                <a:solidFill>
                  <a:schemeClr val="bg1">
                    <a:lumMod val="65000"/>
                  </a:schemeClr>
                </a:solidFill>
              </a:rPr>
              <a:t>© WIMASU</a:t>
            </a:r>
          </a:p>
        </p:txBody>
      </p:sp>
    </p:spTree>
    <p:extLst>
      <p:ext uri="{BB962C8B-B14F-4D97-AF65-F5344CB8AC3E}">
        <p14:creationId xmlns:p14="http://schemas.microsoft.com/office/powerpoint/2010/main" val="16424108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Action">
    <p:spTree>
      <p:nvGrpSpPr>
        <p:cNvPr id="1" name=""/>
        <p:cNvGrpSpPr/>
        <p:nvPr/>
      </p:nvGrpSpPr>
      <p:grpSpPr>
        <a:xfrm>
          <a:off x="0" y="0"/>
          <a:ext cx="0" cy="0"/>
          <a:chOff x="0" y="0"/>
          <a:chExt cx="0" cy="0"/>
        </a:xfrm>
      </p:grpSpPr>
      <p:grpSp>
        <p:nvGrpSpPr>
          <p:cNvPr id="16" name="Group 15">
            <a:extLst>
              <a:ext uri="{FF2B5EF4-FFF2-40B4-BE49-F238E27FC236}">
                <a16:creationId xmlns:a16="http://schemas.microsoft.com/office/drawing/2014/main" id="{A109A5BE-ED5F-FD4C-90C7-9F1BA799C325}"/>
              </a:ext>
            </a:extLst>
          </p:cNvPr>
          <p:cNvGrpSpPr/>
          <p:nvPr userDrawn="1"/>
        </p:nvGrpSpPr>
        <p:grpSpPr>
          <a:xfrm rot="5400000">
            <a:off x="951331" y="4005767"/>
            <a:ext cx="4955342" cy="6858001"/>
            <a:chOff x="-151694" y="0"/>
            <a:chExt cx="3576689" cy="4949999"/>
          </a:xfrm>
        </p:grpSpPr>
        <p:sp>
          <p:nvSpPr>
            <p:cNvPr id="17" name="Rectangle 16">
              <a:extLst>
                <a:ext uri="{FF2B5EF4-FFF2-40B4-BE49-F238E27FC236}">
                  <a16:creationId xmlns:a16="http://schemas.microsoft.com/office/drawing/2014/main" id="{F43374F6-4106-5A49-A48A-9740D4DAAD67}"/>
                </a:ext>
              </a:extLst>
            </p:cNvPr>
            <p:cNvSpPr>
              <a:spLocks noChangeAspect="1"/>
            </p:cNvSpPr>
            <p:nvPr/>
          </p:nvSpPr>
          <p:spPr>
            <a:xfrm>
              <a:off x="-151694" y="0"/>
              <a:ext cx="3576689" cy="4949999"/>
            </a:xfrm>
            <a:prstGeom prst="rect">
              <a:avLst/>
            </a:prstGeom>
            <a:solidFill>
              <a:srgbClr val="FF827E"/>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DE" sz="1800" dirty="0"/>
                <a:t> </a:t>
              </a:r>
            </a:p>
          </p:txBody>
        </p:sp>
        <p:sp>
          <p:nvSpPr>
            <p:cNvPr id="18" name="Rounded Rectangle 17">
              <a:extLst>
                <a:ext uri="{FF2B5EF4-FFF2-40B4-BE49-F238E27FC236}">
                  <a16:creationId xmlns:a16="http://schemas.microsoft.com/office/drawing/2014/main" id="{2D5F4D9B-30F2-0B4E-8765-54497F786130}"/>
                </a:ext>
              </a:extLst>
            </p:cNvPr>
            <p:cNvSpPr>
              <a:spLocks noChangeAspect="1"/>
            </p:cNvSpPr>
            <p:nvPr/>
          </p:nvSpPr>
          <p:spPr>
            <a:xfrm>
              <a:off x="-67439" y="84375"/>
              <a:ext cx="3408388" cy="4781249"/>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E" sz="1800" dirty="0"/>
            </a:p>
          </p:txBody>
        </p:sp>
      </p:grpSp>
      <p:grpSp>
        <p:nvGrpSpPr>
          <p:cNvPr id="8" name="Group 7">
            <a:extLst>
              <a:ext uri="{FF2B5EF4-FFF2-40B4-BE49-F238E27FC236}">
                <a16:creationId xmlns:a16="http://schemas.microsoft.com/office/drawing/2014/main" id="{043D6E95-41FC-6142-9D5F-03976DF820E8}"/>
              </a:ext>
            </a:extLst>
          </p:cNvPr>
          <p:cNvGrpSpPr/>
          <p:nvPr userDrawn="1"/>
        </p:nvGrpSpPr>
        <p:grpSpPr>
          <a:xfrm rot="5400000">
            <a:off x="951330" y="-953960"/>
            <a:ext cx="4955342" cy="6858001"/>
            <a:chOff x="-151694" y="0"/>
            <a:chExt cx="3576689" cy="4949999"/>
          </a:xfrm>
        </p:grpSpPr>
        <p:sp>
          <p:nvSpPr>
            <p:cNvPr id="9" name="Rectangle 8">
              <a:extLst>
                <a:ext uri="{FF2B5EF4-FFF2-40B4-BE49-F238E27FC236}">
                  <a16:creationId xmlns:a16="http://schemas.microsoft.com/office/drawing/2014/main" id="{0A5CA00F-1DFD-8646-8A4B-47A2D3A938EA}"/>
                </a:ext>
              </a:extLst>
            </p:cNvPr>
            <p:cNvSpPr>
              <a:spLocks noChangeAspect="1"/>
            </p:cNvSpPr>
            <p:nvPr/>
          </p:nvSpPr>
          <p:spPr>
            <a:xfrm>
              <a:off x="-151694" y="0"/>
              <a:ext cx="3576689" cy="4949999"/>
            </a:xfrm>
            <a:prstGeom prst="rect">
              <a:avLst/>
            </a:prstGeom>
            <a:solidFill>
              <a:srgbClr val="FF827E"/>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DE" sz="1800" dirty="0"/>
                <a:t> </a:t>
              </a:r>
            </a:p>
          </p:txBody>
        </p:sp>
        <p:sp>
          <p:nvSpPr>
            <p:cNvPr id="15" name="Rounded Rectangle 14">
              <a:extLst>
                <a:ext uri="{FF2B5EF4-FFF2-40B4-BE49-F238E27FC236}">
                  <a16:creationId xmlns:a16="http://schemas.microsoft.com/office/drawing/2014/main" id="{92216954-A181-7940-964C-679CD50ADCEC}"/>
                </a:ext>
              </a:extLst>
            </p:cNvPr>
            <p:cNvSpPr>
              <a:spLocks noChangeAspect="1"/>
            </p:cNvSpPr>
            <p:nvPr/>
          </p:nvSpPr>
          <p:spPr>
            <a:xfrm>
              <a:off x="-67439" y="84375"/>
              <a:ext cx="3408388" cy="4781249"/>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E" sz="1800" dirty="0"/>
            </a:p>
          </p:txBody>
        </p:sp>
      </p:grpSp>
      <p:sp>
        <p:nvSpPr>
          <p:cNvPr id="13" name="Inhaltsplatzhalter 14">
            <a:extLst>
              <a:ext uri="{FF2B5EF4-FFF2-40B4-BE49-F238E27FC236}">
                <a16:creationId xmlns:a16="http://schemas.microsoft.com/office/drawing/2014/main" id="{CC115E39-1796-E64A-8323-C73C7CF6FF65}"/>
              </a:ext>
            </a:extLst>
          </p:cNvPr>
          <p:cNvSpPr>
            <a:spLocks noGrp="1"/>
          </p:cNvSpPr>
          <p:nvPr>
            <p:ph sz="quarter" idx="16"/>
          </p:nvPr>
        </p:nvSpPr>
        <p:spPr>
          <a:xfrm>
            <a:off x="409505" y="4055390"/>
            <a:ext cx="6038990" cy="557210"/>
          </a:xfrm>
          <a:prstGeom prst="rect">
            <a:avLst/>
          </a:prstGeom>
        </p:spPr>
        <p:txBody>
          <a:bodyPr/>
          <a:lstStyle>
            <a:lvl1pPr marL="0" indent="0" algn="ctr">
              <a:buNone/>
              <a:defRPr sz="4500" b="1">
                <a:solidFill>
                  <a:srgbClr val="EE6A6C"/>
                </a:solidFill>
                <a:latin typeface="Chalkboard" panose="03050602040202020205" pitchFamily="66" charset="77"/>
              </a:defRPr>
            </a:lvl1pPr>
          </a:lstStyle>
          <a:p>
            <a:r>
              <a:rPr lang="de-DE" dirty="0"/>
              <a:t>Mastertextformat bearbeiten</a:t>
            </a:r>
          </a:p>
        </p:txBody>
      </p:sp>
      <p:sp>
        <p:nvSpPr>
          <p:cNvPr id="21" name="Inhaltsplatzhalter 14">
            <a:extLst>
              <a:ext uri="{FF2B5EF4-FFF2-40B4-BE49-F238E27FC236}">
                <a16:creationId xmlns:a16="http://schemas.microsoft.com/office/drawing/2014/main" id="{E3D9EBBC-1007-2B40-8CA6-54DC905F8AD0}"/>
              </a:ext>
            </a:extLst>
          </p:cNvPr>
          <p:cNvSpPr>
            <a:spLocks noGrp="1"/>
          </p:cNvSpPr>
          <p:nvPr>
            <p:ph sz="quarter" idx="14"/>
          </p:nvPr>
        </p:nvSpPr>
        <p:spPr>
          <a:xfrm>
            <a:off x="409505" y="9000861"/>
            <a:ext cx="6038990" cy="557210"/>
          </a:xfrm>
          <a:prstGeom prst="rect">
            <a:avLst/>
          </a:prstGeom>
        </p:spPr>
        <p:txBody>
          <a:bodyPr/>
          <a:lstStyle>
            <a:lvl1pPr marL="0" indent="0" algn="ctr">
              <a:buNone/>
              <a:defRPr sz="4500" b="1">
                <a:solidFill>
                  <a:srgbClr val="EE6A6C"/>
                </a:solidFill>
                <a:latin typeface="Chalkboard" panose="03050602040202020205" pitchFamily="66" charset="77"/>
              </a:defRPr>
            </a:lvl1pPr>
          </a:lstStyle>
          <a:p>
            <a:r>
              <a:rPr lang="de-DE" dirty="0"/>
              <a:t>Mastertextformat bearbeiten</a:t>
            </a:r>
          </a:p>
        </p:txBody>
      </p:sp>
      <p:sp>
        <p:nvSpPr>
          <p:cNvPr id="22" name="Textfeld 6">
            <a:extLst>
              <a:ext uri="{FF2B5EF4-FFF2-40B4-BE49-F238E27FC236}">
                <a16:creationId xmlns:a16="http://schemas.microsoft.com/office/drawing/2014/main" id="{E853CEAA-2F13-606B-2528-8B27DE295187}"/>
              </a:ext>
            </a:extLst>
          </p:cNvPr>
          <p:cNvSpPr txBox="1"/>
          <p:nvPr userDrawn="1"/>
        </p:nvSpPr>
        <p:spPr>
          <a:xfrm rot="5400000">
            <a:off x="-128601" y="7311656"/>
            <a:ext cx="790601" cy="246221"/>
          </a:xfrm>
          <a:prstGeom prst="rect">
            <a:avLst/>
          </a:prstGeom>
          <a:noFill/>
        </p:spPr>
        <p:txBody>
          <a:bodyPr wrap="none" rtlCol="0" anchor="ctr">
            <a:spAutoFit/>
          </a:bodyPr>
          <a:lstStyle/>
          <a:p>
            <a:pPr algn="ctr"/>
            <a:r>
              <a:rPr lang="de-DE" sz="1000" dirty="0">
                <a:solidFill>
                  <a:schemeClr val="bg1">
                    <a:lumMod val="65000"/>
                  </a:schemeClr>
                </a:solidFill>
              </a:rPr>
              <a:t>© WIMASU</a:t>
            </a:r>
          </a:p>
        </p:txBody>
      </p:sp>
      <p:sp>
        <p:nvSpPr>
          <p:cNvPr id="23" name="Textfeld 6">
            <a:extLst>
              <a:ext uri="{FF2B5EF4-FFF2-40B4-BE49-F238E27FC236}">
                <a16:creationId xmlns:a16="http://schemas.microsoft.com/office/drawing/2014/main" id="{2C3F3E26-FE3B-E664-AD7C-0326F2EAFF01}"/>
              </a:ext>
            </a:extLst>
          </p:cNvPr>
          <p:cNvSpPr txBox="1"/>
          <p:nvPr userDrawn="1"/>
        </p:nvSpPr>
        <p:spPr>
          <a:xfrm rot="5400000">
            <a:off x="-128601" y="2348122"/>
            <a:ext cx="790601" cy="246221"/>
          </a:xfrm>
          <a:prstGeom prst="rect">
            <a:avLst/>
          </a:prstGeom>
          <a:noFill/>
        </p:spPr>
        <p:txBody>
          <a:bodyPr wrap="none" rtlCol="0" anchor="ctr">
            <a:spAutoFit/>
          </a:bodyPr>
          <a:lstStyle/>
          <a:p>
            <a:pPr algn="ctr"/>
            <a:r>
              <a:rPr lang="de-DE" sz="1000" dirty="0">
                <a:solidFill>
                  <a:schemeClr val="bg1">
                    <a:lumMod val="65000"/>
                  </a:schemeClr>
                </a:solidFill>
              </a:rPr>
              <a:t>© WIMASU</a:t>
            </a:r>
          </a:p>
        </p:txBody>
      </p:sp>
    </p:spTree>
    <p:extLst>
      <p:ext uri="{BB962C8B-B14F-4D97-AF65-F5344CB8AC3E}">
        <p14:creationId xmlns:p14="http://schemas.microsoft.com/office/powerpoint/2010/main" val="81726317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ol-Down 1">
    <p:spTree>
      <p:nvGrpSpPr>
        <p:cNvPr id="1" name=""/>
        <p:cNvGrpSpPr/>
        <p:nvPr/>
      </p:nvGrpSpPr>
      <p:grpSpPr>
        <a:xfrm>
          <a:off x="0" y="0"/>
          <a:ext cx="0" cy="0"/>
          <a:chOff x="0" y="0"/>
          <a:chExt cx="0" cy="0"/>
        </a:xfrm>
      </p:grpSpPr>
      <p:grpSp>
        <p:nvGrpSpPr>
          <p:cNvPr id="16" name="Group 15">
            <a:extLst>
              <a:ext uri="{FF2B5EF4-FFF2-40B4-BE49-F238E27FC236}">
                <a16:creationId xmlns:a16="http://schemas.microsoft.com/office/drawing/2014/main" id="{A109A5BE-ED5F-FD4C-90C7-9F1BA799C325}"/>
              </a:ext>
            </a:extLst>
          </p:cNvPr>
          <p:cNvGrpSpPr/>
          <p:nvPr userDrawn="1"/>
        </p:nvGrpSpPr>
        <p:grpSpPr>
          <a:xfrm rot="5400000">
            <a:off x="951331" y="4005767"/>
            <a:ext cx="4955342" cy="6858001"/>
            <a:chOff x="-151694" y="0"/>
            <a:chExt cx="3576689" cy="4949999"/>
          </a:xfrm>
        </p:grpSpPr>
        <p:sp>
          <p:nvSpPr>
            <p:cNvPr id="17" name="Rectangle 16">
              <a:extLst>
                <a:ext uri="{FF2B5EF4-FFF2-40B4-BE49-F238E27FC236}">
                  <a16:creationId xmlns:a16="http://schemas.microsoft.com/office/drawing/2014/main" id="{F43374F6-4106-5A49-A48A-9740D4DAAD67}"/>
                </a:ext>
              </a:extLst>
            </p:cNvPr>
            <p:cNvSpPr>
              <a:spLocks noChangeAspect="1"/>
            </p:cNvSpPr>
            <p:nvPr/>
          </p:nvSpPr>
          <p:spPr>
            <a:xfrm>
              <a:off x="-151694" y="0"/>
              <a:ext cx="3576689" cy="4949999"/>
            </a:xfrm>
            <a:prstGeom prst="rect">
              <a:avLst/>
            </a:prstGeom>
            <a:solidFill>
              <a:srgbClr val="426E9B"/>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DE" sz="1800" dirty="0"/>
                <a:t> </a:t>
              </a:r>
            </a:p>
          </p:txBody>
        </p:sp>
        <p:sp>
          <p:nvSpPr>
            <p:cNvPr id="18" name="Rounded Rectangle 17">
              <a:extLst>
                <a:ext uri="{FF2B5EF4-FFF2-40B4-BE49-F238E27FC236}">
                  <a16:creationId xmlns:a16="http://schemas.microsoft.com/office/drawing/2014/main" id="{2D5F4D9B-30F2-0B4E-8765-54497F786130}"/>
                </a:ext>
              </a:extLst>
            </p:cNvPr>
            <p:cNvSpPr>
              <a:spLocks noChangeAspect="1"/>
            </p:cNvSpPr>
            <p:nvPr/>
          </p:nvSpPr>
          <p:spPr>
            <a:xfrm>
              <a:off x="-67439" y="84375"/>
              <a:ext cx="3408388" cy="4781249"/>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E" sz="1800" dirty="0"/>
            </a:p>
          </p:txBody>
        </p:sp>
      </p:grpSp>
      <p:grpSp>
        <p:nvGrpSpPr>
          <p:cNvPr id="8" name="Group 7">
            <a:extLst>
              <a:ext uri="{FF2B5EF4-FFF2-40B4-BE49-F238E27FC236}">
                <a16:creationId xmlns:a16="http://schemas.microsoft.com/office/drawing/2014/main" id="{043D6E95-41FC-6142-9D5F-03976DF820E8}"/>
              </a:ext>
            </a:extLst>
          </p:cNvPr>
          <p:cNvGrpSpPr/>
          <p:nvPr userDrawn="1"/>
        </p:nvGrpSpPr>
        <p:grpSpPr>
          <a:xfrm rot="5400000">
            <a:off x="951330" y="-953960"/>
            <a:ext cx="4955342" cy="6858001"/>
            <a:chOff x="-151694" y="0"/>
            <a:chExt cx="3576689" cy="4949999"/>
          </a:xfrm>
        </p:grpSpPr>
        <p:sp>
          <p:nvSpPr>
            <p:cNvPr id="9" name="Rectangle 8">
              <a:extLst>
                <a:ext uri="{FF2B5EF4-FFF2-40B4-BE49-F238E27FC236}">
                  <a16:creationId xmlns:a16="http://schemas.microsoft.com/office/drawing/2014/main" id="{0A5CA00F-1DFD-8646-8A4B-47A2D3A938EA}"/>
                </a:ext>
              </a:extLst>
            </p:cNvPr>
            <p:cNvSpPr>
              <a:spLocks noChangeAspect="1"/>
            </p:cNvSpPr>
            <p:nvPr/>
          </p:nvSpPr>
          <p:spPr>
            <a:xfrm>
              <a:off x="-151694" y="0"/>
              <a:ext cx="3576689" cy="4949999"/>
            </a:xfrm>
            <a:prstGeom prst="rect">
              <a:avLst/>
            </a:prstGeom>
            <a:solidFill>
              <a:srgbClr val="426E9B"/>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DE" sz="1800" dirty="0"/>
                <a:t> </a:t>
              </a:r>
            </a:p>
          </p:txBody>
        </p:sp>
        <p:sp>
          <p:nvSpPr>
            <p:cNvPr id="15" name="Rounded Rectangle 14">
              <a:extLst>
                <a:ext uri="{FF2B5EF4-FFF2-40B4-BE49-F238E27FC236}">
                  <a16:creationId xmlns:a16="http://schemas.microsoft.com/office/drawing/2014/main" id="{92216954-A181-7940-964C-679CD50ADCEC}"/>
                </a:ext>
              </a:extLst>
            </p:cNvPr>
            <p:cNvSpPr>
              <a:spLocks noChangeAspect="1"/>
            </p:cNvSpPr>
            <p:nvPr/>
          </p:nvSpPr>
          <p:spPr>
            <a:xfrm>
              <a:off x="-67439" y="84375"/>
              <a:ext cx="3408388" cy="4781249"/>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E" sz="1800" dirty="0"/>
            </a:p>
          </p:txBody>
        </p:sp>
      </p:grpSp>
      <p:sp>
        <p:nvSpPr>
          <p:cNvPr id="13" name="Inhaltsplatzhalter 14">
            <a:extLst>
              <a:ext uri="{FF2B5EF4-FFF2-40B4-BE49-F238E27FC236}">
                <a16:creationId xmlns:a16="http://schemas.microsoft.com/office/drawing/2014/main" id="{CC115E39-1796-E64A-8323-C73C7CF6FF65}"/>
              </a:ext>
            </a:extLst>
          </p:cNvPr>
          <p:cNvSpPr>
            <a:spLocks noGrp="1"/>
          </p:cNvSpPr>
          <p:nvPr>
            <p:ph sz="quarter" idx="16"/>
          </p:nvPr>
        </p:nvSpPr>
        <p:spPr>
          <a:xfrm>
            <a:off x="409505" y="4055390"/>
            <a:ext cx="6038990" cy="557210"/>
          </a:xfrm>
          <a:prstGeom prst="rect">
            <a:avLst/>
          </a:prstGeom>
        </p:spPr>
        <p:txBody>
          <a:bodyPr/>
          <a:lstStyle>
            <a:lvl1pPr marL="0" indent="0" algn="ctr">
              <a:buNone/>
              <a:defRPr sz="4500" b="1">
                <a:solidFill>
                  <a:srgbClr val="215682"/>
                </a:solidFill>
                <a:latin typeface="Chalkboard" panose="03050602040202020205" pitchFamily="66" charset="77"/>
              </a:defRPr>
            </a:lvl1pPr>
          </a:lstStyle>
          <a:p>
            <a:r>
              <a:rPr lang="de-DE" dirty="0"/>
              <a:t>Mastertextformat bearbeiten</a:t>
            </a:r>
          </a:p>
        </p:txBody>
      </p:sp>
      <p:sp>
        <p:nvSpPr>
          <p:cNvPr id="21" name="Inhaltsplatzhalter 14">
            <a:extLst>
              <a:ext uri="{FF2B5EF4-FFF2-40B4-BE49-F238E27FC236}">
                <a16:creationId xmlns:a16="http://schemas.microsoft.com/office/drawing/2014/main" id="{E3D9EBBC-1007-2B40-8CA6-54DC905F8AD0}"/>
              </a:ext>
            </a:extLst>
          </p:cNvPr>
          <p:cNvSpPr>
            <a:spLocks noGrp="1"/>
          </p:cNvSpPr>
          <p:nvPr>
            <p:ph sz="quarter" idx="14"/>
          </p:nvPr>
        </p:nvSpPr>
        <p:spPr>
          <a:xfrm>
            <a:off x="409505" y="9000861"/>
            <a:ext cx="6038990" cy="557210"/>
          </a:xfrm>
          <a:prstGeom prst="rect">
            <a:avLst/>
          </a:prstGeom>
        </p:spPr>
        <p:txBody>
          <a:bodyPr/>
          <a:lstStyle>
            <a:lvl1pPr marL="0" indent="0" algn="ctr">
              <a:buNone/>
              <a:defRPr sz="4500" b="1">
                <a:solidFill>
                  <a:srgbClr val="215682"/>
                </a:solidFill>
                <a:latin typeface="Chalkboard" panose="03050602040202020205" pitchFamily="66" charset="77"/>
              </a:defRPr>
            </a:lvl1pPr>
          </a:lstStyle>
          <a:p>
            <a:r>
              <a:rPr lang="de-DE" dirty="0"/>
              <a:t>Mastertextformat bearbeiten</a:t>
            </a:r>
          </a:p>
        </p:txBody>
      </p:sp>
      <p:sp>
        <p:nvSpPr>
          <p:cNvPr id="22" name="Textfeld 6">
            <a:extLst>
              <a:ext uri="{FF2B5EF4-FFF2-40B4-BE49-F238E27FC236}">
                <a16:creationId xmlns:a16="http://schemas.microsoft.com/office/drawing/2014/main" id="{A19A9A81-9798-8837-3B67-413B5439136D}"/>
              </a:ext>
            </a:extLst>
          </p:cNvPr>
          <p:cNvSpPr txBox="1"/>
          <p:nvPr userDrawn="1"/>
        </p:nvSpPr>
        <p:spPr>
          <a:xfrm rot="5400000">
            <a:off x="-128601" y="7311656"/>
            <a:ext cx="790601" cy="246221"/>
          </a:xfrm>
          <a:prstGeom prst="rect">
            <a:avLst/>
          </a:prstGeom>
          <a:noFill/>
        </p:spPr>
        <p:txBody>
          <a:bodyPr wrap="none" rtlCol="0" anchor="ctr">
            <a:spAutoFit/>
          </a:bodyPr>
          <a:lstStyle/>
          <a:p>
            <a:pPr algn="ctr"/>
            <a:r>
              <a:rPr lang="de-DE" sz="1000" dirty="0">
                <a:solidFill>
                  <a:schemeClr val="bg1">
                    <a:lumMod val="65000"/>
                  </a:schemeClr>
                </a:solidFill>
              </a:rPr>
              <a:t>© WIMASU</a:t>
            </a:r>
          </a:p>
        </p:txBody>
      </p:sp>
      <p:sp>
        <p:nvSpPr>
          <p:cNvPr id="23" name="Textfeld 6">
            <a:extLst>
              <a:ext uri="{FF2B5EF4-FFF2-40B4-BE49-F238E27FC236}">
                <a16:creationId xmlns:a16="http://schemas.microsoft.com/office/drawing/2014/main" id="{89215737-9A0E-579A-F79A-565A0F7FE21F}"/>
              </a:ext>
            </a:extLst>
          </p:cNvPr>
          <p:cNvSpPr txBox="1"/>
          <p:nvPr userDrawn="1"/>
        </p:nvSpPr>
        <p:spPr>
          <a:xfrm rot="5400000">
            <a:off x="-128601" y="2348122"/>
            <a:ext cx="790601" cy="246221"/>
          </a:xfrm>
          <a:prstGeom prst="rect">
            <a:avLst/>
          </a:prstGeom>
          <a:noFill/>
        </p:spPr>
        <p:txBody>
          <a:bodyPr wrap="none" rtlCol="0" anchor="ctr">
            <a:spAutoFit/>
          </a:bodyPr>
          <a:lstStyle/>
          <a:p>
            <a:pPr algn="ctr"/>
            <a:r>
              <a:rPr lang="de-DE" sz="1000" dirty="0">
                <a:solidFill>
                  <a:schemeClr val="bg1">
                    <a:lumMod val="65000"/>
                  </a:schemeClr>
                </a:solidFill>
              </a:rPr>
              <a:t>© WIMASU</a:t>
            </a:r>
          </a:p>
        </p:txBody>
      </p:sp>
    </p:spTree>
    <p:extLst>
      <p:ext uri="{BB962C8B-B14F-4D97-AF65-F5344CB8AC3E}">
        <p14:creationId xmlns:p14="http://schemas.microsoft.com/office/powerpoint/2010/main" val="183098110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Rituale">
    <p:spTree>
      <p:nvGrpSpPr>
        <p:cNvPr id="1" name=""/>
        <p:cNvGrpSpPr/>
        <p:nvPr/>
      </p:nvGrpSpPr>
      <p:grpSpPr>
        <a:xfrm>
          <a:off x="0" y="0"/>
          <a:ext cx="0" cy="0"/>
          <a:chOff x="0" y="0"/>
          <a:chExt cx="0" cy="0"/>
        </a:xfrm>
      </p:grpSpPr>
      <p:grpSp>
        <p:nvGrpSpPr>
          <p:cNvPr id="16" name="Group 15">
            <a:extLst>
              <a:ext uri="{FF2B5EF4-FFF2-40B4-BE49-F238E27FC236}">
                <a16:creationId xmlns:a16="http://schemas.microsoft.com/office/drawing/2014/main" id="{A109A5BE-ED5F-FD4C-90C7-9F1BA799C325}"/>
              </a:ext>
            </a:extLst>
          </p:cNvPr>
          <p:cNvGrpSpPr/>
          <p:nvPr userDrawn="1"/>
        </p:nvGrpSpPr>
        <p:grpSpPr>
          <a:xfrm rot="5400000">
            <a:off x="951331" y="4005767"/>
            <a:ext cx="4955342" cy="6858001"/>
            <a:chOff x="-151694" y="0"/>
            <a:chExt cx="3576689" cy="4949999"/>
          </a:xfrm>
        </p:grpSpPr>
        <p:sp>
          <p:nvSpPr>
            <p:cNvPr id="17" name="Rectangle 16">
              <a:extLst>
                <a:ext uri="{FF2B5EF4-FFF2-40B4-BE49-F238E27FC236}">
                  <a16:creationId xmlns:a16="http://schemas.microsoft.com/office/drawing/2014/main" id="{F43374F6-4106-5A49-A48A-9740D4DAAD67}"/>
                </a:ext>
              </a:extLst>
            </p:cNvPr>
            <p:cNvSpPr>
              <a:spLocks noChangeAspect="1"/>
            </p:cNvSpPr>
            <p:nvPr/>
          </p:nvSpPr>
          <p:spPr>
            <a:xfrm>
              <a:off x="-151694" y="0"/>
              <a:ext cx="3576689" cy="4949999"/>
            </a:xfrm>
            <a:prstGeom prst="rect">
              <a:avLst/>
            </a:prstGeom>
            <a:solidFill>
              <a:srgbClr val="F3D23A"/>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DE" sz="1800" dirty="0"/>
                <a:t> </a:t>
              </a:r>
            </a:p>
          </p:txBody>
        </p:sp>
        <p:sp>
          <p:nvSpPr>
            <p:cNvPr id="18" name="Rounded Rectangle 17">
              <a:extLst>
                <a:ext uri="{FF2B5EF4-FFF2-40B4-BE49-F238E27FC236}">
                  <a16:creationId xmlns:a16="http://schemas.microsoft.com/office/drawing/2014/main" id="{2D5F4D9B-30F2-0B4E-8765-54497F786130}"/>
                </a:ext>
              </a:extLst>
            </p:cNvPr>
            <p:cNvSpPr>
              <a:spLocks noChangeAspect="1"/>
            </p:cNvSpPr>
            <p:nvPr userDrawn="1"/>
          </p:nvSpPr>
          <p:spPr>
            <a:xfrm>
              <a:off x="-67439" y="84375"/>
              <a:ext cx="3408388" cy="4781249"/>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E" sz="1800" dirty="0"/>
            </a:p>
          </p:txBody>
        </p:sp>
      </p:grpSp>
      <p:grpSp>
        <p:nvGrpSpPr>
          <p:cNvPr id="8" name="Group 7">
            <a:extLst>
              <a:ext uri="{FF2B5EF4-FFF2-40B4-BE49-F238E27FC236}">
                <a16:creationId xmlns:a16="http://schemas.microsoft.com/office/drawing/2014/main" id="{043D6E95-41FC-6142-9D5F-03976DF820E8}"/>
              </a:ext>
            </a:extLst>
          </p:cNvPr>
          <p:cNvGrpSpPr/>
          <p:nvPr userDrawn="1"/>
        </p:nvGrpSpPr>
        <p:grpSpPr>
          <a:xfrm rot="5400000">
            <a:off x="951330" y="-953960"/>
            <a:ext cx="4955342" cy="6858001"/>
            <a:chOff x="-151694" y="0"/>
            <a:chExt cx="3576689" cy="4949999"/>
          </a:xfrm>
        </p:grpSpPr>
        <p:sp>
          <p:nvSpPr>
            <p:cNvPr id="9" name="Rectangle 8">
              <a:extLst>
                <a:ext uri="{FF2B5EF4-FFF2-40B4-BE49-F238E27FC236}">
                  <a16:creationId xmlns:a16="http://schemas.microsoft.com/office/drawing/2014/main" id="{0A5CA00F-1DFD-8646-8A4B-47A2D3A938EA}"/>
                </a:ext>
              </a:extLst>
            </p:cNvPr>
            <p:cNvSpPr>
              <a:spLocks noChangeAspect="1"/>
            </p:cNvSpPr>
            <p:nvPr/>
          </p:nvSpPr>
          <p:spPr>
            <a:xfrm>
              <a:off x="-151694" y="0"/>
              <a:ext cx="3576689" cy="4949999"/>
            </a:xfrm>
            <a:prstGeom prst="rect">
              <a:avLst/>
            </a:prstGeom>
            <a:solidFill>
              <a:srgbClr val="F3D23A"/>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DE" sz="1800" dirty="0"/>
                <a:t> </a:t>
              </a:r>
            </a:p>
          </p:txBody>
        </p:sp>
        <p:sp>
          <p:nvSpPr>
            <p:cNvPr id="15" name="Rounded Rectangle 14">
              <a:extLst>
                <a:ext uri="{FF2B5EF4-FFF2-40B4-BE49-F238E27FC236}">
                  <a16:creationId xmlns:a16="http://schemas.microsoft.com/office/drawing/2014/main" id="{92216954-A181-7940-964C-679CD50ADCEC}"/>
                </a:ext>
              </a:extLst>
            </p:cNvPr>
            <p:cNvSpPr>
              <a:spLocks noChangeAspect="1"/>
            </p:cNvSpPr>
            <p:nvPr/>
          </p:nvSpPr>
          <p:spPr>
            <a:xfrm>
              <a:off x="-67439" y="84375"/>
              <a:ext cx="3408388" cy="4781249"/>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E" sz="1800" dirty="0"/>
            </a:p>
          </p:txBody>
        </p:sp>
      </p:grpSp>
      <p:sp>
        <p:nvSpPr>
          <p:cNvPr id="13" name="Inhaltsplatzhalter 14">
            <a:extLst>
              <a:ext uri="{FF2B5EF4-FFF2-40B4-BE49-F238E27FC236}">
                <a16:creationId xmlns:a16="http://schemas.microsoft.com/office/drawing/2014/main" id="{60AABCC5-5287-B247-A751-2AFCF51F9A3A}"/>
              </a:ext>
            </a:extLst>
          </p:cNvPr>
          <p:cNvSpPr>
            <a:spLocks noGrp="1"/>
          </p:cNvSpPr>
          <p:nvPr>
            <p:ph sz="quarter" idx="13"/>
          </p:nvPr>
        </p:nvSpPr>
        <p:spPr>
          <a:xfrm>
            <a:off x="409505" y="3802815"/>
            <a:ext cx="6038990" cy="557210"/>
          </a:xfrm>
          <a:prstGeom prst="rect">
            <a:avLst/>
          </a:prstGeom>
        </p:spPr>
        <p:txBody>
          <a:bodyPr/>
          <a:lstStyle>
            <a:lvl1pPr marL="0" indent="0" algn="ctr">
              <a:buNone/>
              <a:defRPr sz="5000" b="1">
                <a:solidFill>
                  <a:schemeClr val="accent4">
                    <a:lumMod val="75000"/>
                  </a:schemeClr>
                </a:solidFill>
                <a:latin typeface="Chalkboard" panose="03050602040202020205" pitchFamily="66" charset="77"/>
              </a:defRPr>
            </a:lvl1pPr>
          </a:lstStyle>
          <a:p>
            <a:r>
              <a:rPr lang="de-DE" dirty="0"/>
              <a:t>Mastertextformat bearbeiten</a:t>
            </a:r>
          </a:p>
        </p:txBody>
      </p:sp>
      <p:sp>
        <p:nvSpPr>
          <p:cNvPr id="23" name="Inhaltsplatzhalter 14">
            <a:extLst>
              <a:ext uri="{FF2B5EF4-FFF2-40B4-BE49-F238E27FC236}">
                <a16:creationId xmlns:a16="http://schemas.microsoft.com/office/drawing/2014/main" id="{0FC4C3AA-8EA3-DE47-909C-C483565D7F23}"/>
              </a:ext>
            </a:extLst>
          </p:cNvPr>
          <p:cNvSpPr>
            <a:spLocks noGrp="1"/>
          </p:cNvSpPr>
          <p:nvPr>
            <p:ph sz="quarter" idx="15"/>
          </p:nvPr>
        </p:nvSpPr>
        <p:spPr>
          <a:xfrm>
            <a:off x="409505" y="8834862"/>
            <a:ext cx="6038990" cy="557210"/>
          </a:xfrm>
          <a:prstGeom prst="rect">
            <a:avLst/>
          </a:prstGeom>
        </p:spPr>
        <p:txBody>
          <a:bodyPr/>
          <a:lstStyle>
            <a:lvl1pPr marL="0" indent="0" algn="ctr">
              <a:buNone/>
              <a:defRPr sz="5000" b="1">
                <a:solidFill>
                  <a:schemeClr val="accent4">
                    <a:lumMod val="75000"/>
                  </a:schemeClr>
                </a:solidFill>
                <a:latin typeface="Chalkboard" panose="03050602040202020205" pitchFamily="66" charset="77"/>
              </a:defRPr>
            </a:lvl1pPr>
          </a:lstStyle>
          <a:p>
            <a:r>
              <a:rPr lang="de-DE" dirty="0"/>
              <a:t>Mastertextformat bearbeiten</a:t>
            </a:r>
          </a:p>
        </p:txBody>
      </p:sp>
      <p:sp>
        <p:nvSpPr>
          <p:cNvPr id="19" name="Textfeld 6">
            <a:extLst>
              <a:ext uri="{FF2B5EF4-FFF2-40B4-BE49-F238E27FC236}">
                <a16:creationId xmlns:a16="http://schemas.microsoft.com/office/drawing/2014/main" id="{7A9DA1EC-BD9F-92CA-05E2-BBBA671549CB}"/>
              </a:ext>
            </a:extLst>
          </p:cNvPr>
          <p:cNvSpPr txBox="1"/>
          <p:nvPr userDrawn="1"/>
        </p:nvSpPr>
        <p:spPr>
          <a:xfrm rot="5400000">
            <a:off x="-128601" y="7311656"/>
            <a:ext cx="790601" cy="246221"/>
          </a:xfrm>
          <a:prstGeom prst="rect">
            <a:avLst/>
          </a:prstGeom>
          <a:noFill/>
        </p:spPr>
        <p:txBody>
          <a:bodyPr wrap="none" rtlCol="0" anchor="ctr">
            <a:spAutoFit/>
          </a:bodyPr>
          <a:lstStyle/>
          <a:p>
            <a:pPr algn="ctr"/>
            <a:r>
              <a:rPr lang="de-DE" sz="1000" dirty="0">
                <a:solidFill>
                  <a:schemeClr val="bg1">
                    <a:lumMod val="65000"/>
                  </a:schemeClr>
                </a:solidFill>
              </a:rPr>
              <a:t>© WIMASU</a:t>
            </a:r>
          </a:p>
        </p:txBody>
      </p:sp>
      <p:sp>
        <p:nvSpPr>
          <p:cNvPr id="20" name="Textfeld 6">
            <a:extLst>
              <a:ext uri="{FF2B5EF4-FFF2-40B4-BE49-F238E27FC236}">
                <a16:creationId xmlns:a16="http://schemas.microsoft.com/office/drawing/2014/main" id="{63AA8D7A-DB41-CF64-A583-91B1CACFA56A}"/>
              </a:ext>
            </a:extLst>
          </p:cNvPr>
          <p:cNvSpPr txBox="1"/>
          <p:nvPr userDrawn="1"/>
        </p:nvSpPr>
        <p:spPr>
          <a:xfrm rot="5400000">
            <a:off x="-128601" y="2348122"/>
            <a:ext cx="790601" cy="246221"/>
          </a:xfrm>
          <a:prstGeom prst="rect">
            <a:avLst/>
          </a:prstGeom>
          <a:noFill/>
        </p:spPr>
        <p:txBody>
          <a:bodyPr wrap="none" rtlCol="0" anchor="ctr">
            <a:spAutoFit/>
          </a:bodyPr>
          <a:lstStyle/>
          <a:p>
            <a:pPr algn="ctr"/>
            <a:r>
              <a:rPr lang="de-DE" sz="1000" dirty="0">
                <a:solidFill>
                  <a:schemeClr val="bg1">
                    <a:lumMod val="65000"/>
                  </a:schemeClr>
                </a:solidFill>
              </a:rPr>
              <a:t>© WIMASU</a:t>
            </a:r>
          </a:p>
        </p:txBody>
      </p:sp>
    </p:spTree>
    <p:extLst>
      <p:ext uri="{BB962C8B-B14F-4D97-AF65-F5344CB8AC3E}">
        <p14:creationId xmlns:p14="http://schemas.microsoft.com/office/powerpoint/2010/main" val="340063119"/>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8.xml"/><Relationship Id="rId2" Type="http://schemas.openxmlformats.org/officeDocument/2006/relationships/slideLayout" Target="../slideLayouts/slideLayout7.xml"/><Relationship Id="rId1" Type="http://schemas.openxmlformats.org/officeDocument/2006/relationships/slideLayout" Target="../slideLayouts/slideLayout6.xml"/><Relationship Id="rId6" Type="http://schemas.openxmlformats.org/officeDocument/2006/relationships/theme" Target="../theme/theme2.xml"/><Relationship Id="rId5" Type="http://schemas.openxmlformats.org/officeDocument/2006/relationships/slideLayout" Target="../slideLayouts/slideLayout10.xml"/><Relationship Id="rId4"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1" name="Textfeld 10">
            <a:extLst>
              <a:ext uri="{FF2B5EF4-FFF2-40B4-BE49-F238E27FC236}">
                <a16:creationId xmlns:a16="http://schemas.microsoft.com/office/drawing/2014/main" id="{B1FA740B-5DC0-0A48-9AC3-9709BACF9334}"/>
              </a:ext>
            </a:extLst>
          </p:cNvPr>
          <p:cNvSpPr txBox="1"/>
          <p:nvPr userDrawn="1"/>
        </p:nvSpPr>
        <p:spPr>
          <a:xfrm>
            <a:off x="2187388" y="-340659"/>
            <a:ext cx="184731" cy="369332"/>
          </a:xfrm>
          <a:prstGeom prst="rect">
            <a:avLst/>
          </a:prstGeom>
          <a:noFill/>
        </p:spPr>
        <p:txBody>
          <a:bodyPr wrap="none" rtlCol="0">
            <a:spAutoFit/>
          </a:bodyPr>
          <a:lstStyle/>
          <a:p>
            <a:endParaRPr lang="de-DE" b="0" i="0" dirty="0">
              <a:latin typeface="Calibri Regular"/>
            </a:endParaRPr>
          </a:p>
        </p:txBody>
      </p:sp>
      <p:sp>
        <p:nvSpPr>
          <p:cNvPr id="13" name="Rechteck 7">
            <a:extLst>
              <a:ext uri="{FF2B5EF4-FFF2-40B4-BE49-F238E27FC236}">
                <a16:creationId xmlns:a16="http://schemas.microsoft.com/office/drawing/2014/main" id="{F97F95EC-A7FC-7040-9774-724E347E099D}"/>
              </a:ext>
            </a:extLst>
          </p:cNvPr>
          <p:cNvSpPr/>
          <p:nvPr userDrawn="1"/>
        </p:nvSpPr>
        <p:spPr>
          <a:xfrm>
            <a:off x="0" y="-2170"/>
            <a:ext cx="6858000" cy="80133"/>
          </a:xfrm>
          <a:prstGeom prst="rect">
            <a:avLst/>
          </a:prstGeom>
          <a:solidFill>
            <a:srgbClr val="FF827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800" b="0" i="0" dirty="0">
              <a:latin typeface="Calibri Regular"/>
            </a:endParaRPr>
          </a:p>
        </p:txBody>
      </p:sp>
      <p:sp>
        <p:nvSpPr>
          <p:cNvPr id="14" name="Rechteck 7">
            <a:extLst>
              <a:ext uri="{FF2B5EF4-FFF2-40B4-BE49-F238E27FC236}">
                <a16:creationId xmlns:a16="http://schemas.microsoft.com/office/drawing/2014/main" id="{1FF8F335-A75A-A644-820B-37B8BC228CCA}"/>
              </a:ext>
            </a:extLst>
          </p:cNvPr>
          <p:cNvSpPr/>
          <p:nvPr userDrawn="1"/>
        </p:nvSpPr>
        <p:spPr>
          <a:xfrm>
            <a:off x="0" y="9825867"/>
            <a:ext cx="6858000" cy="80133"/>
          </a:xfrm>
          <a:prstGeom prst="rect">
            <a:avLst/>
          </a:prstGeom>
          <a:solidFill>
            <a:srgbClr val="FF827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800" b="0" i="0" dirty="0">
              <a:latin typeface="Calibri Regular"/>
            </a:endParaRPr>
          </a:p>
        </p:txBody>
      </p:sp>
      <p:sp>
        <p:nvSpPr>
          <p:cNvPr id="6" name="Textfeld 6">
            <a:extLst>
              <a:ext uri="{FF2B5EF4-FFF2-40B4-BE49-F238E27FC236}">
                <a16:creationId xmlns:a16="http://schemas.microsoft.com/office/drawing/2014/main" id="{66A1296F-7E7F-BC9C-045E-39662B048BC7}"/>
              </a:ext>
            </a:extLst>
          </p:cNvPr>
          <p:cNvSpPr txBox="1"/>
          <p:nvPr userDrawn="1"/>
        </p:nvSpPr>
        <p:spPr>
          <a:xfrm>
            <a:off x="3033699" y="9579646"/>
            <a:ext cx="790602" cy="246221"/>
          </a:xfrm>
          <a:prstGeom prst="rect">
            <a:avLst/>
          </a:prstGeom>
          <a:noFill/>
        </p:spPr>
        <p:txBody>
          <a:bodyPr wrap="none" rtlCol="0">
            <a:spAutoFit/>
          </a:bodyPr>
          <a:lstStyle/>
          <a:p>
            <a:pPr algn="r"/>
            <a:r>
              <a:rPr lang="de-DE" sz="1000" dirty="0">
                <a:solidFill>
                  <a:schemeClr val="bg1">
                    <a:lumMod val="65000"/>
                  </a:schemeClr>
                </a:solidFill>
              </a:rPr>
              <a:t>© WIMASU</a:t>
            </a:r>
          </a:p>
        </p:txBody>
      </p:sp>
      <p:pic>
        <p:nvPicPr>
          <p:cNvPr id="7" name="Bild 8">
            <a:extLst>
              <a:ext uri="{FF2B5EF4-FFF2-40B4-BE49-F238E27FC236}">
                <a16:creationId xmlns:a16="http://schemas.microsoft.com/office/drawing/2014/main" id="{7BBEEB39-38DC-5F64-F044-7B00E8CDF4D3}"/>
              </a:ext>
            </a:extLst>
          </p:cNvPr>
          <p:cNvPicPr>
            <a:picLocks noChangeAspect="1"/>
          </p:cNvPicPr>
          <p:nvPr userDrawn="1"/>
        </p:nvPicPr>
        <p:blipFill>
          <a:blip r:embed="rId7" cstate="hqprint">
            <a:extLst>
              <a:ext uri="{28A0092B-C50C-407E-A947-70E740481C1C}">
                <a14:useLocalDpi xmlns:a14="http://schemas.microsoft.com/office/drawing/2010/main"/>
              </a:ext>
            </a:extLst>
          </a:blip>
          <a:stretch>
            <a:fillRect/>
          </a:stretch>
        </p:blipFill>
        <p:spPr>
          <a:xfrm>
            <a:off x="6075240" y="491672"/>
            <a:ext cx="489194" cy="578394"/>
          </a:xfrm>
          <a:prstGeom prst="rect">
            <a:avLst/>
          </a:prstGeom>
        </p:spPr>
      </p:pic>
    </p:spTree>
    <p:extLst>
      <p:ext uri="{BB962C8B-B14F-4D97-AF65-F5344CB8AC3E}">
        <p14:creationId xmlns:p14="http://schemas.microsoft.com/office/powerpoint/2010/main" val="753150340"/>
      </p:ext>
    </p:extLst>
  </p:cSld>
  <p:clrMap bg1="lt1" tx1="dk1" bg2="lt2" tx2="dk2" accent1="accent1" accent2="accent2" accent3="accent3" accent4="accent4" accent5="accent5" accent6="accent6" hlink="hlink" folHlink="folHlink"/>
  <p:sldLayoutIdLst>
    <p:sldLayoutId id="2147483661" r:id="rId1"/>
    <p:sldLayoutId id="2147483674" r:id="rId2"/>
    <p:sldLayoutId id="2147483672" r:id="rId3"/>
    <p:sldLayoutId id="2147483675" r:id="rId4"/>
    <p:sldLayoutId id="2147483673" r:id="rId5"/>
  </p:sldLayoutIdLst>
  <p:txStyles>
    <p:titleStyle>
      <a:lvl1pPr algn="l" defTabSz="685800" rtl="0" eaLnBrk="1" latinLnBrk="0" hangingPunct="1">
        <a:lnSpc>
          <a:spcPct val="90000"/>
        </a:lnSpc>
        <a:spcBef>
          <a:spcPct val="0"/>
        </a:spcBef>
        <a:buNone/>
        <a:defRPr sz="4000" b="1" i="0" kern="1200">
          <a:solidFill>
            <a:schemeClr val="tx1"/>
          </a:solidFill>
          <a:latin typeface="Calibri Regular"/>
          <a:ea typeface="Calibri Regular"/>
          <a:cs typeface="Arial" panose="020B0604020202020204" pitchFamily="34" charset="0"/>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b="0" i="0" kern="1200">
          <a:solidFill>
            <a:schemeClr val="tx1"/>
          </a:solidFill>
          <a:latin typeface="Calibri Regular"/>
          <a:ea typeface="Calibri Regular"/>
          <a:cs typeface="Arial" panose="020B0604020202020204" pitchFamily="34" charset="0"/>
        </a:defRPr>
      </a:lvl1pPr>
      <a:lvl2pPr marL="514350" indent="-171450" algn="l" defTabSz="685800" rtl="0" eaLnBrk="1" latinLnBrk="0" hangingPunct="1">
        <a:lnSpc>
          <a:spcPct val="90000"/>
        </a:lnSpc>
        <a:spcBef>
          <a:spcPts val="375"/>
        </a:spcBef>
        <a:buFont typeface="Arial" panose="020B0604020202020204" pitchFamily="34" charset="0"/>
        <a:buChar char="•"/>
        <a:defRPr sz="1800" b="0" i="0" kern="1200">
          <a:solidFill>
            <a:schemeClr val="tx1"/>
          </a:solidFill>
          <a:latin typeface="Calibri Regular"/>
          <a:ea typeface="Calibri Regular"/>
          <a:cs typeface="Arial" panose="020B0604020202020204" pitchFamily="34" charset="0"/>
        </a:defRPr>
      </a:lvl2pPr>
      <a:lvl3pPr marL="857250" indent="-171450" algn="l" defTabSz="685800" rtl="0" eaLnBrk="1" latinLnBrk="0" hangingPunct="1">
        <a:lnSpc>
          <a:spcPct val="90000"/>
        </a:lnSpc>
        <a:spcBef>
          <a:spcPts val="375"/>
        </a:spcBef>
        <a:buFont typeface="Arial" panose="020B0604020202020204" pitchFamily="34" charset="0"/>
        <a:buChar char="•"/>
        <a:defRPr sz="1500" b="0" i="0" kern="1200">
          <a:solidFill>
            <a:schemeClr val="tx1"/>
          </a:solidFill>
          <a:latin typeface="Calibri Regular"/>
          <a:ea typeface="Calibri Regular"/>
          <a:cs typeface="Arial" panose="020B0604020202020204" pitchFamily="34" charset="0"/>
        </a:defRPr>
      </a:lvl3pPr>
      <a:lvl4pPr marL="1200150" indent="-171450" algn="l" defTabSz="685800" rtl="0" eaLnBrk="1" latinLnBrk="0" hangingPunct="1">
        <a:lnSpc>
          <a:spcPct val="90000"/>
        </a:lnSpc>
        <a:spcBef>
          <a:spcPts val="375"/>
        </a:spcBef>
        <a:buFont typeface="Arial" panose="020B0604020202020204" pitchFamily="34" charset="0"/>
        <a:buChar char="•"/>
        <a:defRPr sz="1350" b="0" i="0" kern="1200">
          <a:solidFill>
            <a:schemeClr val="tx1"/>
          </a:solidFill>
          <a:latin typeface="Calibri Regular"/>
          <a:ea typeface="Calibri Regular"/>
          <a:cs typeface="Arial" panose="020B0604020202020204" pitchFamily="34" charset="0"/>
        </a:defRPr>
      </a:lvl4pPr>
      <a:lvl5pPr marL="1543050" indent="-171450" algn="l" defTabSz="685800" rtl="0" eaLnBrk="1" latinLnBrk="0" hangingPunct="1">
        <a:lnSpc>
          <a:spcPct val="90000"/>
        </a:lnSpc>
        <a:spcBef>
          <a:spcPts val="375"/>
        </a:spcBef>
        <a:buFont typeface="Arial" panose="020B0604020202020204" pitchFamily="34" charset="0"/>
        <a:buChar char="•"/>
        <a:defRPr sz="1350" b="0" i="0" kern="1200">
          <a:solidFill>
            <a:schemeClr val="tx1"/>
          </a:solidFill>
          <a:latin typeface="Calibri Regular"/>
          <a:ea typeface="Calibri Regular"/>
          <a:cs typeface="Arial" panose="020B0604020202020204" pitchFamily="34"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p15:guide id="2" pos="346" userDrawn="1">
          <p15:clr>
            <a:srgbClr val="F26B43"/>
          </p15:clr>
        </p15:guide>
        <p15:guide id="3" orient="horz" pos="5887" userDrawn="1">
          <p15:clr>
            <a:srgbClr val="F26B43"/>
          </p15:clr>
        </p15:guide>
        <p15:guide id="4" orient="horz" pos="353" userDrawn="1">
          <p15:clr>
            <a:srgbClr val="F26B43"/>
          </p15:clr>
        </p15:guide>
        <p15:guide id="6" pos="3974" userDrawn="1">
          <p15:clr>
            <a:srgbClr val="F26B43"/>
          </p15:clr>
        </p15:guide>
        <p15:guide id="7" orient="horz" pos="489"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1" name="Textfeld 10">
            <a:extLst>
              <a:ext uri="{FF2B5EF4-FFF2-40B4-BE49-F238E27FC236}">
                <a16:creationId xmlns:a16="http://schemas.microsoft.com/office/drawing/2014/main" id="{B1FA740B-5DC0-0A48-9AC3-9709BACF9334}"/>
              </a:ext>
            </a:extLst>
          </p:cNvPr>
          <p:cNvSpPr txBox="1"/>
          <p:nvPr userDrawn="1"/>
        </p:nvSpPr>
        <p:spPr>
          <a:xfrm>
            <a:off x="2187388" y="-340659"/>
            <a:ext cx="184731" cy="369332"/>
          </a:xfrm>
          <a:prstGeom prst="rect">
            <a:avLst/>
          </a:prstGeom>
          <a:noFill/>
        </p:spPr>
        <p:txBody>
          <a:bodyPr wrap="none" rtlCol="0">
            <a:spAutoFit/>
          </a:bodyPr>
          <a:lstStyle/>
          <a:p>
            <a:endParaRPr lang="de-DE" b="0" i="0" dirty="0">
              <a:latin typeface="Calibri Regular"/>
            </a:endParaRPr>
          </a:p>
        </p:txBody>
      </p:sp>
    </p:spTree>
    <p:extLst>
      <p:ext uri="{BB962C8B-B14F-4D97-AF65-F5344CB8AC3E}">
        <p14:creationId xmlns:p14="http://schemas.microsoft.com/office/powerpoint/2010/main" val="1807378488"/>
      </p:ext>
    </p:extLst>
  </p:cSld>
  <p:clrMap bg1="lt1" tx1="dk1" bg2="lt2" tx2="dk2" accent1="accent1" accent2="accent2" accent3="accent3" accent4="accent4" accent5="accent5" accent6="accent6" hlink="hlink" folHlink="folHlink"/>
  <p:sldLayoutIdLst>
    <p:sldLayoutId id="2147483746" r:id="rId1"/>
    <p:sldLayoutId id="2147483750" r:id="rId2"/>
    <p:sldLayoutId id="2147483777" r:id="rId3"/>
    <p:sldLayoutId id="2147483753" r:id="rId4"/>
    <p:sldLayoutId id="2147483781" r:id="rId5"/>
  </p:sldLayoutIdLst>
  <p:txStyles>
    <p:titleStyle>
      <a:lvl1pPr algn="l" defTabSz="685800" rtl="0" eaLnBrk="1" latinLnBrk="0" hangingPunct="1">
        <a:lnSpc>
          <a:spcPct val="90000"/>
        </a:lnSpc>
        <a:spcBef>
          <a:spcPct val="0"/>
        </a:spcBef>
        <a:buNone/>
        <a:defRPr sz="4000" b="1" i="0" kern="1200">
          <a:solidFill>
            <a:schemeClr val="tx1"/>
          </a:solidFill>
          <a:latin typeface="Calibri Regular"/>
          <a:ea typeface="Calibri Regular"/>
          <a:cs typeface="Arial" panose="020B0604020202020204" pitchFamily="34" charset="0"/>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b="0" i="0" kern="1200">
          <a:solidFill>
            <a:schemeClr val="tx1"/>
          </a:solidFill>
          <a:latin typeface="Calibri Regular"/>
          <a:ea typeface="Calibri Regular"/>
          <a:cs typeface="Arial" panose="020B0604020202020204" pitchFamily="34" charset="0"/>
        </a:defRPr>
      </a:lvl1pPr>
      <a:lvl2pPr marL="514350" indent="-171450" algn="l" defTabSz="685800" rtl="0" eaLnBrk="1" latinLnBrk="0" hangingPunct="1">
        <a:lnSpc>
          <a:spcPct val="90000"/>
        </a:lnSpc>
        <a:spcBef>
          <a:spcPts val="375"/>
        </a:spcBef>
        <a:buFont typeface="Arial" panose="020B0604020202020204" pitchFamily="34" charset="0"/>
        <a:buChar char="•"/>
        <a:defRPr sz="1800" b="0" i="0" kern="1200">
          <a:solidFill>
            <a:schemeClr val="tx1"/>
          </a:solidFill>
          <a:latin typeface="Calibri Regular"/>
          <a:ea typeface="Calibri Regular"/>
          <a:cs typeface="Arial" panose="020B0604020202020204" pitchFamily="34" charset="0"/>
        </a:defRPr>
      </a:lvl2pPr>
      <a:lvl3pPr marL="857250" indent="-171450" algn="l" defTabSz="685800" rtl="0" eaLnBrk="1" latinLnBrk="0" hangingPunct="1">
        <a:lnSpc>
          <a:spcPct val="90000"/>
        </a:lnSpc>
        <a:spcBef>
          <a:spcPts val="375"/>
        </a:spcBef>
        <a:buFont typeface="Arial" panose="020B0604020202020204" pitchFamily="34" charset="0"/>
        <a:buChar char="•"/>
        <a:defRPr sz="1500" b="0" i="0" kern="1200">
          <a:solidFill>
            <a:schemeClr val="tx1"/>
          </a:solidFill>
          <a:latin typeface="Calibri Regular"/>
          <a:ea typeface="Calibri Regular"/>
          <a:cs typeface="Arial" panose="020B0604020202020204" pitchFamily="34" charset="0"/>
        </a:defRPr>
      </a:lvl3pPr>
      <a:lvl4pPr marL="1200150" indent="-171450" algn="l" defTabSz="685800" rtl="0" eaLnBrk="1" latinLnBrk="0" hangingPunct="1">
        <a:lnSpc>
          <a:spcPct val="90000"/>
        </a:lnSpc>
        <a:spcBef>
          <a:spcPts val="375"/>
        </a:spcBef>
        <a:buFont typeface="Arial" panose="020B0604020202020204" pitchFamily="34" charset="0"/>
        <a:buChar char="•"/>
        <a:defRPr sz="1350" b="0" i="0" kern="1200">
          <a:solidFill>
            <a:schemeClr val="tx1"/>
          </a:solidFill>
          <a:latin typeface="Calibri Regular"/>
          <a:ea typeface="Calibri Regular"/>
          <a:cs typeface="Arial" panose="020B0604020202020204" pitchFamily="34" charset="0"/>
        </a:defRPr>
      </a:lvl4pPr>
      <a:lvl5pPr marL="1543050" indent="-171450" algn="l" defTabSz="685800" rtl="0" eaLnBrk="1" latinLnBrk="0" hangingPunct="1">
        <a:lnSpc>
          <a:spcPct val="90000"/>
        </a:lnSpc>
        <a:spcBef>
          <a:spcPts val="375"/>
        </a:spcBef>
        <a:buFont typeface="Arial" panose="020B0604020202020204" pitchFamily="34" charset="0"/>
        <a:buChar char="•"/>
        <a:defRPr sz="1350" b="0" i="0" kern="1200">
          <a:solidFill>
            <a:schemeClr val="tx1"/>
          </a:solidFill>
          <a:latin typeface="Calibri Regular"/>
          <a:ea typeface="Calibri Regular"/>
          <a:cs typeface="Arial" panose="020B0604020202020204" pitchFamily="34"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p15:guide id="2" pos="346">
          <p15:clr>
            <a:srgbClr val="F26B43"/>
          </p15:clr>
        </p15:guide>
        <p15:guide id="3" orient="horz" pos="5887">
          <p15:clr>
            <a:srgbClr val="F26B43"/>
          </p15:clr>
        </p15:guide>
        <p15:guide id="4" orient="horz" pos="353">
          <p15:clr>
            <a:srgbClr val="F26B43"/>
          </p15:clr>
        </p15:guide>
        <p15:guide id="6" pos="3974">
          <p15:clr>
            <a:srgbClr val="F26B43"/>
          </p15:clr>
        </p15:guide>
        <p15:guide id="7" orient="horz" pos="489">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7969458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67972129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el 4">
            <a:extLst>
              <a:ext uri="{FF2B5EF4-FFF2-40B4-BE49-F238E27FC236}">
                <a16:creationId xmlns:a16="http://schemas.microsoft.com/office/drawing/2014/main" id="{01E7245F-08BB-76A9-0012-A63634EA7820}"/>
              </a:ext>
            </a:extLst>
          </p:cNvPr>
          <p:cNvSpPr txBox="1">
            <a:spLocks/>
          </p:cNvSpPr>
          <p:nvPr/>
        </p:nvSpPr>
        <p:spPr>
          <a:xfrm>
            <a:off x="293565" y="103341"/>
            <a:ext cx="6442515" cy="1100987"/>
          </a:xfrm>
          <a:prstGeom prst="rect">
            <a:avLst/>
          </a:prstGeom>
        </p:spPr>
        <p:txBody>
          <a:bodyPr anchor="b"/>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de-DE" sz="3200" b="1" dirty="0">
                <a:solidFill>
                  <a:srgbClr val="EE6A6C"/>
                </a:solidFill>
                <a:latin typeface="Calibri" panose="020F0502020204030204" pitchFamily="34" charset="0"/>
                <a:ea typeface="Malgun Gothic" charset="-127"/>
                <a:cs typeface="Calibri" panose="020F0502020204030204" pitchFamily="34" charset="0"/>
              </a:rPr>
              <a:t>ABLAUF</a:t>
            </a:r>
            <a:endParaRPr lang="de-DE" sz="3200" b="1" dirty="0">
              <a:solidFill>
                <a:srgbClr val="EE6A6C"/>
              </a:solidFill>
              <a:latin typeface="Calibri" panose="020F0502020204030204" pitchFamily="34" charset="0"/>
              <a:cs typeface="Calibri" panose="020F0502020204030204" pitchFamily="34" charset="0"/>
            </a:endParaRPr>
          </a:p>
        </p:txBody>
      </p:sp>
      <p:sp>
        <p:nvSpPr>
          <p:cNvPr id="8" name="Textfeld 7">
            <a:extLst>
              <a:ext uri="{FF2B5EF4-FFF2-40B4-BE49-F238E27FC236}">
                <a16:creationId xmlns:a16="http://schemas.microsoft.com/office/drawing/2014/main" id="{340A46FE-6238-45BA-54AF-BB3F134F95CC}"/>
              </a:ext>
            </a:extLst>
          </p:cNvPr>
          <p:cNvSpPr txBox="1"/>
          <p:nvPr/>
        </p:nvSpPr>
        <p:spPr>
          <a:xfrm>
            <a:off x="320040" y="1528644"/>
            <a:ext cx="5963194" cy="1015663"/>
          </a:xfrm>
          <a:prstGeom prst="rect">
            <a:avLst/>
          </a:prstGeom>
          <a:noFill/>
        </p:spPr>
        <p:txBody>
          <a:bodyPr wrap="square" rtlCol="0">
            <a:spAutoFit/>
          </a:bodyPr>
          <a:lstStyle/>
          <a:p>
            <a:r>
              <a:rPr lang="de-DE" sz="1200" b="1" dirty="0">
                <a:solidFill>
                  <a:srgbClr val="37ADA8"/>
                </a:solidFill>
                <a:latin typeface="Calibri" panose="020F0502020204030204" pitchFamily="34" charset="0"/>
                <a:cs typeface="Calibri" panose="020F0502020204030204" pitchFamily="34" charset="0"/>
              </a:rPr>
              <a:t>MATERIAL:</a:t>
            </a:r>
            <a:br>
              <a:rPr lang="de-DE" sz="1200" b="1" dirty="0">
                <a:solidFill>
                  <a:srgbClr val="37ADA8"/>
                </a:solidFill>
                <a:latin typeface="Calibri" panose="020F0502020204030204" pitchFamily="34" charset="0"/>
                <a:cs typeface="Calibri" panose="020F0502020204030204" pitchFamily="34" charset="0"/>
              </a:rPr>
            </a:br>
            <a:r>
              <a:rPr lang="de-DE" sz="1200" b="0" i="0" u="none" strike="noStrike" dirty="0">
                <a:solidFill>
                  <a:srgbClr val="000000"/>
                </a:solidFill>
                <a:effectLst/>
                <a:latin typeface="Calibri" panose="020F0502020204030204" pitchFamily="34" charset="0"/>
              </a:rPr>
              <a:t>Osterhasenmalvorlagen (s. Anhang), Stifte, Blätter, Pylonen</a:t>
            </a:r>
          </a:p>
          <a:p>
            <a:endParaRPr lang="de-DE" sz="1200" dirty="0">
              <a:latin typeface="Calibri" panose="020F0502020204030204" pitchFamily="34" charset="0"/>
              <a:cs typeface="Calibri" panose="020F0502020204030204" pitchFamily="34" charset="0"/>
            </a:endParaRPr>
          </a:p>
          <a:p>
            <a:r>
              <a:rPr lang="de-DE" sz="1200" b="1" dirty="0">
                <a:solidFill>
                  <a:srgbClr val="37ADA8"/>
                </a:solidFill>
                <a:latin typeface="Calibri" panose="020F0502020204030204" pitchFamily="34" charset="0"/>
                <a:cs typeface="Calibri" panose="020F0502020204030204" pitchFamily="34" charset="0"/>
              </a:rPr>
              <a:t>Aufbau:</a:t>
            </a:r>
          </a:p>
          <a:p>
            <a:pPr rtl="0">
              <a:spcBef>
                <a:spcPts val="0"/>
              </a:spcBef>
              <a:spcAft>
                <a:spcPts val="0"/>
              </a:spcAft>
            </a:pPr>
            <a:r>
              <a:rPr lang="de-DE" sz="1200" b="0" i="0" u="none" strike="noStrike" dirty="0">
                <a:solidFill>
                  <a:srgbClr val="000000"/>
                </a:solidFill>
                <a:effectLst/>
                <a:latin typeface="Calibri" panose="020F0502020204030204" pitchFamily="34" charset="0"/>
              </a:rPr>
              <a:t>Am Ende der Laufstrecke liegt ein weißes Blatt und ein Stift je Team. </a:t>
            </a:r>
            <a:endParaRPr lang="de-DE" sz="1200" dirty="0">
              <a:effectLst/>
            </a:endParaRPr>
          </a:p>
        </p:txBody>
      </p:sp>
      <p:sp>
        <p:nvSpPr>
          <p:cNvPr id="13" name="Textfeld 12">
            <a:extLst>
              <a:ext uri="{FF2B5EF4-FFF2-40B4-BE49-F238E27FC236}">
                <a16:creationId xmlns:a16="http://schemas.microsoft.com/office/drawing/2014/main" id="{F71B465B-E574-7EFC-6EC7-19728EC40A08}"/>
              </a:ext>
            </a:extLst>
          </p:cNvPr>
          <p:cNvSpPr txBox="1"/>
          <p:nvPr/>
        </p:nvSpPr>
        <p:spPr>
          <a:xfrm>
            <a:off x="320040" y="2680129"/>
            <a:ext cx="5963194" cy="2677656"/>
          </a:xfrm>
          <a:prstGeom prst="rect">
            <a:avLst/>
          </a:prstGeom>
          <a:noFill/>
        </p:spPr>
        <p:txBody>
          <a:bodyPr wrap="square" rtlCol="0">
            <a:spAutoFit/>
          </a:bodyPr>
          <a:lstStyle/>
          <a:p>
            <a:pPr rtl="0">
              <a:spcBef>
                <a:spcPts val="0"/>
              </a:spcBef>
              <a:spcAft>
                <a:spcPts val="0"/>
              </a:spcAft>
            </a:pPr>
            <a:r>
              <a:rPr lang="de-DE" sz="1200" b="1" dirty="0">
                <a:solidFill>
                  <a:srgbClr val="37ADA8"/>
                </a:solidFill>
                <a:latin typeface="Calibri" panose="020F0502020204030204" pitchFamily="34" charset="0"/>
                <a:cs typeface="Calibri" panose="020F0502020204030204" pitchFamily="34" charset="0"/>
              </a:rPr>
              <a:t>AUFGABENBESCHREIBUNG:</a:t>
            </a:r>
            <a:br>
              <a:rPr lang="de-DE" sz="1200" b="1" dirty="0">
                <a:solidFill>
                  <a:srgbClr val="37ADA8"/>
                </a:solidFill>
                <a:latin typeface="Calibri" panose="020F0502020204030204" pitchFamily="34" charset="0"/>
                <a:cs typeface="Calibri" panose="020F0502020204030204" pitchFamily="34" charset="0"/>
              </a:rPr>
            </a:br>
            <a:r>
              <a:rPr lang="de-DE" sz="1200" b="0" i="0" u="none" strike="noStrike" dirty="0">
                <a:solidFill>
                  <a:srgbClr val="000000"/>
                </a:solidFill>
                <a:effectLst/>
                <a:latin typeface="Calibri" panose="020F0502020204030204" pitchFamily="34" charset="0"/>
              </a:rPr>
              <a:t>Jedes Team überträgt die Malvorlage nach dem Staffellaufprinzip. </a:t>
            </a:r>
            <a:endParaRPr lang="de-DE" sz="1200" dirty="0">
              <a:effectLst/>
            </a:endParaRPr>
          </a:p>
          <a:p>
            <a:pPr algn="just" rtl="0">
              <a:spcBef>
                <a:spcPts val="0"/>
              </a:spcBef>
              <a:spcAft>
                <a:spcPts val="0"/>
              </a:spcAft>
            </a:pPr>
            <a:r>
              <a:rPr lang="de-DE" sz="1200" b="0" i="0" u="none" strike="noStrike" dirty="0">
                <a:solidFill>
                  <a:srgbClr val="000000"/>
                </a:solidFill>
                <a:effectLst/>
                <a:latin typeface="Calibri" panose="020F0502020204030204" pitchFamily="34" charset="0"/>
              </a:rPr>
              <a:t>Dazu dürfen sich die Läufer die Vorlage am Start ansehen, dann eine Strecke ggf. mit einem Parcours in passender Schwierigkeit zum leeren Blatt laufen und dort </a:t>
            </a:r>
            <a:r>
              <a:rPr lang="de-DE" sz="1200" b="1" i="0" u="sng" strike="noStrike" dirty="0">
                <a:solidFill>
                  <a:srgbClr val="000000"/>
                </a:solidFill>
                <a:effectLst/>
                <a:latin typeface="Calibri" panose="020F0502020204030204" pitchFamily="34" charset="0"/>
              </a:rPr>
              <a:t>ein</a:t>
            </a:r>
            <a:r>
              <a:rPr lang="de-DE" sz="1200" b="0" i="0" u="none" strike="noStrike" dirty="0">
                <a:solidFill>
                  <a:srgbClr val="000000"/>
                </a:solidFill>
                <a:effectLst/>
                <a:latin typeface="Calibri" panose="020F0502020204030204" pitchFamily="34" charset="0"/>
              </a:rPr>
              <a:t> Element der Vorlage übertragen. </a:t>
            </a:r>
          </a:p>
          <a:p>
            <a:pPr algn="just" rtl="0">
              <a:spcBef>
                <a:spcPts val="0"/>
              </a:spcBef>
              <a:spcAft>
                <a:spcPts val="0"/>
              </a:spcAft>
            </a:pPr>
            <a:r>
              <a:rPr lang="de-DE" sz="1200" b="0" i="0" u="none" strike="noStrike" dirty="0">
                <a:solidFill>
                  <a:srgbClr val="000000"/>
                </a:solidFill>
                <a:effectLst/>
                <a:latin typeface="Calibri" panose="020F0502020204030204" pitchFamily="34" charset="0"/>
              </a:rPr>
              <a:t>Nach dem Zurücklaufen wird abgeschlagen und schon startet das nächste Kinde zum Zeichnen. Das erste Kind stellt sich wieder hinten an. Nach diesem bekannten Prinzip wird so lange gespielt bis eine vorgegebene Zeit abgelaufen ist, dann endet das Spiel.</a:t>
            </a:r>
          </a:p>
          <a:p>
            <a:pPr rtl="0">
              <a:spcBef>
                <a:spcPts val="0"/>
              </a:spcBef>
              <a:spcAft>
                <a:spcPts val="0"/>
              </a:spcAft>
            </a:pPr>
            <a:endParaRPr lang="de-DE" sz="1200" dirty="0">
              <a:solidFill>
                <a:srgbClr val="000000"/>
              </a:solidFill>
              <a:latin typeface="Calibri" panose="020F0502020204030204" pitchFamily="34" charset="0"/>
            </a:endParaRPr>
          </a:p>
          <a:p>
            <a:pPr rtl="0">
              <a:spcBef>
                <a:spcPts val="0"/>
              </a:spcBef>
              <a:spcAft>
                <a:spcPts val="0"/>
              </a:spcAft>
            </a:pPr>
            <a:r>
              <a:rPr lang="de-DE" sz="1200" dirty="0">
                <a:solidFill>
                  <a:srgbClr val="000000"/>
                </a:solidFill>
                <a:effectLst/>
                <a:latin typeface="Calibri" panose="020F0502020204030204" pitchFamily="34" charset="0"/>
              </a:rPr>
              <a:t>Gewonnen haben alle Teams, die die Vorlage richtig übertragen haben. </a:t>
            </a:r>
            <a:endParaRPr lang="de-DE" sz="1200" dirty="0">
              <a:latin typeface="Calibri" panose="020F0502020204030204" pitchFamily="34" charset="0"/>
              <a:cs typeface="Calibri" panose="020F0502020204030204" pitchFamily="34" charset="0"/>
            </a:endParaRPr>
          </a:p>
          <a:p>
            <a:endParaRPr lang="de-DE" sz="1200" b="1" dirty="0">
              <a:solidFill>
                <a:srgbClr val="37ADA8"/>
              </a:solidFill>
              <a:latin typeface="Calibri" panose="020F0502020204030204" pitchFamily="34" charset="0"/>
              <a:cs typeface="Calibri" panose="020F0502020204030204" pitchFamily="34" charset="0"/>
            </a:endParaRPr>
          </a:p>
          <a:p>
            <a:r>
              <a:rPr lang="de-DE" sz="1200" b="1" dirty="0">
                <a:solidFill>
                  <a:srgbClr val="37ADA8"/>
                </a:solidFill>
                <a:latin typeface="Calibri" panose="020F0502020204030204" pitchFamily="34" charset="0"/>
                <a:cs typeface="Calibri" panose="020F0502020204030204" pitchFamily="34" charset="0"/>
              </a:rPr>
              <a:t>VARIANTE:</a:t>
            </a:r>
          </a:p>
          <a:p>
            <a:pPr marL="171450" indent="-171450">
              <a:buFont typeface="Arial" panose="020B0604020202020204" pitchFamily="34" charset="0"/>
              <a:buChar char="•"/>
            </a:pPr>
            <a:r>
              <a:rPr lang="de-DE" sz="1200" dirty="0">
                <a:solidFill>
                  <a:srgbClr val="000000"/>
                </a:solidFill>
                <a:latin typeface="Calibri" panose="020F0502020204030204" pitchFamily="34" charset="0"/>
              </a:rPr>
              <a:t>In Runde 2 </a:t>
            </a:r>
            <a:r>
              <a:rPr lang="de-DE" sz="1200">
                <a:solidFill>
                  <a:srgbClr val="000000"/>
                </a:solidFill>
                <a:latin typeface="Calibri" panose="020F0502020204030204" pitchFamily="34" charset="0"/>
              </a:rPr>
              <a:t>kann die </a:t>
            </a:r>
            <a:r>
              <a:rPr lang="de-DE" sz="1200" dirty="0">
                <a:solidFill>
                  <a:srgbClr val="000000"/>
                </a:solidFill>
                <a:latin typeface="Calibri" panose="020F0502020204030204" pitchFamily="34" charset="0"/>
              </a:rPr>
              <a:t>Figur einen Namen bekommen und bunt eingefärbt werden.</a:t>
            </a:r>
          </a:p>
          <a:p>
            <a:pPr marL="171450" indent="-171450">
              <a:buFont typeface="Arial" panose="020B0604020202020204" pitchFamily="34" charset="0"/>
              <a:buChar char="•"/>
            </a:pPr>
            <a:r>
              <a:rPr lang="de-DE" sz="1200" dirty="0">
                <a:solidFill>
                  <a:srgbClr val="000000"/>
                </a:solidFill>
                <a:latin typeface="Calibri" panose="020F0502020204030204" pitchFamily="34" charset="0"/>
              </a:rPr>
              <a:t>Lasst die Teams dabei vielseitig Laufen (Einbeinig, Rückwärts usw.)</a:t>
            </a:r>
          </a:p>
        </p:txBody>
      </p:sp>
      <p:grpSp>
        <p:nvGrpSpPr>
          <p:cNvPr id="85" name="Gruppieren 84">
            <a:extLst>
              <a:ext uri="{FF2B5EF4-FFF2-40B4-BE49-F238E27FC236}">
                <a16:creationId xmlns:a16="http://schemas.microsoft.com/office/drawing/2014/main" id="{B411B8FE-085C-397D-0A5C-4A501862438E}"/>
              </a:ext>
            </a:extLst>
          </p:cNvPr>
          <p:cNvGrpSpPr/>
          <p:nvPr/>
        </p:nvGrpSpPr>
        <p:grpSpPr>
          <a:xfrm>
            <a:off x="388366" y="5368164"/>
            <a:ext cx="5894868" cy="3779986"/>
            <a:chOff x="1856742" y="5983725"/>
            <a:chExt cx="4426491" cy="2838414"/>
          </a:xfrm>
        </p:grpSpPr>
        <p:pic>
          <p:nvPicPr>
            <p:cNvPr id="15" name="Grafik 14">
              <a:extLst>
                <a:ext uri="{FF2B5EF4-FFF2-40B4-BE49-F238E27FC236}">
                  <a16:creationId xmlns:a16="http://schemas.microsoft.com/office/drawing/2014/main" id="{B531F4D1-0FE9-F4AB-1E5C-A542C9580283}"/>
                </a:ext>
              </a:extLst>
            </p:cNvPr>
            <p:cNvPicPr>
              <a:picLocks noChangeAspect="1"/>
            </p:cNvPicPr>
            <p:nvPr/>
          </p:nvPicPr>
          <p:blipFill rotWithShape="1">
            <a:blip r:embed="rId3"/>
            <a:srcRect l="25770" t="17592"/>
            <a:stretch/>
          </p:blipFill>
          <p:spPr>
            <a:xfrm>
              <a:off x="1856742" y="5983725"/>
              <a:ext cx="4426491" cy="2838414"/>
            </a:xfrm>
            <a:prstGeom prst="rect">
              <a:avLst/>
            </a:prstGeom>
          </p:spPr>
        </p:pic>
        <p:grpSp>
          <p:nvGrpSpPr>
            <p:cNvPr id="52" name="Gruppieren 51">
              <a:extLst>
                <a:ext uri="{FF2B5EF4-FFF2-40B4-BE49-F238E27FC236}">
                  <a16:creationId xmlns:a16="http://schemas.microsoft.com/office/drawing/2014/main" id="{5B385810-6B65-074E-DDD4-8E061A8BBAFA}"/>
                </a:ext>
              </a:extLst>
            </p:cNvPr>
            <p:cNvGrpSpPr/>
            <p:nvPr/>
          </p:nvGrpSpPr>
          <p:grpSpPr>
            <a:xfrm>
              <a:off x="4012828" y="8340049"/>
              <a:ext cx="124464" cy="180857"/>
              <a:chOff x="3344499" y="7670799"/>
              <a:chExt cx="163876" cy="238126"/>
            </a:xfrm>
          </p:grpSpPr>
          <p:sp>
            <p:nvSpPr>
              <p:cNvPr id="19" name="Rechteck 18">
                <a:extLst>
                  <a:ext uri="{FF2B5EF4-FFF2-40B4-BE49-F238E27FC236}">
                    <a16:creationId xmlns:a16="http://schemas.microsoft.com/office/drawing/2014/main" id="{E7BC92D6-E759-55F6-C59D-765964A3DFC2}"/>
                  </a:ext>
                </a:extLst>
              </p:cNvPr>
              <p:cNvSpPr/>
              <p:nvPr/>
            </p:nvSpPr>
            <p:spPr>
              <a:xfrm>
                <a:off x="3344499" y="7670799"/>
                <a:ext cx="163876" cy="238126"/>
              </a:xfrm>
              <a:prstGeom prst="rect">
                <a:avLst/>
              </a:prstGeom>
              <a:solidFill>
                <a:schemeClr val="bg1"/>
              </a:solidFill>
              <a:ln w="6350">
                <a:solidFill>
                  <a:schemeClr val="tx1"/>
                </a:solidFill>
              </a:ln>
              <a:scene3d>
                <a:camera prst="isometricTopUp"/>
                <a:lightRig rig="threePt" dir="t"/>
              </a:scene3d>
            </p:spPr>
            <p:txBody>
              <a:bodyPr wrap="square" rtlCol="0" anchor="ctr">
                <a:spAutoFit/>
              </a:bodyPr>
              <a:lstStyle/>
              <a:p>
                <a:pPr algn="just">
                  <a:lnSpc>
                    <a:spcPts val="1200"/>
                  </a:lnSpc>
                  <a:spcAft>
                    <a:spcPts val="600"/>
                  </a:spcAft>
                  <a:tabLst>
                    <a:tab pos="2070735" algn="l"/>
                  </a:tabLst>
                </a:pPr>
                <a:endParaRPr lang="de-DE" dirty="0">
                  <a:solidFill>
                    <a:srgbClr val="00000A"/>
                  </a:solidFill>
                  <a:ea typeface="Calibri" charset="0"/>
                  <a:cs typeface="Calibri" charset="0"/>
                </a:endParaRPr>
              </a:p>
            </p:txBody>
          </p:sp>
          <p:grpSp>
            <p:nvGrpSpPr>
              <p:cNvPr id="51" name="Gruppieren 50">
                <a:extLst>
                  <a:ext uri="{FF2B5EF4-FFF2-40B4-BE49-F238E27FC236}">
                    <a16:creationId xmlns:a16="http://schemas.microsoft.com/office/drawing/2014/main" id="{65E6EF0F-9A23-E224-7992-B16696561CE4}"/>
                  </a:ext>
                </a:extLst>
              </p:cNvPr>
              <p:cNvGrpSpPr/>
              <p:nvPr/>
            </p:nvGrpSpPr>
            <p:grpSpPr>
              <a:xfrm>
                <a:off x="3390385" y="7721954"/>
                <a:ext cx="72103" cy="135815"/>
                <a:chOff x="2444944" y="6685804"/>
                <a:chExt cx="807411" cy="1520861"/>
              </a:xfrm>
              <a:scene3d>
                <a:camera prst="isometricTopUp"/>
                <a:lightRig rig="threePt" dir="t"/>
              </a:scene3d>
            </p:grpSpPr>
            <p:sp>
              <p:nvSpPr>
                <p:cNvPr id="39" name="Freihandform 38">
                  <a:extLst>
                    <a:ext uri="{FF2B5EF4-FFF2-40B4-BE49-F238E27FC236}">
                      <a16:creationId xmlns:a16="http://schemas.microsoft.com/office/drawing/2014/main" id="{435C8D58-D0EC-11CD-F1A1-9B0C06D830D1}"/>
                    </a:ext>
                  </a:extLst>
                </p:cNvPr>
                <p:cNvSpPr/>
                <p:nvPr/>
              </p:nvSpPr>
              <p:spPr>
                <a:xfrm>
                  <a:off x="2965950" y="7992159"/>
                  <a:ext cx="286405" cy="214506"/>
                </a:xfrm>
                <a:custGeom>
                  <a:avLst/>
                  <a:gdLst>
                    <a:gd name="connsiteX0" fmla="*/ 197000 w 286405"/>
                    <a:gd name="connsiteY0" fmla="*/ 0 h 214506"/>
                    <a:gd name="connsiteX1" fmla="*/ 197183 w 286405"/>
                    <a:gd name="connsiteY1" fmla="*/ 28 h 214506"/>
                    <a:gd name="connsiteX2" fmla="*/ 286405 w 286405"/>
                    <a:gd name="connsiteY2" fmla="*/ 102881 h 214506"/>
                    <a:gd name="connsiteX3" fmla="*/ 140320 w 286405"/>
                    <a:gd name="connsiteY3" fmla="*/ 214506 h 214506"/>
                    <a:gd name="connsiteX4" fmla="*/ 5715 w 286405"/>
                    <a:gd name="connsiteY4" fmla="*/ 146331 h 214506"/>
                    <a:gd name="connsiteX5" fmla="*/ 0 w 286405"/>
                    <a:gd name="connsiteY5" fmla="*/ 124702 h 214506"/>
                    <a:gd name="connsiteX6" fmla="*/ 47855 w 286405"/>
                    <a:gd name="connsiteY6" fmla="*/ 110325 h 214506"/>
                    <a:gd name="connsiteX7" fmla="*/ 172006 w 286405"/>
                    <a:gd name="connsiteY7" fmla="*/ 29317 h 2145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86405" h="214506">
                      <a:moveTo>
                        <a:pt x="197000" y="0"/>
                      </a:moveTo>
                      <a:lnTo>
                        <a:pt x="197183" y="28"/>
                      </a:lnTo>
                      <a:cubicBezTo>
                        <a:pt x="249615" y="16974"/>
                        <a:pt x="286405" y="56644"/>
                        <a:pt x="286405" y="102881"/>
                      </a:cubicBezTo>
                      <a:cubicBezTo>
                        <a:pt x="286405" y="164530"/>
                        <a:pt x="221001" y="214506"/>
                        <a:pt x="140320" y="214506"/>
                      </a:cubicBezTo>
                      <a:cubicBezTo>
                        <a:pt x="79809" y="214506"/>
                        <a:pt x="27892" y="186395"/>
                        <a:pt x="5715" y="146331"/>
                      </a:cubicBezTo>
                      <a:lnTo>
                        <a:pt x="0" y="124702"/>
                      </a:lnTo>
                      <a:lnTo>
                        <a:pt x="47855" y="110325"/>
                      </a:lnTo>
                      <a:cubicBezTo>
                        <a:pt x="94584" y="91197"/>
                        <a:pt x="136665" y="63519"/>
                        <a:pt x="172006" y="29317"/>
                      </a:cubicBezTo>
                      <a:close/>
                    </a:path>
                  </a:pathLst>
                </a:custGeom>
                <a:noFill/>
                <a:ln w="3175">
                  <a:solidFill>
                    <a:schemeClr val="tx1"/>
                  </a:solidFill>
                </a:ln>
              </p:spPr>
              <p:txBody>
                <a:bodyPr wrap="square" rtlCol="0" anchor="ctr">
                  <a:noAutofit/>
                </a:bodyPr>
                <a:lstStyle/>
                <a:p>
                  <a:pPr algn="just">
                    <a:lnSpc>
                      <a:spcPts val="1200"/>
                    </a:lnSpc>
                    <a:spcAft>
                      <a:spcPts val="600"/>
                    </a:spcAft>
                    <a:tabLst>
                      <a:tab pos="2070735" algn="l"/>
                    </a:tabLst>
                  </a:pPr>
                  <a:endParaRPr lang="de-DE" dirty="0">
                    <a:solidFill>
                      <a:srgbClr val="00000A"/>
                    </a:solidFill>
                    <a:ea typeface="Calibri" charset="0"/>
                    <a:cs typeface="Calibri" charset="0"/>
                  </a:endParaRPr>
                </a:p>
              </p:txBody>
            </p:sp>
            <p:sp>
              <p:nvSpPr>
                <p:cNvPr id="25" name="Oval 24">
                  <a:extLst>
                    <a:ext uri="{FF2B5EF4-FFF2-40B4-BE49-F238E27FC236}">
                      <a16:creationId xmlns:a16="http://schemas.microsoft.com/office/drawing/2014/main" id="{F9A198B9-8335-9831-A96E-366DFD7CC7CE}"/>
                    </a:ext>
                  </a:extLst>
                </p:cNvPr>
                <p:cNvSpPr/>
                <p:nvPr/>
              </p:nvSpPr>
              <p:spPr>
                <a:xfrm>
                  <a:off x="2775965" y="7876131"/>
                  <a:ext cx="169432" cy="129465"/>
                </a:xfrm>
                <a:prstGeom prst="ellipse">
                  <a:avLst/>
                </a:prstGeom>
                <a:noFill/>
                <a:ln w="3175">
                  <a:solidFill>
                    <a:schemeClr val="tx1"/>
                  </a:solidFill>
                </a:ln>
              </p:spPr>
              <p:txBody>
                <a:bodyPr wrap="square" rtlCol="0" anchor="ctr">
                  <a:spAutoFit/>
                </a:bodyPr>
                <a:lstStyle/>
                <a:p>
                  <a:pPr algn="just">
                    <a:lnSpc>
                      <a:spcPts val="1200"/>
                    </a:lnSpc>
                    <a:spcAft>
                      <a:spcPts val="600"/>
                    </a:spcAft>
                    <a:tabLst>
                      <a:tab pos="2070735" algn="l"/>
                    </a:tabLst>
                  </a:pPr>
                  <a:endParaRPr lang="de-DE" dirty="0">
                    <a:solidFill>
                      <a:srgbClr val="00000A"/>
                    </a:solidFill>
                    <a:ea typeface="Calibri" charset="0"/>
                    <a:cs typeface="Calibri" charset="0"/>
                  </a:endParaRPr>
                </a:p>
              </p:txBody>
            </p:sp>
            <p:sp>
              <p:nvSpPr>
                <p:cNvPr id="43" name="Freihandform 42">
                  <a:extLst>
                    <a:ext uri="{FF2B5EF4-FFF2-40B4-BE49-F238E27FC236}">
                      <a16:creationId xmlns:a16="http://schemas.microsoft.com/office/drawing/2014/main" id="{681E2D46-584B-E590-645C-4CB97B30EECE}"/>
                    </a:ext>
                  </a:extLst>
                </p:cNvPr>
                <p:cNvSpPr/>
                <p:nvPr/>
              </p:nvSpPr>
              <p:spPr>
                <a:xfrm>
                  <a:off x="2444944" y="7988581"/>
                  <a:ext cx="288335" cy="218084"/>
                </a:xfrm>
                <a:custGeom>
                  <a:avLst/>
                  <a:gdLst>
                    <a:gd name="connsiteX0" fmla="*/ 112602 w 288335"/>
                    <a:gd name="connsiteY0" fmla="*/ 0 h 218084"/>
                    <a:gd name="connsiteX1" fmla="*/ 140646 w 288335"/>
                    <a:gd name="connsiteY1" fmla="*/ 32895 h 218084"/>
                    <a:gd name="connsiteX2" fmla="*/ 264797 w 288335"/>
                    <a:gd name="connsiteY2" fmla="*/ 113903 h 218084"/>
                    <a:gd name="connsiteX3" fmla="*/ 288335 w 288335"/>
                    <a:gd name="connsiteY3" fmla="*/ 120974 h 218084"/>
                    <a:gd name="connsiteX4" fmla="*/ 280690 w 288335"/>
                    <a:gd name="connsiteY4" fmla="*/ 149909 h 218084"/>
                    <a:gd name="connsiteX5" fmla="*/ 146085 w 288335"/>
                    <a:gd name="connsiteY5" fmla="*/ 218084 h 218084"/>
                    <a:gd name="connsiteX6" fmla="*/ 0 w 288335"/>
                    <a:gd name="connsiteY6" fmla="*/ 106459 h 218084"/>
                    <a:gd name="connsiteX7" fmla="*/ 89222 w 288335"/>
                    <a:gd name="connsiteY7" fmla="*/ 3606 h 2180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88335" h="218084">
                      <a:moveTo>
                        <a:pt x="112602" y="0"/>
                      </a:moveTo>
                      <a:lnTo>
                        <a:pt x="140646" y="32895"/>
                      </a:lnTo>
                      <a:cubicBezTo>
                        <a:pt x="175987" y="67097"/>
                        <a:pt x="218069" y="94775"/>
                        <a:pt x="264797" y="113903"/>
                      </a:cubicBezTo>
                      <a:lnTo>
                        <a:pt x="288335" y="120974"/>
                      </a:lnTo>
                      <a:lnTo>
                        <a:pt x="280690" y="149909"/>
                      </a:lnTo>
                      <a:cubicBezTo>
                        <a:pt x="258513" y="189973"/>
                        <a:pt x="206596" y="218084"/>
                        <a:pt x="146085" y="218084"/>
                      </a:cubicBezTo>
                      <a:cubicBezTo>
                        <a:pt x="65404" y="218084"/>
                        <a:pt x="0" y="168108"/>
                        <a:pt x="0" y="106459"/>
                      </a:cubicBezTo>
                      <a:cubicBezTo>
                        <a:pt x="0" y="60222"/>
                        <a:pt x="36790" y="20552"/>
                        <a:pt x="89222" y="3606"/>
                      </a:cubicBezTo>
                      <a:close/>
                    </a:path>
                  </a:pathLst>
                </a:custGeom>
                <a:noFill/>
                <a:ln w="3175">
                  <a:solidFill>
                    <a:schemeClr val="tx1"/>
                  </a:solidFill>
                </a:ln>
              </p:spPr>
              <p:txBody>
                <a:bodyPr wrap="square" rtlCol="0" anchor="ctr">
                  <a:noAutofit/>
                </a:bodyPr>
                <a:lstStyle/>
                <a:p>
                  <a:pPr algn="just">
                    <a:lnSpc>
                      <a:spcPts val="1200"/>
                    </a:lnSpc>
                    <a:spcAft>
                      <a:spcPts val="600"/>
                    </a:spcAft>
                    <a:tabLst>
                      <a:tab pos="2070735" algn="l"/>
                    </a:tabLst>
                  </a:pPr>
                  <a:endParaRPr lang="de-DE" dirty="0">
                    <a:solidFill>
                      <a:srgbClr val="00000A"/>
                    </a:solidFill>
                    <a:ea typeface="Calibri" charset="0"/>
                    <a:cs typeface="Calibri" charset="0"/>
                  </a:endParaRPr>
                </a:p>
              </p:txBody>
            </p:sp>
            <p:sp>
              <p:nvSpPr>
                <p:cNvPr id="44" name="Oval 43">
                  <a:extLst>
                    <a:ext uri="{FF2B5EF4-FFF2-40B4-BE49-F238E27FC236}">
                      <a16:creationId xmlns:a16="http://schemas.microsoft.com/office/drawing/2014/main" id="{5A4AFD83-6FB9-3CE2-D8BC-B1C9ED1A6D19}"/>
                    </a:ext>
                  </a:extLst>
                </p:cNvPr>
                <p:cNvSpPr/>
                <p:nvPr/>
              </p:nvSpPr>
              <p:spPr>
                <a:xfrm>
                  <a:off x="2471190" y="7376189"/>
                  <a:ext cx="781164" cy="756000"/>
                </a:xfrm>
                <a:prstGeom prst="ellipse">
                  <a:avLst/>
                </a:prstGeom>
                <a:noFill/>
                <a:ln w="3175">
                  <a:solidFill>
                    <a:schemeClr val="tx1"/>
                  </a:solidFill>
                </a:ln>
              </p:spPr>
              <p:txBody>
                <a:bodyPr wrap="square" rtlCol="0" anchor="ctr">
                  <a:spAutoFit/>
                </a:bodyPr>
                <a:lstStyle/>
                <a:p>
                  <a:pPr algn="just">
                    <a:lnSpc>
                      <a:spcPts val="1200"/>
                    </a:lnSpc>
                    <a:spcAft>
                      <a:spcPts val="600"/>
                    </a:spcAft>
                    <a:tabLst>
                      <a:tab pos="2070735" algn="l"/>
                    </a:tabLst>
                  </a:pPr>
                  <a:endParaRPr lang="de-DE" dirty="0">
                    <a:solidFill>
                      <a:srgbClr val="00000A"/>
                    </a:solidFill>
                    <a:ea typeface="Calibri" charset="0"/>
                    <a:cs typeface="Calibri" charset="0"/>
                  </a:endParaRPr>
                </a:p>
              </p:txBody>
            </p:sp>
            <p:sp>
              <p:nvSpPr>
                <p:cNvPr id="47" name="Freihandform 46">
                  <a:extLst>
                    <a:ext uri="{FF2B5EF4-FFF2-40B4-BE49-F238E27FC236}">
                      <a16:creationId xmlns:a16="http://schemas.microsoft.com/office/drawing/2014/main" id="{33CCB936-8597-D0AD-0B89-DF1C88F732DE}"/>
                    </a:ext>
                  </a:extLst>
                </p:cNvPr>
                <p:cNvSpPr/>
                <p:nvPr/>
              </p:nvSpPr>
              <p:spPr>
                <a:xfrm rot="17100000" flipH="1">
                  <a:off x="2890303" y="6785822"/>
                  <a:ext cx="329501" cy="129466"/>
                </a:xfrm>
                <a:custGeom>
                  <a:avLst/>
                  <a:gdLst>
                    <a:gd name="connsiteX0" fmla="*/ 0 w 329501"/>
                    <a:gd name="connsiteY0" fmla="*/ 64733 h 129466"/>
                    <a:gd name="connsiteX1" fmla="*/ 187149 w 329501"/>
                    <a:gd name="connsiteY1" fmla="*/ 129466 h 129466"/>
                    <a:gd name="connsiteX2" fmla="*/ 319484 w 329501"/>
                    <a:gd name="connsiteY2" fmla="*/ 110506 h 129466"/>
                    <a:gd name="connsiteX3" fmla="*/ 329501 w 329501"/>
                    <a:gd name="connsiteY3" fmla="*/ 105367 h 129466"/>
                    <a:gd name="connsiteX4" fmla="*/ 317111 w 329501"/>
                    <a:gd name="connsiteY4" fmla="*/ 78210 h 129466"/>
                    <a:gd name="connsiteX5" fmla="*/ 303653 w 329501"/>
                    <a:gd name="connsiteY5" fmla="*/ 22120 h 129466"/>
                    <a:gd name="connsiteX6" fmla="*/ 303382 w 329501"/>
                    <a:gd name="connsiteY6" fmla="*/ 15205 h 129466"/>
                    <a:gd name="connsiteX7" fmla="*/ 259996 w 329501"/>
                    <a:gd name="connsiteY7" fmla="*/ 5087 h 129466"/>
                    <a:gd name="connsiteX8" fmla="*/ 187149 w 329501"/>
                    <a:gd name="connsiteY8" fmla="*/ 0 h 129466"/>
                    <a:gd name="connsiteX9" fmla="*/ 0 w 329501"/>
                    <a:gd name="connsiteY9" fmla="*/ 64733 h 1294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29501" h="129466">
                      <a:moveTo>
                        <a:pt x="0" y="64733"/>
                      </a:moveTo>
                      <a:cubicBezTo>
                        <a:pt x="0" y="100484"/>
                        <a:pt x="83789" y="129466"/>
                        <a:pt x="187149" y="129466"/>
                      </a:cubicBezTo>
                      <a:cubicBezTo>
                        <a:pt x="238829" y="129466"/>
                        <a:pt x="285616" y="122221"/>
                        <a:pt x="319484" y="110506"/>
                      </a:cubicBezTo>
                      <a:lnTo>
                        <a:pt x="329501" y="105367"/>
                      </a:lnTo>
                      <a:lnTo>
                        <a:pt x="317111" y="78210"/>
                      </a:lnTo>
                      <a:cubicBezTo>
                        <a:pt x="310859" y="60098"/>
                        <a:pt x="306326" y="41319"/>
                        <a:pt x="303653" y="22120"/>
                      </a:cubicBezTo>
                      <a:lnTo>
                        <a:pt x="303382" y="15205"/>
                      </a:lnTo>
                      <a:lnTo>
                        <a:pt x="259996" y="5087"/>
                      </a:lnTo>
                      <a:cubicBezTo>
                        <a:pt x="237606" y="1811"/>
                        <a:pt x="212989" y="0"/>
                        <a:pt x="187149" y="0"/>
                      </a:cubicBezTo>
                      <a:cubicBezTo>
                        <a:pt x="83789" y="0"/>
                        <a:pt x="0" y="28982"/>
                        <a:pt x="0" y="64733"/>
                      </a:cubicBezTo>
                      <a:close/>
                    </a:path>
                  </a:pathLst>
                </a:custGeom>
                <a:noFill/>
                <a:ln w="3175">
                  <a:solidFill>
                    <a:schemeClr val="tx1"/>
                  </a:solidFill>
                </a:ln>
              </p:spPr>
              <p:txBody>
                <a:bodyPr wrap="square" rtlCol="0" anchor="ctr">
                  <a:noAutofit/>
                </a:bodyPr>
                <a:lstStyle/>
                <a:p>
                  <a:pPr algn="just">
                    <a:lnSpc>
                      <a:spcPts val="1200"/>
                    </a:lnSpc>
                    <a:spcAft>
                      <a:spcPts val="600"/>
                    </a:spcAft>
                    <a:tabLst>
                      <a:tab pos="2070735" algn="l"/>
                    </a:tabLst>
                  </a:pPr>
                  <a:endParaRPr lang="de-DE" dirty="0">
                    <a:solidFill>
                      <a:srgbClr val="00000A"/>
                    </a:solidFill>
                    <a:ea typeface="Calibri" charset="0"/>
                    <a:cs typeface="Calibri" charset="0"/>
                  </a:endParaRPr>
                </a:p>
              </p:txBody>
            </p:sp>
            <p:sp>
              <p:nvSpPr>
                <p:cNvPr id="49" name="Freihandform 48">
                  <a:extLst>
                    <a:ext uri="{FF2B5EF4-FFF2-40B4-BE49-F238E27FC236}">
                      <a16:creationId xmlns:a16="http://schemas.microsoft.com/office/drawing/2014/main" id="{8D247DC8-AD31-96EA-BD1F-4D0E2A27ED9C}"/>
                    </a:ext>
                  </a:extLst>
                </p:cNvPr>
                <p:cNvSpPr/>
                <p:nvPr/>
              </p:nvSpPr>
              <p:spPr>
                <a:xfrm rot="4500000">
                  <a:off x="2503740" y="6785824"/>
                  <a:ext cx="329501" cy="129466"/>
                </a:xfrm>
                <a:custGeom>
                  <a:avLst/>
                  <a:gdLst>
                    <a:gd name="connsiteX0" fmla="*/ 0 w 329501"/>
                    <a:gd name="connsiteY0" fmla="*/ 64733 h 129466"/>
                    <a:gd name="connsiteX1" fmla="*/ 187149 w 329501"/>
                    <a:gd name="connsiteY1" fmla="*/ 0 h 129466"/>
                    <a:gd name="connsiteX2" fmla="*/ 259996 w 329501"/>
                    <a:gd name="connsiteY2" fmla="*/ 5087 h 129466"/>
                    <a:gd name="connsiteX3" fmla="*/ 303381 w 329501"/>
                    <a:gd name="connsiteY3" fmla="*/ 15205 h 129466"/>
                    <a:gd name="connsiteX4" fmla="*/ 303652 w 329501"/>
                    <a:gd name="connsiteY4" fmla="*/ 22119 h 129466"/>
                    <a:gd name="connsiteX5" fmla="*/ 317110 w 329501"/>
                    <a:gd name="connsiteY5" fmla="*/ 78209 h 129466"/>
                    <a:gd name="connsiteX6" fmla="*/ 329501 w 329501"/>
                    <a:gd name="connsiteY6" fmla="*/ 105367 h 129466"/>
                    <a:gd name="connsiteX7" fmla="*/ 319484 w 329501"/>
                    <a:gd name="connsiteY7" fmla="*/ 110506 h 129466"/>
                    <a:gd name="connsiteX8" fmla="*/ 187149 w 329501"/>
                    <a:gd name="connsiteY8" fmla="*/ 129466 h 129466"/>
                    <a:gd name="connsiteX9" fmla="*/ 0 w 329501"/>
                    <a:gd name="connsiteY9" fmla="*/ 64733 h 1294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29501" h="129466">
                      <a:moveTo>
                        <a:pt x="0" y="64733"/>
                      </a:moveTo>
                      <a:cubicBezTo>
                        <a:pt x="0" y="28982"/>
                        <a:pt x="83789" y="0"/>
                        <a:pt x="187149" y="0"/>
                      </a:cubicBezTo>
                      <a:cubicBezTo>
                        <a:pt x="212989" y="0"/>
                        <a:pt x="237606" y="1811"/>
                        <a:pt x="259996" y="5087"/>
                      </a:cubicBezTo>
                      <a:lnTo>
                        <a:pt x="303381" y="15205"/>
                      </a:lnTo>
                      <a:lnTo>
                        <a:pt x="303652" y="22119"/>
                      </a:lnTo>
                      <a:cubicBezTo>
                        <a:pt x="306326" y="41318"/>
                        <a:pt x="310859" y="60096"/>
                        <a:pt x="317110" y="78209"/>
                      </a:cubicBezTo>
                      <a:lnTo>
                        <a:pt x="329501" y="105367"/>
                      </a:lnTo>
                      <a:lnTo>
                        <a:pt x="319484" y="110506"/>
                      </a:lnTo>
                      <a:cubicBezTo>
                        <a:pt x="285616" y="122221"/>
                        <a:pt x="238829" y="129466"/>
                        <a:pt x="187149" y="129466"/>
                      </a:cubicBezTo>
                      <a:cubicBezTo>
                        <a:pt x="83789" y="129466"/>
                        <a:pt x="0" y="100484"/>
                        <a:pt x="0" y="64733"/>
                      </a:cubicBezTo>
                      <a:close/>
                    </a:path>
                  </a:pathLst>
                </a:custGeom>
                <a:noFill/>
                <a:ln w="3175">
                  <a:solidFill>
                    <a:schemeClr val="tx1"/>
                  </a:solidFill>
                </a:ln>
              </p:spPr>
              <p:txBody>
                <a:bodyPr wrap="square" rtlCol="0" anchor="ctr">
                  <a:noAutofit/>
                </a:bodyPr>
                <a:lstStyle/>
                <a:p>
                  <a:pPr algn="just">
                    <a:lnSpc>
                      <a:spcPts val="1200"/>
                    </a:lnSpc>
                    <a:spcAft>
                      <a:spcPts val="600"/>
                    </a:spcAft>
                    <a:tabLst>
                      <a:tab pos="2070735" algn="l"/>
                    </a:tabLst>
                  </a:pPr>
                  <a:endParaRPr lang="de-DE" dirty="0">
                    <a:solidFill>
                      <a:srgbClr val="00000A"/>
                    </a:solidFill>
                    <a:ea typeface="Calibri" charset="0"/>
                    <a:cs typeface="Calibri" charset="0"/>
                  </a:endParaRPr>
                </a:p>
              </p:txBody>
            </p:sp>
            <p:sp>
              <p:nvSpPr>
                <p:cNvPr id="50" name="Freihandform 49">
                  <a:extLst>
                    <a:ext uri="{FF2B5EF4-FFF2-40B4-BE49-F238E27FC236}">
                      <a16:creationId xmlns:a16="http://schemas.microsoft.com/office/drawing/2014/main" id="{37B13E33-0655-1044-FBA0-0B27F15E3B0A}"/>
                    </a:ext>
                  </a:extLst>
                </p:cNvPr>
                <p:cNvSpPr/>
                <p:nvPr/>
              </p:nvSpPr>
              <p:spPr>
                <a:xfrm>
                  <a:off x="2563322" y="6950243"/>
                  <a:ext cx="596900" cy="494508"/>
                </a:xfrm>
                <a:custGeom>
                  <a:avLst/>
                  <a:gdLst>
                    <a:gd name="connsiteX0" fmla="*/ 298450 w 596900"/>
                    <a:gd name="connsiteY0" fmla="*/ 0 h 494508"/>
                    <a:gd name="connsiteX1" fmla="*/ 596900 w 596900"/>
                    <a:gd name="connsiteY1" fmla="*/ 298450 h 494508"/>
                    <a:gd name="connsiteX2" fmla="*/ 545929 w 596900"/>
                    <a:gd name="connsiteY2" fmla="*/ 465316 h 494508"/>
                    <a:gd name="connsiteX3" fmla="*/ 521844 w 596900"/>
                    <a:gd name="connsiteY3" fmla="*/ 494508 h 494508"/>
                    <a:gd name="connsiteX4" fmla="*/ 516828 w 596900"/>
                    <a:gd name="connsiteY4" fmla="*/ 490503 h 494508"/>
                    <a:gd name="connsiteX5" fmla="*/ 298450 w 596900"/>
                    <a:gd name="connsiteY5" fmla="*/ 425946 h 494508"/>
                    <a:gd name="connsiteX6" fmla="*/ 80072 w 596900"/>
                    <a:gd name="connsiteY6" fmla="*/ 490503 h 494508"/>
                    <a:gd name="connsiteX7" fmla="*/ 75056 w 596900"/>
                    <a:gd name="connsiteY7" fmla="*/ 494508 h 494508"/>
                    <a:gd name="connsiteX8" fmla="*/ 50971 w 596900"/>
                    <a:gd name="connsiteY8" fmla="*/ 465316 h 494508"/>
                    <a:gd name="connsiteX9" fmla="*/ 0 w 596900"/>
                    <a:gd name="connsiteY9" fmla="*/ 298450 h 494508"/>
                    <a:gd name="connsiteX10" fmla="*/ 298450 w 596900"/>
                    <a:gd name="connsiteY10" fmla="*/ 0 h 4945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96900" h="494508">
                      <a:moveTo>
                        <a:pt x="298450" y="0"/>
                      </a:moveTo>
                      <a:cubicBezTo>
                        <a:pt x="463279" y="0"/>
                        <a:pt x="596900" y="133621"/>
                        <a:pt x="596900" y="298450"/>
                      </a:cubicBezTo>
                      <a:cubicBezTo>
                        <a:pt x="596900" y="360261"/>
                        <a:pt x="578110" y="417683"/>
                        <a:pt x="545929" y="465316"/>
                      </a:cubicBezTo>
                      <a:lnTo>
                        <a:pt x="521844" y="494508"/>
                      </a:lnTo>
                      <a:lnTo>
                        <a:pt x="516828" y="490503"/>
                      </a:lnTo>
                      <a:cubicBezTo>
                        <a:pt x="454491" y="449745"/>
                        <a:pt x="379342" y="425946"/>
                        <a:pt x="298450" y="425946"/>
                      </a:cubicBezTo>
                      <a:cubicBezTo>
                        <a:pt x="217558" y="425946"/>
                        <a:pt x="142410" y="449745"/>
                        <a:pt x="80072" y="490503"/>
                      </a:cubicBezTo>
                      <a:lnTo>
                        <a:pt x="75056" y="494508"/>
                      </a:lnTo>
                      <a:lnTo>
                        <a:pt x="50971" y="465316"/>
                      </a:lnTo>
                      <a:cubicBezTo>
                        <a:pt x="18791" y="417683"/>
                        <a:pt x="0" y="360261"/>
                        <a:pt x="0" y="298450"/>
                      </a:cubicBezTo>
                      <a:cubicBezTo>
                        <a:pt x="0" y="133621"/>
                        <a:pt x="133621" y="0"/>
                        <a:pt x="298450" y="0"/>
                      </a:cubicBezTo>
                      <a:close/>
                    </a:path>
                  </a:pathLst>
                </a:custGeom>
                <a:noFill/>
                <a:ln w="3175">
                  <a:solidFill>
                    <a:schemeClr val="tx1"/>
                  </a:solidFill>
                </a:ln>
              </p:spPr>
              <p:txBody>
                <a:bodyPr wrap="square" rtlCol="0" anchor="ctr">
                  <a:noAutofit/>
                </a:bodyPr>
                <a:lstStyle/>
                <a:p>
                  <a:pPr algn="just">
                    <a:lnSpc>
                      <a:spcPts val="1200"/>
                    </a:lnSpc>
                    <a:spcAft>
                      <a:spcPts val="600"/>
                    </a:spcAft>
                    <a:tabLst>
                      <a:tab pos="2070735" algn="l"/>
                    </a:tabLst>
                  </a:pPr>
                  <a:endParaRPr lang="de-DE" dirty="0">
                    <a:solidFill>
                      <a:srgbClr val="00000A"/>
                    </a:solidFill>
                    <a:ea typeface="Calibri" charset="0"/>
                    <a:cs typeface="Calibri" charset="0"/>
                  </a:endParaRPr>
                </a:p>
              </p:txBody>
            </p:sp>
          </p:grpSp>
        </p:grpSp>
        <p:grpSp>
          <p:nvGrpSpPr>
            <p:cNvPr id="53" name="Gruppieren 52">
              <a:extLst>
                <a:ext uri="{FF2B5EF4-FFF2-40B4-BE49-F238E27FC236}">
                  <a16:creationId xmlns:a16="http://schemas.microsoft.com/office/drawing/2014/main" id="{0D557E30-9C6F-C11C-D5BB-1AD05A953A5D}"/>
                </a:ext>
              </a:extLst>
            </p:cNvPr>
            <p:cNvGrpSpPr/>
            <p:nvPr/>
          </p:nvGrpSpPr>
          <p:grpSpPr>
            <a:xfrm>
              <a:off x="4641478" y="7987487"/>
              <a:ext cx="124464" cy="180857"/>
              <a:chOff x="3344499" y="7670799"/>
              <a:chExt cx="163876" cy="238126"/>
            </a:xfrm>
          </p:grpSpPr>
          <p:sp>
            <p:nvSpPr>
              <p:cNvPr id="54" name="Rechteck 53">
                <a:extLst>
                  <a:ext uri="{FF2B5EF4-FFF2-40B4-BE49-F238E27FC236}">
                    <a16:creationId xmlns:a16="http://schemas.microsoft.com/office/drawing/2014/main" id="{8BB63B88-CEDB-6C2E-5672-0917A205410A}"/>
                  </a:ext>
                </a:extLst>
              </p:cNvPr>
              <p:cNvSpPr/>
              <p:nvPr/>
            </p:nvSpPr>
            <p:spPr>
              <a:xfrm>
                <a:off x="3344499" y="7670799"/>
                <a:ext cx="163876" cy="238126"/>
              </a:xfrm>
              <a:prstGeom prst="rect">
                <a:avLst/>
              </a:prstGeom>
              <a:solidFill>
                <a:schemeClr val="bg1"/>
              </a:solidFill>
              <a:ln w="6350">
                <a:solidFill>
                  <a:schemeClr val="tx1"/>
                </a:solidFill>
              </a:ln>
              <a:scene3d>
                <a:camera prst="isometricTopUp"/>
                <a:lightRig rig="threePt" dir="t"/>
              </a:scene3d>
            </p:spPr>
            <p:txBody>
              <a:bodyPr wrap="square" rtlCol="0" anchor="ctr">
                <a:spAutoFit/>
              </a:bodyPr>
              <a:lstStyle/>
              <a:p>
                <a:pPr algn="just">
                  <a:lnSpc>
                    <a:spcPts val="1200"/>
                  </a:lnSpc>
                  <a:spcAft>
                    <a:spcPts val="600"/>
                  </a:spcAft>
                  <a:tabLst>
                    <a:tab pos="2070735" algn="l"/>
                  </a:tabLst>
                </a:pPr>
                <a:endParaRPr lang="de-DE" dirty="0">
                  <a:solidFill>
                    <a:srgbClr val="00000A"/>
                  </a:solidFill>
                  <a:ea typeface="Calibri" charset="0"/>
                  <a:cs typeface="Calibri" charset="0"/>
                </a:endParaRPr>
              </a:p>
            </p:txBody>
          </p:sp>
          <p:grpSp>
            <p:nvGrpSpPr>
              <p:cNvPr id="55" name="Gruppieren 54">
                <a:extLst>
                  <a:ext uri="{FF2B5EF4-FFF2-40B4-BE49-F238E27FC236}">
                    <a16:creationId xmlns:a16="http://schemas.microsoft.com/office/drawing/2014/main" id="{E060F771-32FC-11C4-353C-A87B8958A541}"/>
                  </a:ext>
                </a:extLst>
              </p:cNvPr>
              <p:cNvGrpSpPr/>
              <p:nvPr/>
            </p:nvGrpSpPr>
            <p:grpSpPr>
              <a:xfrm>
                <a:off x="3390385" y="7721954"/>
                <a:ext cx="72103" cy="135815"/>
                <a:chOff x="2444944" y="6685804"/>
                <a:chExt cx="807411" cy="1520861"/>
              </a:xfrm>
              <a:scene3d>
                <a:camera prst="isometricTopUp"/>
                <a:lightRig rig="threePt" dir="t"/>
              </a:scene3d>
            </p:grpSpPr>
            <p:sp>
              <p:nvSpPr>
                <p:cNvPr id="56" name="Freihandform 55">
                  <a:extLst>
                    <a:ext uri="{FF2B5EF4-FFF2-40B4-BE49-F238E27FC236}">
                      <a16:creationId xmlns:a16="http://schemas.microsoft.com/office/drawing/2014/main" id="{117DBDA7-BE70-D36D-C1D1-FBA6D91021D1}"/>
                    </a:ext>
                  </a:extLst>
                </p:cNvPr>
                <p:cNvSpPr/>
                <p:nvPr/>
              </p:nvSpPr>
              <p:spPr>
                <a:xfrm>
                  <a:off x="2965950" y="7992159"/>
                  <a:ext cx="286405" cy="214506"/>
                </a:xfrm>
                <a:custGeom>
                  <a:avLst/>
                  <a:gdLst>
                    <a:gd name="connsiteX0" fmla="*/ 197000 w 286405"/>
                    <a:gd name="connsiteY0" fmla="*/ 0 h 214506"/>
                    <a:gd name="connsiteX1" fmla="*/ 197183 w 286405"/>
                    <a:gd name="connsiteY1" fmla="*/ 28 h 214506"/>
                    <a:gd name="connsiteX2" fmla="*/ 286405 w 286405"/>
                    <a:gd name="connsiteY2" fmla="*/ 102881 h 214506"/>
                    <a:gd name="connsiteX3" fmla="*/ 140320 w 286405"/>
                    <a:gd name="connsiteY3" fmla="*/ 214506 h 214506"/>
                    <a:gd name="connsiteX4" fmla="*/ 5715 w 286405"/>
                    <a:gd name="connsiteY4" fmla="*/ 146331 h 214506"/>
                    <a:gd name="connsiteX5" fmla="*/ 0 w 286405"/>
                    <a:gd name="connsiteY5" fmla="*/ 124702 h 214506"/>
                    <a:gd name="connsiteX6" fmla="*/ 47855 w 286405"/>
                    <a:gd name="connsiteY6" fmla="*/ 110325 h 214506"/>
                    <a:gd name="connsiteX7" fmla="*/ 172006 w 286405"/>
                    <a:gd name="connsiteY7" fmla="*/ 29317 h 2145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86405" h="214506">
                      <a:moveTo>
                        <a:pt x="197000" y="0"/>
                      </a:moveTo>
                      <a:lnTo>
                        <a:pt x="197183" y="28"/>
                      </a:lnTo>
                      <a:cubicBezTo>
                        <a:pt x="249615" y="16974"/>
                        <a:pt x="286405" y="56644"/>
                        <a:pt x="286405" y="102881"/>
                      </a:cubicBezTo>
                      <a:cubicBezTo>
                        <a:pt x="286405" y="164530"/>
                        <a:pt x="221001" y="214506"/>
                        <a:pt x="140320" y="214506"/>
                      </a:cubicBezTo>
                      <a:cubicBezTo>
                        <a:pt x="79809" y="214506"/>
                        <a:pt x="27892" y="186395"/>
                        <a:pt x="5715" y="146331"/>
                      </a:cubicBezTo>
                      <a:lnTo>
                        <a:pt x="0" y="124702"/>
                      </a:lnTo>
                      <a:lnTo>
                        <a:pt x="47855" y="110325"/>
                      </a:lnTo>
                      <a:cubicBezTo>
                        <a:pt x="94584" y="91197"/>
                        <a:pt x="136665" y="63519"/>
                        <a:pt x="172006" y="29317"/>
                      </a:cubicBezTo>
                      <a:close/>
                    </a:path>
                  </a:pathLst>
                </a:custGeom>
                <a:noFill/>
                <a:ln w="3175">
                  <a:solidFill>
                    <a:schemeClr val="tx1"/>
                  </a:solidFill>
                </a:ln>
              </p:spPr>
              <p:txBody>
                <a:bodyPr wrap="square" rtlCol="0" anchor="ctr">
                  <a:noAutofit/>
                </a:bodyPr>
                <a:lstStyle/>
                <a:p>
                  <a:pPr algn="just">
                    <a:lnSpc>
                      <a:spcPts val="1200"/>
                    </a:lnSpc>
                    <a:spcAft>
                      <a:spcPts val="600"/>
                    </a:spcAft>
                    <a:tabLst>
                      <a:tab pos="2070735" algn="l"/>
                    </a:tabLst>
                  </a:pPr>
                  <a:endParaRPr lang="de-DE" dirty="0">
                    <a:solidFill>
                      <a:srgbClr val="00000A"/>
                    </a:solidFill>
                    <a:ea typeface="Calibri" charset="0"/>
                    <a:cs typeface="Calibri" charset="0"/>
                  </a:endParaRPr>
                </a:p>
              </p:txBody>
            </p:sp>
            <p:sp>
              <p:nvSpPr>
                <p:cNvPr id="57" name="Oval 56">
                  <a:extLst>
                    <a:ext uri="{FF2B5EF4-FFF2-40B4-BE49-F238E27FC236}">
                      <a16:creationId xmlns:a16="http://schemas.microsoft.com/office/drawing/2014/main" id="{2C17D642-ED77-107C-F13C-B7E6B25761AD}"/>
                    </a:ext>
                  </a:extLst>
                </p:cNvPr>
                <p:cNvSpPr/>
                <p:nvPr/>
              </p:nvSpPr>
              <p:spPr>
                <a:xfrm>
                  <a:off x="2775965" y="7876131"/>
                  <a:ext cx="169432" cy="129465"/>
                </a:xfrm>
                <a:prstGeom prst="ellipse">
                  <a:avLst/>
                </a:prstGeom>
                <a:noFill/>
                <a:ln w="3175">
                  <a:solidFill>
                    <a:schemeClr val="tx1"/>
                  </a:solidFill>
                </a:ln>
              </p:spPr>
              <p:txBody>
                <a:bodyPr wrap="square" rtlCol="0" anchor="ctr">
                  <a:spAutoFit/>
                </a:bodyPr>
                <a:lstStyle/>
                <a:p>
                  <a:pPr algn="just">
                    <a:lnSpc>
                      <a:spcPts val="1200"/>
                    </a:lnSpc>
                    <a:spcAft>
                      <a:spcPts val="600"/>
                    </a:spcAft>
                    <a:tabLst>
                      <a:tab pos="2070735" algn="l"/>
                    </a:tabLst>
                  </a:pPr>
                  <a:endParaRPr lang="de-DE" dirty="0">
                    <a:solidFill>
                      <a:srgbClr val="00000A"/>
                    </a:solidFill>
                    <a:ea typeface="Calibri" charset="0"/>
                    <a:cs typeface="Calibri" charset="0"/>
                  </a:endParaRPr>
                </a:p>
              </p:txBody>
            </p:sp>
            <p:sp>
              <p:nvSpPr>
                <p:cNvPr id="58" name="Freihandform 57">
                  <a:extLst>
                    <a:ext uri="{FF2B5EF4-FFF2-40B4-BE49-F238E27FC236}">
                      <a16:creationId xmlns:a16="http://schemas.microsoft.com/office/drawing/2014/main" id="{2E6E56F1-7C50-BEBE-A250-AE317089D35A}"/>
                    </a:ext>
                  </a:extLst>
                </p:cNvPr>
                <p:cNvSpPr/>
                <p:nvPr/>
              </p:nvSpPr>
              <p:spPr>
                <a:xfrm>
                  <a:off x="2444944" y="7988581"/>
                  <a:ext cx="288335" cy="218084"/>
                </a:xfrm>
                <a:custGeom>
                  <a:avLst/>
                  <a:gdLst>
                    <a:gd name="connsiteX0" fmla="*/ 112602 w 288335"/>
                    <a:gd name="connsiteY0" fmla="*/ 0 h 218084"/>
                    <a:gd name="connsiteX1" fmla="*/ 140646 w 288335"/>
                    <a:gd name="connsiteY1" fmla="*/ 32895 h 218084"/>
                    <a:gd name="connsiteX2" fmla="*/ 264797 w 288335"/>
                    <a:gd name="connsiteY2" fmla="*/ 113903 h 218084"/>
                    <a:gd name="connsiteX3" fmla="*/ 288335 w 288335"/>
                    <a:gd name="connsiteY3" fmla="*/ 120974 h 218084"/>
                    <a:gd name="connsiteX4" fmla="*/ 280690 w 288335"/>
                    <a:gd name="connsiteY4" fmla="*/ 149909 h 218084"/>
                    <a:gd name="connsiteX5" fmla="*/ 146085 w 288335"/>
                    <a:gd name="connsiteY5" fmla="*/ 218084 h 218084"/>
                    <a:gd name="connsiteX6" fmla="*/ 0 w 288335"/>
                    <a:gd name="connsiteY6" fmla="*/ 106459 h 218084"/>
                    <a:gd name="connsiteX7" fmla="*/ 89222 w 288335"/>
                    <a:gd name="connsiteY7" fmla="*/ 3606 h 2180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88335" h="218084">
                      <a:moveTo>
                        <a:pt x="112602" y="0"/>
                      </a:moveTo>
                      <a:lnTo>
                        <a:pt x="140646" y="32895"/>
                      </a:lnTo>
                      <a:cubicBezTo>
                        <a:pt x="175987" y="67097"/>
                        <a:pt x="218069" y="94775"/>
                        <a:pt x="264797" y="113903"/>
                      </a:cubicBezTo>
                      <a:lnTo>
                        <a:pt x="288335" y="120974"/>
                      </a:lnTo>
                      <a:lnTo>
                        <a:pt x="280690" y="149909"/>
                      </a:lnTo>
                      <a:cubicBezTo>
                        <a:pt x="258513" y="189973"/>
                        <a:pt x="206596" y="218084"/>
                        <a:pt x="146085" y="218084"/>
                      </a:cubicBezTo>
                      <a:cubicBezTo>
                        <a:pt x="65404" y="218084"/>
                        <a:pt x="0" y="168108"/>
                        <a:pt x="0" y="106459"/>
                      </a:cubicBezTo>
                      <a:cubicBezTo>
                        <a:pt x="0" y="60222"/>
                        <a:pt x="36790" y="20552"/>
                        <a:pt x="89222" y="3606"/>
                      </a:cubicBezTo>
                      <a:close/>
                    </a:path>
                  </a:pathLst>
                </a:custGeom>
                <a:noFill/>
                <a:ln w="3175">
                  <a:solidFill>
                    <a:schemeClr val="tx1"/>
                  </a:solidFill>
                </a:ln>
              </p:spPr>
              <p:txBody>
                <a:bodyPr wrap="square" rtlCol="0" anchor="ctr">
                  <a:noAutofit/>
                </a:bodyPr>
                <a:lstStyle/>
                <a:p>
                  <a:pPr algn="just">
                    <a:lnSpc>
                      <a:spcPts val="1200"/>
                    </a:lnSpc>
                    <a:spcAft>
                      <a:spcPts val="600"/>
                    </a:spcAft>
                    <a:tabLst>
                      <a:tab pos="2070735" algn="l"/>
                    </a:tabLst>
                  </a:pPr>
                  <a:endParaRPr lang="de-DE" dirty="0">
                    <a:solidFill>
                      <a:srgbClr val="00000A"/>
                    </a:solidFill>
                    <a:ea typeface="Calibri" charset="0"/>
                    <a:cs typeface="Calibri" charset="0"/>
                  </a:endParaRPr>
                </a:p>
              </p:txBody>
            </p:sp>
            <p:sp>
              <p:nvSpPr>
                <p:cNvPr id="59" name="Oval 58">
                  <a:extLst>
                    <a:ext uri="{FF2B5EF4-FFF2-40B4-BE49-F238E27FC236}">
                      <a16:creationId xmlns:a16="http://schemas.microsoft.com/office/drawing/2014/main" id="{35D0044F-00D9-4607-867D-DD16B36EFCBD}"/>
                    </a:ext>
                  </a:extLst>
                </p:cNvPr>
                <p:cNvSpPr/>
                <p:nvPr/>
              </p:nvSpPr>
              <p:spPr>
                <a:xfrm>
                  <a:off x="2471190" y="7376189"/>
                  <a:ext cx="781164" cy="756000"/>
                </a:xfrm>
                <a:prstGeom prst="ellipse">
                  <a:avLst/>
                </a:prstGeom>
                <a:noFill/>
                <a:ln w="3175">
                  <a:solidFill>
                    <a:schemeClr val="tx1"/>
                  </a:solidFill>
                </a:ln>
              </p:spPr>
              <p:txBody>
                <a:bodyPr wrap="square" rtlCol="0" anchor="ctr">
                  <a:spAutoFit/>
                </a:bodyPr>
                <a:lstStyle/>
                <a:p>
                  <a:pPr algn="just">
                    <a:lnSpc>
                      <a:spcPts val="1200"/>
                    </a:lnSpc>
                    <a:spcAft>
                      <a:spcPts val="600"/>
                    </a:spcAft>
                    <a:tabLst>
                      <a:tab pos="2070735" algn="l"/>
                    </a:tabLst>
                  </a:pPr>
                  <a:endParaRPr lang="de-DE" dirty="0">
                    <a:solidFill>
                      <a:srgbClr val="00000A"/>
                    </a:solidFill>
                    <a:ea typeface="Calibri" charset="0"/>
                    <a:cs typeface="Calibri" charset="0"/>
                  </a:endParaRPr>
                </a:p>
              </p:txBody>
            </p:sp>
            <p:sp>
              <p:nvSpPr>
                <p:cNvPr id="60" name="Freihandform 59">
                  <a:extLst>
                    <a:ext uri="{FF2B5EF4-FFF2-40B4-BE49-F238E27FC236}">
                      <a16:creationId xmlns:a16="http://schemas.microsoft.com/office/drawing/2014/main" id="{D902074E-5AE8-96B6-DE63-34D56DCE3EE2}"/>
                    </a:ext>
                  </a:extLst>
                </p:cNvPr>
                <p:cNvSpPr/>
                <p:nvPr/>
              </p:nvSpPr>
              <p:spPr>
                <a:xfrm rot="17100000" flipH="1">
                  <a:off x="2890303" y="6785822"/>
                  <a:ext cx="329501" cy="129466"/>
                </a:xfrm>
                <a:custGeom>
                  <a:avLst/>
                  <a:gdLst>
                    <a:gd name="connsiteX0" fmla="*/ 0 w 329501"/>
                    <a:gd name="connsiteY0" fmla="*/ 64733 h 129466"/>
                    <a:gd name="connsiteX1" fmla="*/ 187149 w 329501"/>
                    <a:gd name="connsiteY1" fmla="*/ 129466 h 129466"/>
                    <a:gd name="connsiteX2" fmla="*/ 319484 w 329501"/>
                    <a:gd name="connsiteY2" fmla="*/ 110506 h 129466"/>
                    <a:gd name="connsiteX3" fmla="*/ 329501 w 329501"/>
                    <a:gd name="connsiteY3" fmla="*/ 105367 h 129466"/>
                    <a:gd name="connsiteX4" fmla="*/ 317111 w 329501"/>
                    <a:gd name="connsiteY4" fmla="*/ 78210 h 129466"/>
                    <a:gd name="connsiteX5" fmla="*/ 303653 w 329501"/>
                    <a:gd name="connsiteY5" fmla="*/ 22120 h 129466"/>
                    <a:gd name="connsiteX6" fmla="*/ 303382 w 329501"/>
                    <a:gd name="connsiteY6" fmla="*/ 15205 h 129466"/>
                    <a:gd name="connsiteX7" fmla="*/ 259996 w 329501"/>
                    <a:gd name="connsiteY7" fmla="*/ 5087 h 129466"/>
                    <a:gd name="connsiteX8" fmla="*/ 187149 w 329501"/>
                    <a:gd name="connsiteY8" fmla="*/ 0 h 129466"/>
                    <a:gd name="connsiteX9" fmla="*/ 0 w 329501"/>
                    <a:gd name="connsiteY9" fmla="*/ 64733 h 1294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29501" h="129466">
                      <a:moveTo>
                        <a:pt x="0" y="64733"/>
                      </a:moveTo>
                      <a:cubicBezTo>
                        <a:pt x="0" y="100484"/>
                        <a:pt x="83789" y="129466"/>
                        <a:pt x="187149" y="129466"/>
                      </a:cubicBezTo>
                      <a:cubicBezTo>
                        <a:pt x="238829" y="129466"/>
                        <a:pt x="285616" y="122221"/>
                        <a:pt x="319484" y="110506"/>
                      </a:cubicBezTo>
                      <a:lnTo>
                        <a:pt x="329501" y="105367"/>
                      </a:lnTo>
                      <a:lnTo>
                        <a:pt x="317111" y="78210"/>
                      </a:lnTo>
                      <a:cubicBezTo>
                        <a:pt x="310859" y="60098"/>
                        <a:pt x="306326" y="41319"/>
                        <a:pt x="303653" y="22120"/>
                      </a:cubicBezTo>
                      <a:lnTo>
                        <a:pt x="303382" y="15205"/>
                      </a:lnTo>
                      <a:lnTo>
                        <a:pt x="259996" y="5087"/>
                      </a:lnTo>
                      <a:cubicBezTo>
                        <a:pt x="237606" y="1811"/>
                        <a:pt x="212989" y="0"/>
                        <a:pt x="187149" y="0"/>
                      </a:cubicBezTo>
                      <a:cubicBezTo>
                        <a:pt x="83789" y="0"/>
                        <a:pt x="0" y="28982"/>
                        <a:pt x="0" y="64733"/>
                      </a:cubicBezTo>
                      <a:close/>
                    </a:path>
                  </a:pathLst>
                </a:custGeom>
                <a:noFill/>
                <a:ln w="3175">
                  <a:solidFill>
                    <a:schemeClr val="tx1"/>
                  </a:solidFill>
                </a:ln>
              </p:spPr>
              <p:txBody>
                <a:bodyPr wrap="square" rtlCol="0" anchor="ctr">
                  <a:noAutofit/>
                </a:bodyPr>
                <a:lstStyle/>
                <a:p>
                  <a:pPr algn="just">
                    <a:lnSpc>
                      <a:spcPts val="1200"/>
                    </a:lnSpc>
                    <a:spcAft>
                      <a:spcPts val="600"/>
                    </a:spcAft>
                    <a:tabLst>
                      <a:tab pos="2070735" algn="l"/>
                    </a:tabLst>
                  </a:pPr>
                  <a:endParaRPr lang="de-DE" dirty="0">
                    <a:solidFill>
                      <a:srgbClr val="00000A"/>
                    </a:solidFill>
                    <a:ea typeface="Calibri" charset="0"/>
                    <a:cs typeface="Calibri" charset="0"/>
                  </a:endParaRPr>
                </a:p>
              </p:txBody>
            </p:sp>
            <p:sp>
              <p:nvSpPr>
                <p:cNvPr id="61" name="Freihandform 60">
                  <a:extLst>
                    <a:ext uri="{FF2B5EF4-FFF2-40B4-BE49-F238E27FC236}">
                      <a16:creationId xmlns:a16="http://schemas.microsoft.com/office/drawing/2014/main" id="{3E89C5CE-0768-F6AF-C9EB-67444AA7A934}"/>
                    </a:ext>
                  </a:extLst>
                </p:cNvPr>
                <p:cNvSpPr/>
                <p:nvPr/>
              </p:nvSpPr>
              <p:spPr>
                <a:xfrm rot="4500000">
                  <a:off x="2503740" y="6785824"/>
                  <a:ext cx="329501" cy="129466"/>
                </a:xfrm>
                <a:custGeom>
                  <a:avLst/>
                  <a:gdLst>
                    <a:gd name="connsiteX0" fmla="*/ 0 w 329501"/>
                    <a:gd name="connsiteY0" fmla="*/ 64733 h 129466"/>
                    <a:gd name="connsiteX1" fmla="*/ 187149 w 329501"/>
                    <a:gd name="connsiteY1" fmla="*/ 0 h 129466"/>
                    <a:gd name="connsiteX2" fmla="*/ 259996 w 329501"/>
                    <a:gd name="connsiteY2" fmla="*/ 5087 h 129466"/>
                    <a:gd name="connsiteX3" fmla="*/ 303381 w 329501"/>
                    <a:gd name="connsiteY3" fmla="*/ 15205 h 129466"/>
                    <a:gd name="connsiteX4" fmla="*/ 303652 w 329501"/>
                    <a:gd name="connsiteY4" fmla="*/ 22119 h 129466"/>
                    <a:gd name="connsiteX5" fmla="*/ 317110 w 329501"/>
                    <a:gd name="connsiteY5" fmla="*/ 78209 h 129466"/>
                    <a:gd name="connsiteX6" fmla="*/ 329501 w 329501"/>
                    <a:gd name="connsiteY6" fmla="*/ 105367 h 129466"/>
                    <a:gd name="connsiteX7" fmla="*/ 319484 w 329501"/>
                    <a:gd name="connsiteY7" fmla="*/ 110506 h 129466"/>
                    <a:gd name="connsiteX8" fmla="*/ 187149 w 329501"/>
                    <a:gd name="connsiteY8" fmla="*/ 129466 h 129466"/>
                    <a:gd name="connsiteX9" fmla="*/ 0 w 329501"/>
                    <a:gd name="connsiteY9" fmla="*/ 64733 h 1294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29501" h="129466">
                      <a:moveTo>
                        <a:pt x="0" y="64733"/>
                      </a:moveTo>
                      <a:cubicBezTo>
                        <a:pt x="0" y="28982"/>
                        <a:pt x="83789" y="0"/>
                        <a:pt x="187149" y="0"/>
                      </a:cubicBezTo>
                      <a:cubicBezTo>
                        <a:pt x="212989" y="0"/>
                        <a:pt x="237606" y="1811"/>
                        <a:pt x="259996" y="5087"/>
                      </a:cubicBezTo>
                      <a:lnTo>
                        <a:pt x="303381" y="15205"/>
                      </a:lnTo>
                      <a:lnTo>
                        <a:pt x="303652" y="22119"/>
                      </a:lnTo>
                      <a:cubicBezTo>
                        <a:pt x="306326" y="41318"/>
                        <a:pt x="310859" y="60096"/>
                        <a:pt x="317110" y="78209"/>
                      </a:cubicBezTo>
                      <a:lnTo>
                        <a:pt x="329501" y="105367"/>
                      </a:lnTo>
                      <a:lnTo>
                        <a:pt x="319484" y="110506"/>
                      </a:lnTo>
                      <a:cubicBezTo>
                        <a:pt x="285616" y="122221"/>
                        <a:pt x="238829" y="129466"/>
                        <a:pt x="187149" y="129466"/>
                      </a:cubicBezTo>
                      <a:cubicBezTo>
                        <a:pt x="83789" y="129466"/>
                        <a:pt x="0" y="100484"/>
                        <a:pt x="0" y="64733"/>
                      </a:cubicBezTo>
                      <a:close/>
                    </a:path>
                  </a:pathLst>
                </a:custGeom>
                <a:noFill/>
                <a:ln w="3175">
                  <a:solidFill>
                    <a:schemeClr val="tx1"/>
                  </a:solidFill>
                </a:ln>
              </p:spPr>
              <p:txBody>
                <a:bodyPr wrap="square" rtlCol="0" anchor="ctr">
                  <a:noAutofit/>
                </a:bodyPr>
                <a:lstStyle/>
                <a:p>
                  <a:pPr algn="just">
                    <a:lnSpc>
                      <a:spcPts val="1200"/>
                    </a:lnSpc>
                    <a:spcAft>
                      <a:spcPts val="600"/>
                    </a:spcAft>
                    <a:tabLst>
                      <a:tab pos="2070735" algn="l"/>
                    </a:tabLst>
                  </a:pPr>
                  <a:endParaRPr lang="de-DE" dirty="0">
                    <a:solidFill>
                      <a:srgbClr val="00000A"/>
                    </a:solidFill>
                    <a:ea typeface="Calibri" charset="0"/>
                    <a:cs typeface="Calibri" charset="0"/>
                  </a:endParaRPr>
                </a:p>
              </p:txBody>
            </p:sp>
            <p:sp>
              <p:nvSpPr>
                <p:cNvPr id="62" name="Freihandform 61">
                  <a:extLst>
                    <a:ext uri="{FF2B5EF4-FFF2-40B4-BE49-F238E27FC236}">
                      <a16:creationId xmlns:a16="http://schemas.microsoft.com/office/drawing/2014/main" id="{F9C9DB1B-B24A-D081-3041-A2C59F7A21A7}"/>
                    </a:ext>
                  </a:extLst>
                </p:cNvPr>
                <p:cNvSpPr/>
                <p:nvPr/>
              </p:nvSpPr>
              <p:spPr>
                <a:xfrm>
                  <a:off x="2563322" y="6950243"/>
                  <a:ext cx="596900" cy="494508"/>
                </a:xfrm>
                <a:custGeom>
                  <a:avLst/>
                  <a:gdLst>
                    <a:gd name="connsiteX0" fmla="*/ 298450 w 596900"/>
                    <a:gd name="connsiteY0" fmla="*/ 0 h 494508"/>
                    <a:gd name="connsiteX1" fmla="*/ 596900 w 596900"/>
                    <a:gd name="connsiteY1" fmla="*/ 298450 h 494508"/>
                    <a:gd name="connsiteX2" fmla="*/ 545929 w 596900"/>
                    <a:gd name="connsiteY2" fmla="*/ 465316 h 494508"/>
                    <a:gd name="connsiteX3" fmla="*/ 521844 w 596900"/>
                    <a:gd name="connsiteY3" fmla="*/ 494508 h 494508"/>
                    <a:gd name="connsiteX4" fmla="*/ 516828 w 596900"/>
                    <a:gd name="connsiteY4" fmla="*/ 490503 h 494508"/>
                    <a:gd name="connsiteX5" fmla="*/ 298450 w 596900"/>
                    <a:gd name="connsiteY5" fmla="*/ 425946 h 494508"/>
                    <a:gd name="connsiteX6" fmla="*/ 80072 w 596900"/>
                    <a:gd name="connsiteY6" fmla="*/ 490503 h 494508"/>
                    <a:gd name="connsiteX7" fmla="*/ 75056 w 596900"/>
                    <a:gd name="connsiteY7" fmla="*/ 494508 h 494508"/>
                    <a:gd name="connsiteX8" fmla="*/ 50971 w 596900"/>
                    <a:gd name="connsiteY8" fmla="*/ 465316 h 494508"/>
                    <a:gd name="connsiteX9" fmla="*/ 0 w 596900"/>
                    <a:gd name="connsiteY9" fmla="*/ 298450 h 494508"/>
                    <a:gd name="connsiteX10" fmla="*/ 298450 w 596900"/>
                    <a:gd name="connsiteY10" fmla="*/ 0 h 4945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96900" h="494508">
                      <a:moveTo>
                        <a:pt x="298450" y="0"/>
                      </a:moveTo>
                      <a:cubicBezTo>
                        <a:pt x="463279" y="0"/>
                        <a:pt x="596900" y="133621"/>
                        <a:pt x="596900" y="298450"/>
                      </a:cubicBezTo>
                      <a:cubicBezTo>
                        <a:pt x="596900" y="360261"/>
                        <a:pt x="578110" y="417683"/>
                        <a:pt x="545929" y="465316"/>
                      </a:cubicBezTo>
                      <a:lnTo>
                        <a:pt x="521844" y="494508"/>
                      </a:lnTo>
                      <a:lnTo>
                        <a:pt x="516828" y="490503"/>
                      </a:lnTo>
                      <a:cubicBezTo>
                        <a:pt x="454491" y="449745"/>
                        <a:pt x="379342" y="425946"/>
                        <a:pt x="298450" y="425946"/>
                      </a:cubicBezTo>
                      <a:cubicBezTo>
                        <a:pt x="217558" y="425946"/>
                        <a:pt x="142410" y="449745"/>
                        <a:pt x="80072" y="490503"/>
                      </a:cubicBezTo>
                      <a:lnTo>
                        <a:pt x="75056" y="494508"/>
                      </a:lnTo>
                      <a:lnTo>
                        <a:pt x="50971" y="465316"/>
                      </a:lnTo>
                      <a:cubicBezTo>
                        <a:pt x="18791" y="417683"/>
                        <a:pt x="0" y="360261"/>
                        <a:pt x="0" y="298450"/>
                      </a:cubicBezTo>
                      <a:cubicBezTo>
                        <a:pt x="0" y="133621"/>
                        <a:pt x="133621" y="0"/>
                        <a:pt x="298450" y="0"/>
                      </a:cubicBezTo>
                      <a:close/>
                    </a:path>
                  </a:pathLst>
                </a:custGeom>
                <a:noFill/>
                <a:ln w="3175">
                  <a:solidFill>
                    <a:schemeClr val="tx1"/>
                  </a:solidFill>
                </a:ln>
              </p:spPr>
              <p:txBody>
                <a:bodyPr wrap="square" rtlCol="0" anchor="ctr">
                  <a:noAutofit/>
                </a:bodyPr>
                <a:lstStyle/>
                <a:p>
                  <a:pPr algn="just">
                    <a:lnSpc>
                      <a:spcPts val="1200"/>
                    </a:lnSpc>
                    <a:spcAft>
                      <a:spcPts val="600"/>
                    </a:spcAft>
                    <a:tabLst>
                      <a:tab pos="2070735" algn="l"/>
                    </a:tabLst>
                  </a:pPr>
                  <a:endParaRPr lang="de-DE" dirty="0">
                    <a:solidFill>
                      <a:srgbClr val="00000A"/>
                    </a:solidFill>
                    <a:ea typeface="Calibri" charset="0"/>
                    <a:cs typeface="Calibri" charset="0"/>
                  </a:endParaRPr>
                </a:p>
              </p:txBody>
            </p:sp>
          </p:grpSp>
        </p:grpSp>
        <p:grpSp>
          <p:nvGrpSpPr>
            <p:cNvPr id="63" name="Gruppieren 62">
              <a:extLst>
                <a:ext uri="{FF2B5EF4-FFF2-40B4-BE49-F238E27FC236}">
                  <a16:creationId xmlns:a16="http://schemas.microsoft.com/office/drawing/2014/main" id="{4139459A-48E9-8BC2-4A20-F15A36CB6AEE}"/>
                </a:ext>
              </a:extLst>
            </p:cNvPr>
            <p:cNvGrpSpPr/>
            <p:nvPr/>
          </p:nvGrpSpPr>
          <p:grpSpPr>
            <a:xfrm>
              <a:off x="5308228" y="7568524"/>
              <a:ext cx="124464" cy="180857"/>
              <a:chOff x="3344499" y="7670799"/>
              <a:chExt cx="163876" cy="238126"/>
            </a:xfrm>
          </p:grpSpPr>
          <p:sp>
            <p:nvSpPr>
              <p:cNvPr id="64" name="Rechteck 63">
                <a:extLst>
                  <a:ext uri="{FF2B5EF4-FFF2-40B4-BE49-F238E27FC236}">
                    <a16:creationId xmlns:a16="http://schemas.microsoft.com/office/drawing/2014/main" id="{E54DC7C4-DA16-088F-D781-78BAABC720A4}"/>
                  </a:ext>
                </a:extLst>
              </p:cNvPr>
              <p:cNvSpPr/>
              <p:nvPr/>
            </p:nvSpPr>
            <p:spPr>
              <a:xfrm>
                <a:off x="3344499" y="7670799"/>
                <a:ext cx="163876" cy="238126"/>
              </a:xfrm>
              <a:prstGeom prst="rect">
                <a:avLst/>
              </a:prstGeom>
              <a:solidFill>
                <a:schemeClr val="bg1"/>
              </a:solidFill>
              <a:ln w="6350">
                <a:solidFill>
                  <a:schemeClr val="tx1"/>
                </a:solidFill>
              </a:ln>
              <a:scene3d>
                <a:camera prst="isometricTopUp"/>
                <a:lightRig rig="threePt" dir="t"/>
              </a:scene3d>
            </p:spPr>
            <p:txBody>
              <a:bodyPr wrap="square" rtlCol="0" anchor="ctr">
                <a:spAutoFit/>
              </a:bodyPr>
              <a:lstStyle/>
              <a:p>
                <a:pPr algn="just">
                  <a:lnSpc>
                    <a:spcPts val="1200"/>
                  </a:lnSpc>
                  <a:spcAft>
                    <a:spcPts val="600"/>
                  </a:spcAft>
                  <a:tabLst>
                    <a:tab pos="2070735" algn="l"/>
                  </a:tabLst>
                </a:pPr>
                <a:endParaRPr lang="de-DE" dirty="0">
                  <a:solidFill>
                    <a:srgbClr val="00000A"/>
                  </a:solidFill>
                  <a:ea typeface="Calibri" charset="0"/>
                  <a:cs typeface="Calibri" charset="0"/>
                </a:endParaRPr>
              </a:p>
            </p:txBody>
          </p:sp>
          <p:grpSp>
            <p:nvGrpSpPr>
              <p:cNvPr id="65" name="Gruppieren 64">
                <a:extLst>
                  <a:ext uri="{FF2B5EF4-FFF2-40B4-BE49-F238E27FC236}">
                    <a16:creationId xmlns:a16="http://schemas.microsoft.com/office/drawing/2014/main" id="{DA650162-B443-6BDC-BF86-FBF6BD507AC7}"/>
                  </a:ext>
                </a:extLst>
              </p:cNvPr>
              <p:cNvGrpSpPr/>
              <p:nvPr/>
            </p:nvGrpSpPr>
            <p:grpSpPr>
              <a:xfrm>
                <a:off x="3390385" y="7721954"/>
                <a:ext cx="72103" cy="135815"/>
                <a:chOff x="2444944" y="6685804"/>
                <a:chExt cx="807411" cy="1520861"/>
              </a:xfrm>
              <a:scene3d>
                <a:camera prst="isometricTopUp"/>
                <a:lightRig rig="threePt" dir="t"/>
              </a:scene3d>
            </p:grpSpPr>
            <p:sp>
              <p:nvSpPr>
                <p:cNvPr id="66" name="Freihandform 65">
                  <a:extLst>
                    <a:ext uri="{FF2B5EF4-FFF2-40B4-BE49-F238E27FC236}">
                      <a16:creationId xmlns:a16="http://schemas.microsoft.com/office/drawing/2014/main" id="{BFE9A85B-A2D1-F404-0E35-7FFA3743E501}"/>
                    </a:ext>
                  </a:extLst>
                </p:cNvPr>
                <p:cNvSpPr/>
                <p:nvPr/>
              </p:nvSpPr>
              <p:spPr>
                <a:xfrm>
                  <a:off x="2965950" y="7992159"/>
                  <a:ext cx="286405" cy="214506"/>
                </a:xfrm>
                <a:custGeom>
                  <a:avLst/>
                  <a:gdLst>
                    <a:gd name="connsiteX0" fmla="*/ 197000 w 286405"/>
                    <a:gd name="connsiteY0" fmla="*/ 0 h 214506"/>
                    <a:gd name="connsiteX1" fmla="*/ 197183 w 286405"/>
                    <a:gd name="connsiteY1" fmla="*/ 28 h 214506"/>
                    <a:gd name="connsiteX2" fmla="*/ 286405 w 286405"/>
                    <a:gd name="connsiteY2" fmla="*/ 102881 h 214506"/>
                    <a:gd name="connsiteX3" fmla="*/ 140320 w 286405"/>
                    <a:gd name="connsiteY3" fmla="*/ 214506 h 214506"/>
                    <a:gd name="connsiteX4" fmla="*/ 5715 w 286405"/>
                    <a:gd name="connsiteY4" fmla="*/ 146331 h 214506"/>
                    <a:gd name="connsiteX5" fmla="*/ 0 w 286405"/>
                    <a:gd name="connsiteY5" fmla="*/ 124702 h 214506"/>
                    <a:gd name="connsiteX6" fmla="*/ 47855 w 286405"/>
                    <a:gd name="connsiteY6" fmla="*/ 110325 h 214506"/>
                    <a:gd name="connsiteX7" fmla="*/ 172006 w 286405"/>
                    <a:gd name="connsiteY7" fmla="*/ 29317 h 2145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86405" h="214506">
                      <a:moveTo>
                        <a:pt x="197000" y="0"/>
                      </a:moveTo>
                      <a:lnTo>
                        <a:pt x="197183" y="28"/>
                      </a:lnTo>
                      <a:cubicBezTo>
                        <a:pt x="249615" y="16974"/>
                        <a:pt x="286405" y="56644"/>
                        <a:pt x="286405" y="102881"/>
                      </a:cubicBezTo>
                      <a:cubicBezTo>
                        <a:pt x="286405" y="164530"/>
                        <a:pt x="221001" y="214506"/>
                        <a:pt x="140320" y="214506"/>
                      </a:cubicBezTo>
                      <a:cubicBezTo>
                        <a:pt x="79809" y="214506"/>
                        <a:pt x="27892" y="186395"/>
                        <a:pt x="5715" y="146331"/>
                      </a:cubicBezTo>
                      <a:lnTo>
                        <a:pt x="0" y="124702"/>
                      </a:lnTo>
                      <a:lnTo>
                        <a:pt x="47855" y="110325"/>
                      </a:lnTo>
                      <a:cubicBezTo>
                        <a:pt x="94584" y="91197"/>
                        <a:pt x="136665" y="63519"/>
                        <a:pt x="172006" y="29317"/>
                      </a:cubicBezTo>
                      <a:close/>
                    </a:path>
                  </a:pathLst>
                </a:custGeom>
                <a:noFill/>
                <a:ln w="3175">
                  <a:solidFill>
                    <a:schemeClr val="tx1"/>
                  </a:solidFill>
                </a:ln>
              </p:spPr>
              <p:txBody>
                <a:bodyPr wrap="square" rtlCol="0" anchor="ctr">
                  <a:noAutofit/>
                </a:bodyPr>
                <a:lstStyle/>
                <a:p>
                  <a:pPr algn="just">
                    <a:lnSpc>
                      <a:spcPts val="1200"/>
                    </a:lnSpc>
                    <a:spcAft>
                      <a:spcPts val="600"/>
                    </a:spcAft>
                    <a:tabLst>
                      <a:tab pos="2070735" algn="l"/>
                    </a:tabLst>
                  </a:pPr>
                  <a:endParaRPr lang="de-DE" dirty="0">
                    <a:solidFill>
                      <a:srgbClr val="00000A"/>
                    </a:solidFill>
                    <a:ea typeface="Calibri" charset="0"/>
                    <a:cs typeface="Calibri" charset="0"/>
                  </a:endParaRPr>
                </a:p>
              </p:txBody>
            </p:sp>
            <p:sp>
              <p:nvSpPr>
                <p:cNvPr id="67" name="Oval 66">
                  <a:extLst>
                    <a:ext uri="{FF2B5EF4-FFF2-40B4-BE49-F238E27FC236}">
                      <a16:creationId xmlns:a16="http://schemas.microsoft.com/office/drawing/2014/main" id="{E9995920-6A83-0861-ACF3-DC4357BE1FBC}"/>
                    </a:ext>
                  </a:extLst>
                </p:cNvPr>
                <p:cNvSpPr/>
                <p:nvPr/>
              </p:nvSpPr>
              <p:spPr>
                <a:xfrm>
                  <a:off x="2775965" y="7876131"/>
                  <a:ext cx="169432" cy="129465"/>
                </a:xfrm>
                <a:prstGeom prst="ellipse">
                  <a:avLst/>
                </a:prstGeom>
                <a:noFill/>
                <a:ln w="3175">
                  <a:solidFill>
                    <a:schemeClr val="tx1"/>
                  </a:solidFill>
                </a:ln>
              </p:spPr>
              <p:txBody>
                <a:bodyPr wrap="square" rtlCol="0" anchor="ctr">
                  <a:spAutoFit/>
                </a:bodyPr>
                <a:lstStyle/>
                <a:p>
                  <a:pPr algn="just">
                    <a:lnSpc>
                      <a:spcPts val="1200"/>
                    </a:lnSpc>
                    <a:spcAft>
                      <a:spcPts val="600"/>
                    </a:spcAft>
                    <a:tabLst>
                      <a:tab pos="2070735" algn="l"/>
                    </a:tabLst>
                  </a:pPr>
                  <a:endParaRPr lang="de-DE" dirty="0">
                    <a:solidFill>
                      <a:srgbClr val="00000A"/>
                    </a:solidFill>
                    <a:ea typeface="Calibri" charset="0"/>
                    <a:cs typeface="Calibri" charset="0"/>
                  </a:endParaRPr>
                </a:p>
              </p:txBody>
            </p:sp>
            <p:sp>
              <p:nvSpPr>
                <p:cNvPr id="68" name="Freihandform 67">
                  <a:extLst>
                    <a:ext uri="{FF2B5EF4-FFF2-40B4-BE49-F238E27FC236}">
                      <a16:creationId xmlns:a16="http://schemas.microsoft.com/office/drawing/2014/main" id="{5F3AB78A-4A06-8B5F-1B61-5583C95E0D8D}"/>
                    </a:ext>
                  </a:extLst>
                </p:cNvPr>
                <p:cNvSpPr/>
                <p:nvPr/>
              </p:nvSpPr>
              <p:spPr>
                <a:xfrm>
                  <a:off x="2444944" y="7988581"/>
                  <a:ext cx="288335" cy="218084"/>
                </a:xfrm>
                <a:custGeom>
                  <a:avLst/>
                  <a:gdLst>
                    <a:gd name="connsiteX0" fmla="*/ 112602 w 288335"/>
                    <a:gd name="connsiteY0" fmla="*/ 0 h 218084"/>
                    <a:gd name="connsiteX1" fmla="*/ 140646 w 288335"/>
                    <a:gd name="connsiteY1" fmla="*/ 32895 h 218084"/>
                    <a:gd name="connsiteX2" fmla="*/ 264797 w 288335"/>
                    <a:gd name="connsiteY2" fmla="*/ 113903 h 218084"/>
                    <a:gd name="connsiteX3" fmla="*/ 288335 w 288335"/>
                    <a:gd name="connsiteY3" fmla="*/ 120974 h 218084"/>
                    <a:gd name="connsiteX4" fmla="*/ 280690 w 288335"/>
                    <a:gd name="connsiteY4" fmla="*/ 149909 h 218084"/>
                    <a:gd name="connsiteX5" fmla="*/ 146085 w 288335"/>
                    <a:gd name="connsiteY5" fmla="*/ 218084 h 218084"/>
                    <a:gd name="connsiteX6" fmla="*/ 0 w 288335"/>
                    <a:gd name="connsiteY6" fmla="*/ 106459 h 218084"/>
                    <a:gd name="connsiteX7" fmla="*/ 89222 w 288335"/>
                    <a:gd name="connsiteY7" fmla="*/ 3606 h 2180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88335" h="218084">
                      <a:moveTo>
                        <a:pt x="112602" y="0"/>
                      </a:moveTo>
                      <a:lnTo>
                        <a:pt x="140646" y="32895"/>
                      </a:lnTo>
                      <a:cubicBezTo>
                        <a:pt x="175987" y="67097"/>
                        <a:pt x="218069" y="94775"/>
                        <a:pt x="264797" y="113903"/>
                      </a:cubicBezTo>
                      <a:lnTo>
                        <a:pt x="288335" y="120974"/>
                      </a:lnTo>
                      <a:lnTo>
                        <a:pt x="280690" y="149909"/>
                      </a:lnTo>
                      <a:cubicBezTo>
                        <a:pt x="258513" y="189973"/>
                        <a:pt x="206596" y="218084"/>
                        <a:pt x="146085" y="218084"/>
                      </a:cubicBezTo>
                      <a:cubicBezTo>
                        <a:pt x="65404" y="218084"/>
                        <a:pt x="0" y="168108"/>
                        <a:pt x="0" y="106459"/>
                      </a:cubicBezTo>
                      <a:cubicBezTo>
                        <a:pt x="0" y="60222"/>
                        <a:pt x="36790" y="20552"/>
                        <a:pt x="89222" y="3606"/>
                      </a:cubicBezTo>
                      <a:close/>
                    </a:path>
                  </a:pathLst>
                </a:custGeom>
                <a:noFill/>
                <a:ln w="3175">
                  <a:solidFill>
                    <a:schemeClr val="tx1"/>
                  </a:solidFill>
                </a:ln>
              </p:spPr>
              <p:txBody>
                <a:bodyPr wrap="square" rtlCol="0" anchor="ctr">
                  <a:noAutofit/>
                </a:bodyPr>
                <a:lstStyle/>
                <a:p>
                  <a:pPr algn="just">
                    <a:lnSpc>
                      <a:spcPts val="1200"/>
                    </a:lnSpc>
                    <a:spcAft>
                      <a:spcPts val="600"/>
                    </a:spcAft>
                    <a:tabLst>
                      <a:tab pos="2070735" algn="l"/>
                    </a:tabLst>
                  </a:pPr>
                  <a:endParaRPr lang="de-DE" dirty="0">
                    <a:solidFill>
                      <a:srgbClr val="00000A"/>
                    </a:solidFill>
                    <a:ea typeface="Calibri" charset="0"/>
                    <a:cs typeface="Calibri" charset="0"/>
                  </a:endParaRPr>
                </a:p>
              </p:txBody>
            </p:sp>
            <p:sp>
              <p:nvSpPr>
                <p:cNvPr id="69" name="Oval 68">
                  <a:extLst>
                    <a:ext uri="{FF2B5EF4-FFF2-40B4-BE49-F238E27FC236}">
                      <a16:creationId xmlns:a16="http://schemas.microsoft.com/office/drawing/2014/main" id="{A377D10C-9863-597B-6885-00236FB97A2B}"/>
                    </a:ext>
                  </a:extLst>
                </p:cNvPr>
                <p:cNvSpPr/>
                <p:nvPr/>
              </p:nvSpPr>
              <p:spPr>
                <a:xfrm>
                  <a:off x="2471190" y="7376189"/>
                  <a:ext cx="781164" cy="756000"/>
                </a:xfrm>
                <a:prstGeom prst="ellipse">
                  <a:avLst/>
                </a:prstGeom>
                <a:noFill/>
                <a:ln w="3175">
                  <a:solidFill>
                    <a:schemeClr val="tx1"/>
                  </a:solidFill>
                </a:ln>
              </p:spPr>
              <p:txBody>
                <a:bodyPr wrap="square" rtlCol="0" anchor="ctr">
                  <a:spAutoFit/>
                </a:bodyPr>
                <a:lstStyle/>
                <a:p>
                  <a:pPr algn="just">
                    <a:lnSpc>
                      <a:spcPts val="1200"/>
                    </a:lnSpc>
                    <a:spcAft>
                      <a:spcPts val="600"/>
                    </a:spcAft>
                    <a:tabLst>
                      <a:tab pos="2070735" algn="l"/>
                    </a:tabLst>
                  </a:pPr>
                  <a:endParaRPr lang="de-DE" dirty="0">
                    <a:solidFill>
                      <a:srgbClr val="00000A"/>
                    </a:solidFill>
                    <a:ea typeface="Calibri" charset="0"/>
                    <a:cs typeface="Calibri" charset="0"/>
                  </a:endParaRPr>
                </a:p>
              </p:txBody>
            </p:sp>
            <p:sp>
              <p:nvSpPr>
                <p:cNvPr id="70" name="Freihandform 69">
                  <a:extLst>
                    <a:ext uri="{FF2B5EF4-FFF2-40B4-BE49-F238E27FC236}">
                      <a16:creationId xmlns:a16="http://schemas.microsoft.com/office/drawing/2014/main" id="{C10DE196-7891-187E-0CDE-468AEA4B45EF}"/>
                    </a:ext>
                  </a:extLst>
                </p:cNvPr>
                <p:cNvSpPr/>
                <p:nvPr/>
              </p:nvSpPr>
              <p:spPr>
                <a:xfrm rot="17100000" flipH="1">
                  <a:off x="2890303" y="6785822"/>
                  <a:ext cx="329501" cy="129466"/>
                </a:xfrm>
                <a:custGeom>
                  <a:avLst/>
                  <a:gdLst>
                    <a:gd name="connsiteX0" fmla="*/ 0 w 329501"/>
                    <a:gd name="connsiteY0" fmla="*/ 64733 h 129466"/>
                    <a:gd name="connsiteX1" fmla="*/ 187149 w 329501"/>
                    <a:gd name="connsiteY1" fmla="*/ 129466 h 129466"/>
                    <a:gd name="connsiteX2" fmla="*/ 319484 w 329501"/>
                    <a:gd name="connsiteY2" fmla="*/ 110506 h 129466"/>
                    <a:gd name="connsiteX3" fmla="*/ 329501 w 329501"/>
                    <a:gd name="connsiteY3" fmla="*/ 105367 h 129466"/>
                    <a:gd name="connsiteX4" fmla="*/ 317111 w 329501"/>
                    <a:gd name="connsiteY4" fmla="*/ 78210 h 129466"/>
                    <a:gd name="connsiteX5" fmla="*/ 303653 w 329501"/>
                    <a:gd name="connsiteY5" fmla="*/ 22120 h 129466"/>
                    <a:gd name="connsiteX6" fmla="*/ 303382 w 329501"/>
                    <a:gd name="connsiteY6" fmla="*/ 15205 h 129466"/>
                    <a:gd name="connsiteX7" fmla="*/ 259996 w 329501"/>
                    <a:gd name="connsiteY7" fmla="*/ 5087 h 129466"/>
                    <a:gd name="connsiteX8" fmla="*/ 187149 w 329501"/>
                    <a:gd name="connsiteY8" fmla="*/ 0 h 129466"/>
                    <a:gd name="connsiteX9" fmla="*/ 0 w 329501"/>
                    <a:gd name="connsiteY9" fmla="*/ 64733 h 1294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29501" h="129466">
                      <a:moveTo>
                        <a:pt x="0" y="64733"/>
                      </a:moveTo>
                      <a:cubicBezTo>
                        <a:pt x="0" y="100484"/>
                        <a:pt x="83789" y="129466"/>
                        <a:pt x="187149" y="129466"/>
                      </a:cubicBezTo>
                      <a:cubicBezTo>
                        <a:pt x="238829" y="129466"/>
                        <a:pt x="285616" y="122221"/>
                        <a:pt x="319484" y="110506"/>
                      </a:cubicBezTo>
                      <a:lnTo>
                        <a:pt x="329501" y="105367"/>
                      </a:lnTo>
                      <a:lnTo>
                        <a:pt x="317111" y="78210"/>
                      </a:lnTo>
                      <a:cubicBezTo>
                        <a:pt x="310859" y="60098"/>
                        <a:pt x="306326" y="41319"/>
                        <a:pt x="303653" y="22120"/>
                      </a:cubicBezTo>
                      <a:lnTo>
                        <a:pt x="303382" y="15205"/>
                      </a:lnTo>
                      <a:lnTo>
                        <a:pt x="259996" y="5087"/>
                      </a:lnTo>
                      <a:cubicBezTo>
                        <a:pt x="237606" y="1811"/>
                        <a:pt x="212989" y="0"/>
                        <a:pt x="187149" y="0"/>
                      </a:cubicBezTo>
                      <a:cubicBezTo>
                        <a:pt x="83789" y="0"/>
                        <a:pt x="0" y="28982"/>
                        <a:pt x="0" y="64733"/>
                      </a:cubicBezTo>
                      <a:close/>
                    </a:path>
                  </a:pathLst>
                </a:custGeom>
                <a:noFill/>
                <a:ln w="3175">
                  <a:solidFill>
                    <a:schemeClr val="tx1"/>
                  </a:solidFill>
                </a:ln>
              </p:spPr>
              <p:txBody>
                <a:bodyPr wrap="square" rtlCol="0" anchor="ctr">
                  <a:noAutofit/>
                </a:bodyPr>
                <a:lstStyle/>
                <a:p>
                  <a:pPr algn="just">
                    <a:lnSpc>
                      <a:spcPts val="1200"/>
                    </a:lnSpc>
                    <a:spcAft>
                      <a:spcPts val="600"/>
                    </a:spcAft>
                    <a:tabLst>
                      <a:tab pos="2070735" algn="l"/>
                    </a:tabLst>
                  </a:pPr>
                  <a:endParaRPr lang="de-DE" dirty="0">
                    <a:solidFill>
                      <a:srgbClr val="00000A"/>
                    </a:solidFill>
                    <a:ea typeface="Calibri" charset="0"/>
                    <a:cs typeface="Calibri" charset="0"/>
                  </a:endParaRPr>
                </a:p>
              </p:txBody>
            </p:sp>
            <p:sp>
              <p:nvSpPr>
                <p:cNvPr id="71" name="Freihandform 70">
                  <a:extLst>
                    <a:ext uri="{FF2B5EF4-FFF2-40B4-BE49-F238E27FC236}">
                      <a16:creationId xmlns:a16="http://schemas.microsoft.com/office/drawing/2014/main" id="{B7A400CA-AEED-E7A2-15F1-E975BCD430A1}"/>
                    </a:ext>
                  </a:extLst>
                </p:cNvPr>
                <p:cNvSpPr/>
                <p:nvPr/>
              </p:nvSpPr>
              <p:spPr>
                <a:xfrm rot="4500000">
                  <a:off x="2503740" y="6785824"/>
                  <a:ext cx="329501" cy="129466"/>
                </a:xfrm>
                <a:custGeom>
                  <a:avLst/>
                  <a:gdLst>
                    <a:gd name="connsiteX0" fmla="*/ 0 w 329501"/>
                    <a:gd name="connsiteY0" fmla="*/ 64733 h 129466"/>
                    <a:gd name="connsiteX1" fmla="*/ 187149 w 329501"/>
                    <a:gd name="connsiteY1" fmla="*/ 0 h 129466"/>
                    <a:gd name="connsiteX2" fmla="*/ 259996 w 329501"/>
                    <a:gd name="connsiteY2" fmla="*/ 5087 h 129466"/>
                    <a:gd name="connsiteX3" fmla="*/ 303381 w 329501"/>
                    <a:gd name="connsiteY3" fmla="*/ 15205 h 129466"/>
                    <a:gd name="connsiteX4" fmla="*/ 303652 w 329501"/>
                    <a:gd name="connsiteY4" fmla="*/ 22119 h 129466"/>
                    <a:gd name="connsiteX5" fmla="*/ 317110 w 329501"/>
                    <a:gd name="connsiteY5" fmla="*/ 78209 h 129466"/>
                    <a:gd name="connsiteX6" fmla="*/ 329501 w 329501"/>
                    <a:gd name="connsiteY6" fmla="*/ 105367 h 129466"/>
                    <a:gd name="connsiteX7" fmla="*/ 319484 w 329501"/>
                    <a:gd name="connsiteY7" fmla="*/ 110506 h 129466"/>
                    <a:gd name="connsiteX8" fmla="*/ 187149 w 329501"/>
                    <a:gd name="connsiteY8" fmla="*/ 129466 h 129466"/>
                    <a:gd name="connsiteX9" fmla="*/ 0 w 329501"/>
                    <a:gd name="connsiteY9" fmla="*/ 64733 h 1294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29501" h="129466">
                      <a:moveTo>
                        <a:pt x="0" y="64733"/>
                      </a:moveTo>
                      <a:cubicBezTo>
                        <a:pt x="0" y="28982"/>
                        <a:pt x="83789" y="0"/>
                        <a:pt x="187149" y="0"/>
                      </a:cubicBezTo>
                      <a:cubicBezTo>
                        <a:pt x="212989" y="0"/>
                        <a:pt x="237606" y="1811"/>
                        <a:pt x="259996" y="5087"/>
                      </a:cubicBezTo>
                      <a:lnTo>
                        <a:pt x="303381" y="15205"/>
                      </a:lnTo>
                      <a:lnTo>
                        <a:pt x="303652" y="22119"/>
                      </a:lnTo>
                      <a:cubicBezTo>
                        <a:pt x="306326" y="41318"/>
                        <a:pt x="310859" y="60096"/>
                        <a:pt x="317110" y="78209"/>
                      </a:cubicBezTo>
                      <a:lnTo>
                        <a:pt x="329501" y="105367"/>
                      </a:lnTo>
                      <a:lnTo>
                        <a:pt x="319484" y="110506"/>
                      </a:lnTo>
                      <a:cubicBezTo>
                        <a:pt x="285616" y="122221"/>
                        <a:pt x="238829" y="129466"/>
                        <a:pt x="187149" y="129466"/>
                      </a:cubicBezTo>
                      <a:cubicBezTo>
                        <a:pt x="83789" y="129466"/>
                        <a:pt x="0" y="100484"/>
                        <a:pt x="0" y="64733"/>
                      </a:cubicBezTo>
                      <a:close/>
                    </a:path>
                  </a:pathLst>
                </a:custGeom>
                <a:noFill/>
                <a:ln w="3175">
                  <a:solidFill>
                    <a:schemeClr val="tx1"/>
                  </a:solidFill>
                </a:ln>
              </p:spPr>
              <p:txBody>
                <a:bodyPr wrap="square" rtlCol="0" anchor="ctr">
                  <a:noAutofit/>
                </a:bodyPr>
                <a:lstStyle/>
                <a:p>
                  <a:pPr algn="just">
                    <a:lnSpc>
                      <a:spcPts val="1200"/>
                    </a:lnSpc>
                    <a:spcAft>
                      <a:spcPts val="600"/>
                    </a:spcAft>
                    <a:tabLst>
                      <a:tab pos="2070735" algn="l"/>
                    </a:tabLst>
                  </a:pPr>
                  <a:endParaRPr lang="de-DE" dirty="0">
                    <a:solidFill>
                      <a:srgbClr val="00000A"/>
                    </a:solidFill>
                    <a:ea typeface="Calibri" charset="0"/>
                    <a:cs typeface="Calibri" charset="0"/>
                  </a:endParaRPr>
                </a:p>
              </p:txBody>
            </p:sp>
            <p:sp>
              <p:nvSpPr>
                <p:cNvPr id="72" name="Freihandform 71">
                  <a:extLst>
                    <a:ext uri="{FF2B5EF4-FFF2-40B4-BE49-F238E27FC236}">
                      <a16:creationId xmlns:a16="http://schemas.microsoft.com/office/drawing/2014/main" id="{23F79FEB-A67C-46F7-A60F-F79B2E2B93C0}"/>
                    </a:ext>
                  </a:extLst>
                </p:cNvPr>
                <p:cNvSpPr/>
                <p:nvPr/>
              </p:nvSpPr>
              <p:spPr>
                <a:xfrm>
                  <a:off x="2563322" y="6950243"/>
                  <a:ext cx="596900" cy="494508"/>
                </a:xfrm>
                <a:custGeom>
                  <a:avLst/>
                  <a:gdLst>
                    <a:gd name="connsiteX0" fmla="*/ 298450 w 596900"/>
                    <a:gd name="connsiteY0" fmla="*/ 0 h 494508"/>
                    <a:gd name="connsiteX1" fmla="*/ 596900 w 596900"/>
                    <a:gd name="connsiteY1" fmla="*/ 298450 h 494508"/>
                    <a:gd name="connsiteX2" fmla="*/ 545929 w 596900"/>
                    <a:gd name="connsiteY2" fmla="*/ 465316 h 494508"/>
                    <a:gd name="connsiteX3" fmla="*/ 521844 w 596900"/>
                    <a:gd name="connsiteY3" fmla="*/ 494508 h 494508"/>
                    <a:gd name="connsiteX4" fmla="*/ 516828 w 596900"/>
                    <a:gd name="connsiteY4" fmla="*/ 490503 h 494508"/>
                    <a:gd name="connsiteX5" fmla="*/ 298450 w 596900"/>
                    <a:gd name="connsiteY5" fmla="*/ 425946 h 494508"/>
                    <a:gd name="connsiteX6" fmla="*/ 80072 w 596900"/>
                    <a:gd name="connsiteY6" fmla="*/ 490503 h 494508"/>
                    <a:gd name="connsiteX7" fmla="*/ 75056 w 596900"/>
                    <a:gd name="connsiteY7" fmla="*/ 494508 h 494508"/>
                    <a:gd name="connsiteX8" fmla="*/ 50971 w 596900"/>
                    <a:gd name="connsiteY8" fmla="*/ 465316 h 494508"/>
                    <a:gd name="connsiteX9" fmla="*/ 0 w 596900"/>
                    <a:gd name="connsiteY9" fmla="*/ 298450 h 494508"/>
                    <a:gd name="connsiteX10" fmla="*/ 298450 w 596900"/>
                    <a:gd name="connsiteY10" fmla="*/ 0 h 4945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96900" h="494508">
                      <a:moveTo>
                        <a:pt x="298450" y="0"/>
                      </a:moveTo>
                      <a:cubicBezTo>
                        <a:pt x="463279" y="0"/>
                        <a:pt x="596900" y="133621"/>
                        <a:pt x="596900" y="298450"/>
                      </a:cubicBezTo>
                      <a:cubicBezTo>
                        <a:pt x="596900" y="360261"/>
                        <a:pt x="578110" y="417683"/>
                        <a:pt x="545929" y="465316"/>
                      </a:cubicBezTo>
                      <a:lnTo>
                        <a:pt x="521844" y="494508"/>
                      </a:lnTo>
                      <a:lnTo>
                        <a:pt x="516828" y="490503"/>
                      </a:lnTo>
                      <a:cubicBezTo>
                        <a:pt x="454491" y="449745"/>
                        <a:pt x="379342" y="425946"/>
                        <a:pt x="298450" y="425946"/>
                      </a:cubicBezTo>
                      <a:cubicBezTo>
                        <a:pt x="217558" y="425946"/>
                        <a:pt x="142410" y="449745"/>
                        <a:pt x="80072" y="490503"/>
                      </a:cubicBezTo>
                      <a:lnTo>
                        <a:pt x="75056" y="494508"/>
                      </a:lnTo>
                      <a:lnTo>
                        <a:pt x="50971" y="465316"/>
                      </a:lnTo>
                      <a:cubicBezTo>
                        <a:pt x="18791" y="417683"/>
                        <a:pt x="0" y="360261"/>
                        <a:pt x="0" y="298450"/>
                      </a:cubicBezTo>
                      <a:cubicBezTo>
                        <a:pt x="0" y="133621"/>
                        <a:pt x="133621" y="0"/>
                        <a:pt x="298450" y="0"/>
                      </a:cubicBezTo>
                      <a:close/>
                    </a:path>
                  </a:pathLst>
                </a:custGeom>
                <a:noFill/>
                <a:ln w="3175">
                  <a:solidFill>
                    <a:schemeClr val="tx1"/>
                  </a:solidFill>
                </a:ln>
              </p:spPr>
              <p:txBody>
                <a:bodyPr wrap="square" rtlCol="0" anchor="ctr">
                  <a:noAutofit/>
                </a:bodyPr>
                <a:lstStyle/>
                <a:p>
                  <a:pPr algn="just">
                    <a:lnSpc>
                      <a:spcPts val="1200"/>
                    </a:lnSpc>
                    <a:spcAft>
                      <a:spcPts val="600"/>
                    </a:spcAft>
                    <a:tabLst>
                      <a:tab pos="2070735" algn="l"/>
                    </a:tabLst>
                  </a:pPr>
                  <a:endParaRPr lang="de-DE" dirty="0">
                    <a:solidFill>
                      <a:srgbClr val="00000A"/>
                    </a:solidFill>
                    <a:ea typeface="Calibri" charset="0"/>
                    <a:cs typeface="Calibri" charset="0"/>
                  </a:endParaRPr>
                </a:p>
              </p:txBody>
            </p:sp>
          </p:grpSp>
        </p:grpSp>
        <p:sp>
          <p:nvSpPr>
            <p:cNvPr id="74" name="Rechteck 73">
              <a:extLst>
                <a:ext uri="{FF2B5EF4-FFF2-40B4-BE49-F238E27FC236}">
                  <a16:creationId xmlns:a16="http://schemas.microsoft.com/office/drawing/2014/main" id="{8529BC6E-71FD-4A0B-7F3D-7321C26477EA}"/>
                </a:ext>
              </a:extLst>
            </p:cNvPr>
            <p:cNvSpPr/>
            <p:nvPr/>
          </p:nvSpPr>
          <p:spPr>
            <a:xfrm>
              <a:off x="1938062" y="6836840"/>
              <a:ext cx="124464" cy="180857"/>
            </a:xfrm>
            <a:prstGeom prst="rect">
              <a:avLst/>
            </a:prstGeom>
            <a:solidFill>
              <a:schemeClr val="bg1"/>
            </a:solidFill>
            <a:ln w="6350">
              <a:solidFill>
                <a:schemeClr val="tx1"/>
              </a:solidFill>
            </a:ln>
            <a:scene3d>
              <a:camera prst="isometricBottomDown"/>
              <a:lightRig rig="threePt" dir="t"/>
            </a:scene3d>
          </p:spPr>
          <p:txBody>
            <a:bodyPr wrap="square" rtlCol="0" anchor="ctr">
              <a:spAutoFit/>
            </a:bodyPr>
            <a:lstStyle/>
            <a:p>
              <a:pPr algn="just">
                <a:lnSpc>
                  <a:spcPts val="1200"/>
                </a:lnSpc>
                <a:spcAft>
                  <a:spcPts val="600"/>
                </a:spcAft>
                <a:tabLst>
                  <a:tab pos="2070735" algn="l"/>
                </a:tabLst>
              </a:pPr>
              <a:endParaRPr lang="de-DE" dirty="0">
                <a:solidFill>
                  <a:srgbClr val="00000A"/>
                </a:solidFill>
                <a:ea typeface="Calibri" charset="0"/>
                <a:cs typeface="Calibri" charset="0"/>
              </a:endParaRPr>
            </a:p>
          </p:txBody>
        </p:sp>
        <p:sp>
          <p:nvSpPr>
            <p:cNvPr id="83" name="Rechteck 82">
              <a:extLst>
                <a:ext uri="{FF2B5EF4-FFF2-40B4-BE49-F238E27FC236}">
                  <a16:creationId xmlns:a16="http://schemas.microsoft.com/office/drawing/2014/main" id="{03994E11-C8DE-18E6-ACB1-E870DE8B4D90}"/>
                </a:ext>
              </a:extLst>
            </p:cNvPr>
            <p:cNvSpPr/>
            <p:nvPr/>
          </p:nvSpPr>
          <p:spPr>
            <a:xfrm>
              <a:off x="2623862" y="6443140"/>
              <a:ext cx="124464" cy="180857"/>
            </a:xfrm>
            <a:prstGeom prst="rect">
              <a:avLst/>
            </a:prstGeom>
            <a:solidFill>
              <a:schemeClr val="bg1"/>
            </a:solidFill>
            <a:ln w="6350">
              <a:solidFill>
                <a:schemeClr val="tx1"/>
              </a:solidFill>
            </a:ln>
            <a:scene3d>
              <a:camera prst="isometricBottomDown"/>
              <a:lightRig rig="threePt" dir="t"/>
            </a:scene3d>
          </p:spPr>
          <p:txBody>
            <a:bodyPr wrap="square" rtlCol="0" anchor="ctr">
              <a:spAutoFit/>
            </a:bodyPr>
            <a:lstStyle/>
            <a:p>
              <a:pPr algn="just">
                <a:lnSpc>
                  <a:spcPts val="1200"/>
                </a:lnSpc>
                <a:spcAft>
                  <a:spcPts val="600"/>
                </a:spcAft>
                <a:tabLst>
                  <a:tab pos="2070735" algn="l"/>
                </a:tabLst>
              </a:pPr>
              <a:endParaRPr lang="de-DE" dirty="0">
                <a:solidFill>
                  <a:srgbClr val="00000A"/>
                </a:solidFill>
                <a:ea typeface="Calibri" charset="0"/>
                <a:cs typeface="Calibri" charset="0"/>
              </a:endParaRPr>
            </a:p>
          </p:txBody>
        </p:sp>
        <p:sp>
          <p:nvSpPr>
            <p:cNvPr id="84" name="Rechteck 83">
              <a:extLst>
                <a:ext uri="{FF2B5EF4-FFF2-40B4-BE49-F238E27FC236}">
                  <a16:creationId xmlns:a16="http://schemas.microsoft.com/office/drawing/2014/main" id="{E16A10C7-2A8E-2B27-CA86-25423514F34E}"/>
                </a:ext>
              </a:extLst>
            </p:cNvPr>
            <p:cNvSpPr/>
            <p:nvPr/>
          </p:nvSpPr>
          <p:spPr>
            <a:xfrm>
              <a:off x="3217587" y="6091156"/>
              <a:ext cx="124464" cy="180857"/>
            </a:xfrm>
            <a:prstGeom prst="rect">
              <a:avLst/>
            </a:prstGeom>
            <a:solidFill>
              <a:schemeClr val="bg1"/>
            </a:solidFill>
            <a:ln w="6350">
              <a:solidFill>
                <a:schemeClr val="tx1"/>
              </a:solidFill>
            </a:ln>
            <a:scene3d>
              <a:camera prst="isometricBottomDown"/>
              <a:lightRig rig="threePt" dir="t"/>
            </a:scene3d>
          </p:spPr>
          <p:txBody>
            <a:bodyPr wrap="square" rtlCol="0" anchor="ctr">
              <a:spAutoFit/>
            </a:bodyPr>
            <a:lstStyle/>
            <a:p>
              <a:pPr algn="just">
                <a:lnSpc>
                  <a:spcPts val="1200"/>
                </a:lnSpc>
                <a:spcAft>
                  <a:spcPts val="600"/>
                </a:spcAft>
                <a:tabLst>
                  <a:tab pos="2070735" algn="l"/>
                </a:tabLst>
              </a:pPr>
              <a:endParaRPr lang="de-DE" dirty="0">
                <a:solidFill>
                  <a:srgbClr val="00000A"/>
                </a:solidFill>
                <a:ea typeface="Calibri" charset="0"/>
                <a:cs typeface="Calibri" charset="0"/>
              </a:endParaRPr>
            </a:p>
          </p:txBody>
        </p:sp>
      </p:grpSp>
    </p:spTree>
    <p:extLst>
      <p:ext uri="{BB962C8B-B14F-4D97-AF65-F5344CB8AC3E}">
        <p14:creationId xmlns:p14="http://schemas.microsoft.com/office/powerpoint/2010/main" val="141070917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4">
            <a:extLst>
              <a:ext uri="{FF2B5EF4-FFF2-40B4-BE49-F238E27FC236}">
                <a16:creationId xmlns:a16="http://schemas.microsoft.com/office/drawing/2014/main" id="{BDA05F42-169E-97EE-C5EE-24FB655F2FB8}"/>
              </a:ext>
            </a:extLst>
          </p:cNvPr>
          <p:cNvSpPr txBox="1">
            <a:spLocks/>
          </p:cNvSpPr>
          <p:nvPr/>
        </p:nvSpPr>
        <p:spPr>
          <a:xfrm>
            <a:off x="293565" y="103341"/>
            <a:ext cx="6442515" cy="1100987"/>
          </a:xfrm>
          <a:prstGeom prst="rect">
            <a:avLst/>
          </a:prstGeom>
        </p:spPr>
        <p:txBody>
          <a:bodyPr anchor="b"/>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de-DE" sz="3200" b="1" dirty="0">
                <a:solidFill>
                  <a:srgbClr val="EE6A6C"/>
                </a:solidFill>
                <a:latin typeface="Calibri" panose="020F0502020204030204" pitchFamily="34" charset="0"/>
                <a:ea typeface="Malgun Gothic" charset="-127"/>
                <a:cs typeface="Calibri" panose="020F0502020204030204" pitchFamily="34" charset="0"/>
              </a:rPr>
              <a:t>MALVORLAGE</a:t>
            </a:r>
            <a:endParaRPr lang="de-DE" sz="3200" b="1" dirty="0">
              <a:solidFill>
                <a:srgbClr val="EE6A6C"/>
              </a:solidFill>
              <a:latin typeface="Calibri" panose="020F0502020204030204" pitchFamily="34" charset="0"/>
              <a:cs typeface="Calibri" panose="020F0502020204030204" pitchFamily="34" charset="0"/>
            </a:endParaRPr>
          </a:p>
        </p:txBody>
      </p:sp>
      <p:pic>
        <p:nvPicPr>
          <p:cNvPr id="6" name="Grafik 5" descr="Ein Bild, das Nachthimmel enthält.&#10;&#10;Automatisch generierte Beschreibung">
            <a:extLst>
              <a:ext uri="{FF2B5EF4-FFF2-40B4-BE49-F238E27FC236}">
                <a16:creationId xmlns:a16="http://schemas.microsoft.com/office/drawing/2014/main" id="{B11BD9C6-624C-3C21-331E-90CB8B82363C}"/>
              </a:ext>
            </a:extLst>
          </p:cNvPr>
          <p:cNvPicPr>
            <a:picLocks noChangeAspect="1"/>
          </p:cNvPicPr>
          <p:nvPr/>
        </p:nvPicPr>
        <p:blipFill>
          <a:blip r:embed="rId2"/>
          <a:stretch>
            <a:fillRect/>
          </a:stretch>
        </p:blipFill>
        <p:spPr>
          <a:xfrm>
            <a:off x="0" y="426336"/>
            <a:ext cx="6858000" cy="9693408"/>
          </a:xfrm>
          <a:prstGeom prst="rect">
            <a:avLst/>
          </a:prstGeom>
        </p:spPr>
      </p:pic>
    </p:spTree>
    <p:extLst>
      <p:ext uri="{BB962C8B-B14F-4D97-AF65-F5344CB8AC3E}">
        <p14:creationId xmlns:p14="http://schemas.microsoft.com/office/powerpoint/2010/main" val="2575116247"/>
      </p:ext>
    </p:extLst>
  </p:cSld>
  <p:clrMapOvr>
    <a:masterClrMapping/>
  </p:clrMapOvr>
</p:sld>
</file>

<file path=ppt/theme/theme1.xml><?xml version="1.0" encoding="utf-8"?>
<a:theme xmlns:a="http://schemas.openxmlformats.org/drawingml/2006/main" name="0_Titelfolien">
  <a:themeElements>
    <a:clrScheme name="Office-Design">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Design">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Design">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bodyPr wrap="square">
        <a:spAutoFit/>
      </a:bodyPr>
      <a:lstStyle>
        <a:defPPr algn="just">
          <a:lnSpc>
            <a:spcPts val="1200"/>
          </a:lnSpc>
          <a:spcAft>
            <a:spcPts val="600"/>
          </a:spcAft>
          <a:tabLst>
            <a:tab pos="2070735" algn="l"/>
          </a:tabLst>
          <a:defRPr dirty="0">
            <a:solidFill>
              <a:srgbClr val="00000A"/>
            </a:solidFill>
            <a:ea typeface="Calibri" charset="0"/>
            <a:cs typeface="Calibri" charset="0"/>
          </a:defRPr>
        </a:defPPr>
      </a:lst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Druckvorlagen">
  <a:themeElements>
    <a:clrScheme name="Office-Design">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Design">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Design">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bodyPr wrap="square">
        <a:spAutoFit/>
      </a:bodyPr>
      <a:lstStyle>
        <a:defPPr algn="just">
          <a:lnSpc>
            <a:spcPts val="1200"/>
          </a:lnSpc>
          <a:spcAft>
            <a:spcPts val="600"/>
          </a:spcAft>
          <a:tabLst>
            <a:tab pos="2070735" algn="l"/>
          </a:tabLst>
          <a:defRPr dirty="0">
            <a:solidFill>
              <a:srgbClr val="00000A"/>
            </a:solidFill>
            <a:ea typeface="Calibri" charset="0"/>
            <a:cs typeface="Calibri" charset="0"/>
          </a:defRPr>
        </a:defPPr>
      </a:lst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162</Words>
  <Application>Microsoft Macintosh PowerPoint</Application>
  <PresentationFormat>A4-Papier (210 x 297 mm)</PresentationFormat>
  <Paragraphs>16</Paragraphs>
  <Slides>4</Slides>
  <Notes>1</Notes>
  <HiddenSlides>0</HiddenSlides>
  <MMClips>0</MMClips>
  <ScaleCrop>false</ScaleCrop>
  <HeadingPairs>
    <vt:vector size="6" baseType="variant">
      <vt:variant>
        <vt:lpstr>Verwendete Schriftarten</vt:lpstr>
      </vt:variant>
      <vt:variant>
        <vt:i4>5</vt:i4>
      </vt:variant>
      <vt:variant>
        <vt:lpstr>Design</vt:lpstr>
      </vt:variant>
      <vt:variant>
        <vt:i4>2</vt:i4>
      </vt:variant>
      <vt:variant>
        <vt:lpstr>Folientitel</vt:lpstr>
      </vt:variant>
      <vt:variant>
        <vt:i4>4</vt:i4>
      </vt:variant>
    </vt:vector>
  </HeadingPairs>
  <TitlesOfParts>
    <vt:vector size="11" baseType="lpstr">
      <vt:lpstr>-apple-system</vt:lpstr>
      <vt:lpstr>Arial</vt:lpstr>
      <vt:lpstr>Calibri</vt:lpstr>
      <vt:lpstr>Calibri Regular</vt:lpstr>
      <vt:lpstr>Chalkboard</vt:lpstr>
      <vt:lpstr>0_Titelfolien</vt:lpstr>
      <vt:lpstr>Druckvorlagen</vt:lpstr>
      <vt:lpstr>PowerPoint-Präsentation</vt:lpstr>
      <vt:lpstr>PowerPoint-Präsentation</vt:lpstr>
      <vt:lpstr>PowerPoint-Präsentation</vt:lpstr>
      <vt:lpstr>PowerPoint-Präsentation</vt:lpstr>
    </vt:vector>
  </TitlesOfParts>
  <Manager>wimasu.de</Manager>
  <Company>WIMASU GmbH</Company>
  <LinksUpToDate>false</LinksUpToDate>
  <SharedDoc>false</SharedDoc>
  <HyperlinkBase>https://wimasu.de/staffellauf-malwettbewerb-im-sportunterricht/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Staffellauf Weihnachtsportrait by WIMASU</dc:title>
  <dc:subject>Staffellauf Weihnachtsportrait</dc:subject>
  <dc:creator>Gawenat</dc:creator>
  <cp:keywords>Sportunterricht, Sport, Staffellauf</cp:keywords>
  <dc:description>© WIMASU GmbH 2023
Alle Rechte vorbehalten. Alle Nachdrucke und digitale Weitergabe nur mit  ausdrücklicher schriftlicher Genehmigung.  </dc:description>
  <cp:lastModifiedBy>Janes Veit</cp:lastModifiedBy>
  <cp:revision>474</cp:revision>
  <cp:lastPrinted>2020-07-14T07:52:11Z</cp:lastPrinted>
  <dcterms:created xsi:type="dcterms:W3CDTF">2020-05-26T08:39:00Z</dcterms:created>
  <dcterms:modified xsi:type="dcterms:W3CDTF">2023-10-03T18:11:40Z</dcterms:modified>
  <cp:category>Sportunterricht, Sport, Staffellauf</cp:category>
</cp:coreProperties>
</file>