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0" r:id="rId2"/>
    <p:sldId id="318" r:id="rId3"/>
    <p:sldId id="452" r:id="rId4"/>
    <p:sldId id="453" r:id="rId5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n" id="{336657F6-C30F-264C-8570-FDA3770017BA}">
          <p14:sldIdLst>
            <p14:sldId id="270"/>
            <p14:sldId id="318"/>
          </p14:sldIdLst>
        </p14:section>
        <p14:section name="Material" id="{462A55F3-E87C-9F4A-9F67-1CB5A1297E90}">
          <p14:sldIdLst>
            <p14:sldId id="452"/>
            <p14:sldId id="4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/>
  <p:cmAuthor id="2" name="Leif Boe" initials="LB" lastIdx="5" clrIdx="2"/>
  <p:cmAuthor id="3" name="Leif Boe" initials="LB [2]" lastIdx="1" clrIdx="3"/>
  <p:cmAuthor id="4" name="Leif Boe" initials="LB [3]" lastIdx="1" clrIdx="4"/>
  <p:cmAuthor id="5" name="Janes Veit" initials="JV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A6C"/>
    <a:srgbClr val="FF827E"/>
    <a:srgbClr val="4ECDC4"/>
    <a:srgbClr val="215682"/>
    <a:srgbClr val="426E9B"/>
    <a:srgbClr val="6FDAF5"/>
    <a:srgbClr val="F3D23A"/>
    <a:srgbClr val="4E9BB0"/>
    <a:srgbClr val="D4B735"/>
    <a:srgbClr val="FBF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34"/>
    <p:restoredTop sz="94966"/>
  </p:normalViewPr>
  <p:slideViewPr>
    <p:cSldViewPr snapToGrid="0" snapToObjects="1" showGuides="1">
      <p:cViewPr varScale="1">
        <p:scale>
          <a:sx n="84" d="100"/>
          <a:sy n="84" d="100"/>
        </p:scale>
        <p:origin x="2864" y="192"/>
      </p:cViewPr>
      <p:guideLst>
        <p:guide orient="horz" pos="3143"/>
        <p:guide pos="2160"/>
        <p:guide pos="4133"/>
        <p:guide pos="3816"/>
        <p:guide pos="3952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960BD-57D5-7743-92D0-705C6076710A}" type="datetimeFigureOut">
              <a:rPr lang="de-DE" smtClean="0"/>
              <a:t>30.05.22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8A52C-A346-BA42-94E9-1A11C62A4B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78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30.05.22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3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6">
            <a:extLst>
              <a:ext uri="{FF2B5EF4-FFF2-40B4-BE49-F238E27FC236}">
                <a16:creationId xmlns:a16="http://schemas.microsoft.com/office/drawing/2014/main" id="{74A485F3-DD64-D84D-9F0B-AEF2E5A51A00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58CF4D5-119E-5089-BA1E-4098EA9561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39200" y="2392680"/>
            <a:ext cx="8036560" cy="51206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139C891-AD51-E340-9DEB-2E60618FCF10}"/>
              </a:ext>
            </a:extLst>
          </p:cNvPr>
          <p:cNvSpPr txBox="1"/>
          <p:nvPr userDrawn="1"/>
        </p:nvSpPr>
        <p:spPr>
          <a:xfrm>
            <a:off x="1356749" y="5344516"/>
            <a:ext cx="41445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827E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2022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 Ostern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W., Werner D. (2022).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Kennenlern-Bingo.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454BCA61-CFF3-0440-9D23-400F0A543E7C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 </a:t>
            </a:r>
          </a:p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IMPRESSUM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F7585D6-88DA-1047-AC2C-39466D4809A7}"/>
              </a:ext>
            </a:extLst>
          </p:cNvPr>
          <p:cNvSpPr/>
          <p:nvPr userDrawn="1"/>
        </p:nvSpPr>
        <p:spPr>
          <a:xfrm>
            <a:off x="1714500" y="6977273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Autor:innen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 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W. Walther, D. Werner</a:t>
            </a:r>
          </a:p>
          <a:p>
            <a:pPr algn="l"/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N. Matsuyama, J. Schäfer</a:t>
            </a:r>
          </a:p>
          <a:p>
            <a:pPr algn="l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Lektorat: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J. Schäfer</a:t>
            </a: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</p:spTree>
    <p:extLst>
      <p:ext uri="{BB962C8B-B14F-4D97-AF65-F5344CB8AC3E}">
        <p14:creationId xmlns:p14="http://schemas.microsoft.com/office/powerpoint/2010/main" val="44255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6" y="671418"/>
            <a:ext cx="4728378" cy="95494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5883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– Bingo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5" y="671419"/>
            <a:ext cx="5521607" cy="57419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922A636-9F50-C1C7-66C5-FEF13312514B}"/>
              </a:ext>
            </a:extLst>
          </p:cNvPr>
          <p:cNvGrpSpPr/>
          <p:nvPr userDrawn="1"/>
        </p:nvGrpSpPr>
        <p:grpSpPr>
          <a:xfrm>
            <a:off x="287780" y="2955106"/>
            <a:ext cx="6270868" cy="1492871"/>
            <a:chOff x="287780" y="2006082"/>
            <a:chExt cx="6943446" cy="1652988"/>
          </a:xfrm>
        </p:grpSpPr>
        <p:sp>
          <p:nvSpPr>
            <p:cNvPr id="7" name="Abgerundetes Rechteck 6">
              <a:extLst>
                <a:ext uri="{FF2B5EF4-FFF2-40B4-BE49-F238E27FC236}">
                  <a16:creationId xmlns:a16="http://schemas.microsoft.com/office/drawing/2014/main" id="{EF27A91F-FD11-A109-887D-7205C7E1EBD5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8551" y="124751"/>
                    <a:pt x="119275" y="-2809"/>
                    <a:pt x="275504" y="0"/>
                  </a:cubicBezTo>
                  <a:cubicBezTo>
                    <a:pt x="521705" y="13239"/>
                    <a:pt x="624549" y="-26049"/>
                    <a:pt x="837514" y="0"/>
                  </a:cubicBezTo>
                  <a:cubicBezTo>
                    <a:pt x="1050479" y="26049"/>
                    <a:pt x="1153739" y="-22775"/>
                    <a:pt x="1377484" y="0"/>
                  </a:cubicBezTo>
                  <a:cubicBezTo>
                    <a:pt x="1527158" y="4439"/>
                    <a:pt x="1679104" y="142753"/>
                    <a:pt x="1652988" y="275504"/>
                  </a:cubicBezTo>
                  <a:cubicBezTo>
                    <a:pt x="1637633" y="431305"/>
                    <a:pt x="1678063" y="572827"/>
                    <a:pt x="1652988" y="804454"/>
                  </a:cubicBezTo>
                  <a:cubicBezTo>
                    <a:pt x="1627914" y="1036081"/>
                    <a:pt x="1633275" y="1153141"/>
                    <a:pt x="1652988" y="1377484"/>
                  </a:cubicBezTo>
                  <a:cubicBezTo>
                    <a:pt x="1665997" y="1555399"/>
                    <a:pt x="1512831" y="1661853"/>
                    <a:pt x="1377484" y="1652988"/>
                  </a:cubicBezTo>
                  <a:cubicBezTo>
                    <a:pt x="1188660" y="1652446"/>
                    <a:pt x="961812" y="1648308"/>
                    <a:pt x="815474" y="1652988"/>
                  </a:cubicBezTo>
                  <a:cubicBezTo>
                    <a:pt x="669136" y="1657669"/>
                    <a:pt x="434704" y="1638890"/>
                    <a:pt x="275504" y="1652988"/>
                  </a:cubicBezTo>
                  <a:cubicBezTo>
                    <a:pt x="107446" y="1684909"/>
                    <a:pt x="-6791" y="1520630"/>
                    <a:pt x="0" y="1377484"/>
                  </a:cubicBezTo>
                  <a:cubicBezTo>
                    <a:pt x="-14511" y="1217965"/>
                    <a:pt x="-4156" y="982675"/>
                    <a:pt x="0" y="815474"/>
                  </a:cubicBezTo>
                  <a:cubicBezTo>
                    <a:pt x="4156" y="648273"/>
                    <a:pt x="14119" y="48118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9963" y="111033"/>
                    <a:pt x="108679" y="5505"/>
                    <a:pt x="275504" y="0"/>
                  </a:cubicBezTo>
                  <a:cubicBezTo>
                    <a:pt x="392882" y="3918"/>
                    <a:pt x="660428" y="3187"/>
                    <a:pt x="848534" y="0"/>
                  </a:cubicBezTo>
                  <a:cubicBezTo>
                    <a:pt x="1036640" y="-3187"/>
                    <a:pt x="1145146" y="20029"/>
                    <a:pt x="1377484" y="0"/>
                  </a:cubicBezTo>
                  <a:cubicBezTo>
                    <a:pt x="1502417" y="-14895"/>
                    <a:pt x="1682376" y="137389"/>
                    <a:pt x="1652988" y="275504"/>
                  </a:cubicBezTo>
                  <a:cubicBezTo>
                    <a:pt x="1643188" y="481501"/>
                    <a:pt x="1651218" y="655842"/>
                    <a:pt x="1652988" y="804454"/>
                  </a:cubicBezTo>
                  <a:cubicBezTo>
                    <a:pt x="1654759" y="953066"/>
                    <a:pt x="1656702" y="1168506"/>
                    <a:pt x="1652988" y="1377484"/>
                  </a:cubicBezTo>
                  <a:cubicBezTo>
                    <a:pt x="1652555" y="1525514"/>
                    <a:pt x="1525963" y="1658099"/>
                    <a:pt x="1377484" y="1652988"/>
                  </a:cubicBezTo>
                  <a:cubicBezTo>
                    <a:pt x="1165465" y="1652291"/>
                    <a:pt x="1021382" y="1644929"/>
                    <a:pt x="848534" y="1652988"/>
                  </a:cubicBezTo>
                  <a:cubicBezTo>
                    <a:pt x="675686" y="1661048"/>
                    <a:pt x="534780" y="1633419"/>
                    <a:pt x="275504" y="1652988"/>
                  </a:cubicBezTo>
                  <a:cubicBezTo>
                    <a:pt x="143632" y="1683184"/>
                    <a:pt x="627" y="1536132"/>
                    <a:pt x="0" y="1377484"/>
                  </a:cubicBezTo>
                  <a:cubicBezTo>
                    <a:pt x="-18187" y="1124525"/>
                    <a:pt x="-10810" y="1026199"/>
                    <a:pt x="0" y="859553"/>
                  </a:cubicBezTo>
                  <a:cubicBezTo>
                    <a:pt x="10810" y="692907"/>
                    <a:pt x="27881" y="40276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8" name="Abgerundetes Rechteck 7">
              <a:extLst>
                <a:ext uri="{FF2B5EF4-FFF2-40B4-BE49-F238E27FC236}">
                  <a16:creationId xmlns:a16="http://schemas.microsoft.com/office/drawing/2014/main" id="{BF725431-80A9-FA28-8671-ABB45433077C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654" y="118316"/>
                    <a:pt x="128934" y="-11192"/>
                    <a:pt x="275504" y="0"/>
                  </a:cubicBezTo>
                  <a:cubicBezTo>
                    <a:pt x="390603" y="-21595"/>
                    <a:pt x="696565" y="-27217"/>
                    <a:pt x="848534" y="0"/>
                  </a:cubicBezTo>
                  <a:cubicBezTo>
                    <a:pt x="1000503" y="27217"/>
                    <a:pt x="1168784" y="-11694"/>
                    <a:pt x="1377484" y="0"/>
                  </a:cubicBezTo>
                  <a:cubicBezTo>
                    <a:pt x="1530658" y="-17122"/>
                    <a:pt x="1664194" y="134006"/>
                    <a:pt x="1652988" y="275504"/>
                  </a:cubicBezTo>
                  <a:cubicBezTo>
                    <a:pt x="1659529" y="500153"/>
                    <a:pt x="1645166" y="637358"/>
                    <a:pt x="1652988" y="804454"/>
                  </a:cubicBezTo>
                  <a:cubicBezTo>
                    <a:pt x="1660811" y="971550"/>
                    <a:pt x="1654724" y="1248024"/>
                    <a:pt x="1652988" y="1377484"/>
                  </a:cubicBezTo>
                  <a:cubicBezTo>
                    <a:pt x="1653825" y="1564320"/>
                    <a:pt x="1521852" y="1641018"/>
                    <a:pt x="1377484" y="1652988"/>
                  </a:cubicBezTo>
                  <a:cubicBezTo>
                    <a:pt x="1250080" y="1651333"/>
                    <a:pt x="1004550" y="1658896"/>
                    <a:pt x="859553" y="1652988"/>
                  </a:cubicBezTo>
                  <a:cubicBezTo>
                    <a:pt x="714556" y="1647080"/>
                    <a:pt x="503521" y="1627730"/>
                    <a:pt x="275504" y="1652988"/>
                  </a:cubicBezTo>
                  <a:cubicBezTo>
                    <a:pt x="139164" y="1661599"/>
                    <a:pt x="14654" y="1535867"/>
                    <a:pt x="0" y="1377484"/>
                  </a:cubicBezTo>
                  <a:cubicBezTo>
                    <a:pt x="-1067" y="1206693"/>
                    <a:pt x="24618" y="996065"/>
                    <a:pt x="0" y="815474"/>
                  </a:cubicBezTo>
                  <a:cubicBezTo>
                    <a:pt x="-24618" y="634883"/>
                    <a:pt x="6611" y="42413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7809" y="99008"/>
                    <a:pt x="88284" y="-8862"/>
                    <a:pt x="275504" y="0"/>
                  </a:cubicBezTo>
                  <a:cubicBezTo>
                    <a:pt x="409179" y="3263"/>
                    <a:pt x="573267" y="-16887"/>
                    <a:pt x="793435" y="0"/>
                  </a:cubicBezTo>
                  <a:cubicBezTo>
                    <a:pt x="1013603" y="16887"/>
                    <a:pt x="1124670" y="-7528"/>
                    <a:pt x="1377484" y="0"/>
                  </a:cubicBezTo>
                  <a:cubicBezTo>
                    <a:pt x="1517751" y="6107"/>
                    <a:pt x="1642118" y="131312"/>
                    <a:pt x="1652988" y="275504"/>
                  </a:cubicBezTo>
                  <a:cubicBezTo>
                    <a:pt x="1638182" y="467879"/>
                    <a:pt x="1673327" y="677423"/>
                    <a:pt x="1652988" y="848534"/>
                  </a:cubicBezTo>
                  <a:cubicBezTo>
                    <a:pt x="1632650" y="1019645"/>
                    <a:pt x="1652066" y="1205198"/>
                    <a:pt x="1652988" y="1377484"/>
                  </a:cubicBezTo>
                  <a:cubicBezTo>
                    <a:pt x="1685444" y="1536777"/>
                    <a:pt x="1512049" y="1663301"/>
                    <a:pt x="1377484" y="1652988"/>
                  </a:cubicBezTo>
                  <a:cubicBezTo>
                    <a:pt x="1255507" y="1666127"/>
                    <a:pt x="1068028" y="1640455"/>
                    <a:pt x="848534" y="1652988"/>
                  </a:cubicBezTo>
                  <a:cubicBezTo>
                    <a:pt x="629040" y="1665522"/>
                    <a:pt x="454869" y="1671515"/>
                    <a:pt x="275504" y="1652988"/>
                  </a:cubicBezTo>
                  <a:cubicBezTo>
                    <a:pt x="136141" y="1675108"/>
                    <a:pt x="21245" y="1545075"/>
                    <a:pt x="0" y="1377484"/>
                  </a:cubicBezTo>
                  <a:cubicBezTo>
                    <a:pt x="16612" y="1199206"/>
                    <a:pt x="-4318" y="1087582"/>
                    <a:pt x="0" y="837514"/>
                  </a:cubicBezTo>
                  <a:cubicBezTo>
                    <a:pt x="4318" y="587446"/>
                    <a:pt x="-19125" y="523727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82505698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0" name="Abgerundetes Rechteck 9">
              <a:extLst>
                <a:ext uri="{FF2B5EF4-FFF2-40B4-BE49-F238E27FC236}">
                  <a16:creationId xmlns:a16="http://schemas.microsoft.com/office/drawing/2014/main" id="{1B7C487C-CE40-A3AC-1EC8-5BEB269ECABB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617" y="144707"/>
                    <a:pt x="114750" y="-19219"/>
                    <a:pt x="275504" y="0"/>
                  </a:cubicBezTo>
                  <a:cubicBezTo>
                    <a:pt x="534360" y="-1303"/>
                    <a:pt x="570126" y="-25872"/>
                    <a:pt x="804454" y="0"/>
                  </a:cubicBezTo>
                  <a:cubicBezTo>
                    <a:pt x="1038782" y="25872"/>
                    <a:pt x="1148183" y="-2443"/>
                    <a:pt x="1377484" y="0"/>
                  </a:cubicBezTo>
                  <a:cubicBezTo>
                    <a:pt x="1533171" y="-6684"/>
                    <a:pt x="1659358" y="114552"/>
                    <a:pt x="1652988" y="275504"/>
                  </a:cubicBezTo>
                  <a:cubicBezTo>
                    <a:pt x="1645664" y="533597"/>
                    <a:pt x="1656955" y="572230"/>
                    <a:pt x="1652988" y="848534"/>
                  </a:cubicBezTo>
                  <a:cubicBezTo>
                    <a:pt x="1649022" y="1124838"/>
                    <a:pt x="1675569" y="1117342"/>
                    <a:pt x="1652988" y="1377484"/>
                  </a:cubicBezTo>
                  <a:cubicBezTo>
                    <a:pt x="1649845" y="1528148"/>
                    <a:pt x="1497141" y="1648995"/>
                    <a:pt x="1377484" y="1652988"/>
                  </a:cubicBezTo>
                  <a:cubicBezTo>
                    <a:pt x="1255043" y="1646530"/>
                    <a:pt x="1070656" y="1661507"/>
                    <a:pt x="804454" y="1652988"/>
                  </a:cubicBezTo>
                  <a:cubicBezTo>
                    <a:pt x="538252" y="1644470"/>
                    <a:pt x="441023" y="1672095"/>
                    <a:pt x="275504" y="1652988"/>
                  </a:cubicBezTo>
                  <a:cubicBezTo>
                    <a:pt x="121004" y="1680664"/>
                    <a:pt x="-11548" y="1525614"/>
                    <a:pt x="0" y="1377484"/>
                  </a:cubicBezTo>
                  <a:cubicBezTo>
                    <a:pt x="7607" y="1212328"/>
                    <a:pt x="24843" y="1037204"/>
                    <a:pt x="0" y="815474"/>
                  </a:cubicBezTo>
                  <a:cubicBezTo>
                    <a:pt x="-24843" y="593744"/>
                    <a:pt x="-16558" y="40754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8817" y="106699"/>
                    <a:pt x="134021" y="-352"/>
                    <a:pt x="275504" y="0"/>
                  </a:cubicBezTo>
                  <a:cubicBezTo>
                    <a:pt x="486011" y="-16138"/>
                    <a:pt x="548788" y="3856"/>
                    <a:pt x="804454" y="0"/>
                  </a:cubicBezTo>
                  <a:cubicBezTo>
                    <a:pt x="1060120" y="-3856"/>
                    <a:pt x="1101755" y="14794"/>
                    <a:pt x="1377484" y="0"/>
                  </a:cubicBezTo>
                  <a:cubicBezTo>
                    <a:pt x="1536457" y="16766"/>
                    <a:pt x="1644872" y="116809"/>
                    <a:pt x="1652988" y="275504"/>
                  </a:cubicBezTo>
                  <a:cubicBezTo>
                    <a:pt x="1657834" y="543248"/>
                    <a:pt x="1665836" y="630842"/>
                    <a:pt x="1652988" y="837514"/>
                  </a:cubicBezTo>
                  <a:cubicBezTo>
                    <a:pt x="1640141" y="1044186"/>
                    <a:pt x="1635570" y="1162118"/>
                    <a:pt x="1652988" y="1377484"/>
                  </a:cubicBezTo>
                  <a:cubicBezTo>
                    <a:pt x="1647886" y="1564475"/>
                    <a:pt x="1557489" y="1662023"/>
                    <a:pt x="1377484" y="1652988"/>
                  </a:cubicBezTo>
                  <a:cubicBezTo>
                    <a:pt x="1172358" y="1673560"/>
                    <a:pt x="1062751" y="1644000"/>
                    <a:pt x="837514" y="1652988"/>
                  </a:cubicBezTo>
                  <a:cubicBezTo>
                    <a:pt x="612277" y="1661977"/>
                    <a:pt x="529119" y="1637012"/>
                    <a:pt x="275504" y="1652988"/>
                  </a:cubicBezTo>
                  <a:cubicBezTo>
                    <a:pt x="160841" y="1654196"/>
                    <a:pt x="-12055" y="1529433"/>
                    <a:pt x="0" y="1377484"/>
                  </a:cubicBezTo>
                  <a:cubicBezTo>
                    <a:pt x="-2534" y="1272676"/>
                    <a:pt x="-9193" y="983303"/>
                    <a:pt x="0" y="859553"/>
                  </a:cubicBezTo>
                  <a:cubicBezTo>
                    <a:pt x="9193" y="735803"/>
                    <a:pt x="-25171" y="51659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657299846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1" name="Abgerundetes Rechteck 10">
              <a:extLst>
                <a:ext uri="{FF2B5EF4-FFF2-40B4-BE49-F238E27FC236}">
                  <a16:creationId xmlns:a16="http://schemas.microsoft.com/office/drawing/2014/main" id="{87DB7010-B5BA-2206-9952-F4BE649DF31B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17550" y="113329"/>
                    <a:pt x="104007" y="3663"/>
                    <a:pt x="275504" y="0"/>
                  </a:cubicBezTo>
                  <a:cubicBezTo>
                    <a:pt x="487562" y="7134"/>
                    <a:pt x="596932" y="7410"/>
                    <a:pt x="804454" y="0"/>
                  </a:cubicBezTo>
                  <a:cubicBezTo>
                    <a:pt x="1011976" y="-7410"/>
                    <a:pt x="1137204" y="-14766"/>
                    <a:pt x="1377484" y="0"/>
                  </a:cubicBezTo>
                  <a:cubicBezTo>
                    <a:pt x="1506139" y="16805"/>
                    <a:pt x="1661840" y="111869"/>
                    <a:pt x="1652988" y="275504"/>
                  </a:cubicBezTo>
                  <a:cubicBezTo>
                    <a:pt x="1635303" y="395318"/>
                    <a:pt x="1645911" y="576765"/>
                    <a:pt x="1652988" y="826494"/>
                  </a:cubicBezTo>
                  <a:cubicBezTo>
                    <a:pt x="1660066" y="1076223"/>
                    <a:pt x="1633036" y="1206475"/>
                    <a:pt x="1652988" y="1377484"/>
                  </a:cubicBezTo>
                  <a:cubicBezTo>
                    <a:pt x="1674798" y="1501698"/>
                    <a:pt x="1511762" y="1641282"/>
                    <a:pt x="1377484" y="1652988"/>
                  </a:cubicBezTo>
                  <a:cubicBezTo>
                    <a:pt x="1133287" y="1649413"/>
                    <a:pt x="1116880" y="1661494"/>
                    <a:pt x="859553" y="1652988"/>
                  </a:cubicBezTo>
                  <a:cubicBezTo>
                    <a:pt x="602226" y="1644482"/>
                    <a:pt x="397874" y="1670728"/>
                    <a:pt x="275504" y="1652988"/>
                  </a:cubicBezTo>
                  <a:cubicBezTo>
                    <a:pt x="146040" y="1647646"/>
                    <a:pt x="-4190" y="1509278"/>
                    <a:pt x="0" y="1377484"/>
                  </a:cubicBezTo>
                  <a:cubicBezTo>
                    <a:pt x="3375" y="1169307"/>
                    <a:pt x="3903" y="982276"/>
                    <a:pt x="0" y="815474"/>
                  </a:cubicBezTo>
                  <a:cubicBezTo>
                    <a:pt x="-3903" y="648672"/>
                    <a:pt x="-13210" y="4457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88" y="118099"/>
                    <a:pt x="114990" y="3501"/>
                    <a:pt x="275504" y="0"/>
                  </a:cubicBezTo>
                  <a:cubicBezTo>
                    <a:pt x="465906" y="11831"/>
                    <a:pt x="689976" y="26765"/>
                    <a:pt x="837514" y="0"/>
                  </a:cubicBezTo>
                  <a:cubicBezTo>
                    <a:pt x="985052" y="-26765"/>
                    <a:pt x="1240901" y="10257"/>
                    <a:pt x="1377484" y="0"/>
                  </a:cubicBezTo>
                  <a:cubicBezTo>
                    <a:pt x="1514442" y="9442"/>
                    <a:pt x="1680520" y="108250"/>
                    <a:pt x="1652988" y="275504"/>
                  </a:cubicBezTo>
                  <a:cubicBezTo>
                    <a:pt x="1657669" y="505494"/>
                    <a:pt x="1629341" y="621740"/>
                    <a:pt x="1652988" y="815474"/>
                  </a:cubicBezTo>
                  <a:cubicBezTo>
                    <a:pt x="1676636" y="1009208"/>
                    <a:pt x="1635602" y="1173495"/>
                    <a:pt x="1652988" y="1377484"/>
                  </a:cubicBezTo>
                  <a:cubicBezTo>
                    <a:pt x="1664461" y="1506136"/>
                    <a:pt x="1535992" y="1681077"/>
                    <a:pt x="1377484" y="1652988"/>
                  </a:cubicBezTo>
                  <a:cubicBezTo>
                    <a:pt x="1118539" y="1653205"/>
                    <a:pt x="1008302" y="1635426"/>
                    <a:pt x="804454" y="1652988"/>
                  </a:cubicBezTo>
                  <a:cubicBezTo>
                    <a:pt x="600606" y="1670551"/>
                    <a:pt x="512603" y="1666371"/>
                    <a:pt x="275504" y="1652988"/>
                  </a:cubicBezTo>
                  <a:cubicBezTo>
                    <a:pt x="126583" y="1662916"/>
                    <a:pt x="3280" y="1508667"/>
                    <a:pt x="0" y="1377484"/>
                  </a:cubicBezTo>
                  <a:cubicBezTo>
                    <a:pt x="8185" y="1263637"/>
                    <a:pt x="1080" y="975220"/>
                    <a:pt x="0" y="859553"/>
                  </a:cubicBezTo>
                  <a:cubicBezTo>
                    <a:pt x="-1080" y="743886"/>
                    <a:pt x="-16547" y="52264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72735184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2DF3B6C-4B30-2B99-AE55-EFEE9DE5CF6D}"/>
              </a:ext>
            </a:extLst>
          </p:cNvPr>
          <p:cNvGrpSpPr/>
          <p:nvPr userDrawn="1"/>
        </p:nvGrpSpPr>
        <p:grpSpPr>
          <a:xfrm>
            <a:off x="287780" y="4550641"/>
            <a:ext cx="6270868" cy="1492871"/>
            <a:chOff x="287780" y="2006082"/>
            <a:chExt cx="6943446" cy="1652988"/>
          </a:xfrm>
        </p:grpSpPr>
        <p:sp>
          <p:nvSpPr>
            <p:cNvPr id="13" name="Abgerundetes Rechteck 12">
              <a:extLst>
                <a:ext uri="{FF2B5EF4-FFF2-40B4-BE49-F238E27FC236}">
                  <a16:creationId xmlns:a16="http://schemas.microsoft.com/office/drawing/2014/main" id="{2B2A1D0B-A6B5-58EE-8821-3B494F44F007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3101" y="112908"/>
                    <a:pt x="114048" y="-10906"/>
                    <a:pt x="275504" y="0"/>
                  </a:cubicBezTo>
                  <a:cubicBezTo>
                    <a:pt x="539528" y="-18526"/>
                    <a:pt x="674726" y="5229"/>
                    <a:pt x="826494" y="0"/>
                  </a:cubicBezTo>
                  <a:cubicBezTo>
                    <a:pt x="978262" y="-5229"/>
                    <a:pt x="1125334" y="15055"/>
                    <a:pt x="1377484" y="0"/>
                  </a:cubicBezTo>
                  <a:cubicBezTo>
                    <a:pt x="1544950" y="13847"/>
                    <a:pt x="1662762" y="135129"/>
                    <a:pt x="1652988" y="275504"/>
                  </a:cubicBezTo>
                  <a:cubicBezTo>
                    <a:pt x="1673247" y="479601"/>
                    <a:pt x="1651831" y="687714"/>
                    <a:pt x="1652988" y="848534"/>
                  </a:cubicBezTo>
                  <a:cubicBezTo>
                    <a:pt x="1654146" y="1009354"/>
                    <a:pt x="1629741" y="1211191"/>
                    <a:pt x="1652988" y="1377484"/>
                  </a:cubicBezTo>
                  <a:cubicBezTo>
                    <a:pt x="1645206" y="1537491"/>
                    <a:pt x="1540678" y="1633745"/>
                    <a:pt x="1377484" y="1652988"/>
                  </a:cubicBezTo>
                  <a:cubicBezTo>
                    <a:pt x="1224957" y="1675955"/>
                    <a:pt x="1042818" y="1639138"/>
                    <a:pt x="848534" y="1652988"/>
                  </a:cubicBezTo>
                  <a:cubicBezTo>
                    <a:pt x="654250" y="1666839"/>
                    <a:pt x="433497" y="1646923"/>
                    <a:pt x="275504" y="1652988"/>
                  </a:cubicBezTo>
                  <a:cubicBezTo>
                    <a:pt x="127991" y="1648761"/>
                    <a:pt x="-160" y="1533094"/>
                    <a:pt x="0" y="1377484"/>
                  </a:cubicBezTo>
                  <a:cubicBezTo>
                    <a:pt x="-19827" y="1134387"/>
                    <a:pt x="-17569" y="1001974"/>
                    <a:pt x="0" y="848534"/>
                  </a:cubicBezTo>
                  <a:cubicBezTo>
                    <a:pt x="17569" y="695094"/>
                    <a:pt x="11760" y="53349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8943" y="126636"/>
                    <a:pt x="129235" y="-1167"/>
                    <a:pt x="275504" y="0"/>
                  </a:cubicBezTo>
                  <a:cubicBezTo>
                    <a:pt x="522865" y="7586"/>
                    <a:pt x="545975" y="-4616"/>
                    <a:pt x="804454" y="0"/>
                  </a:cubicBezTo>
                  <a:cubicBezTo>
                    <a:pt x="1062933" y="4616"/>
                    <a:pt x="1160804" y="1836"/>
                    <a:pt x="1377484" y="0"/>
                  </a:cubicBezTo>
                  <a:cubicBezTo>
                    <a:pt x="1537164" y="4169"/>
                    <a:pt x="1678189" y="135583"/>
                    <a:pt x="1652988" y="275504"/>
                  </a:cubicBezTo>
                  <a:cubicBezTo>
                    <a:pt x="1635447" y="523287"/>
                    <a:pt x="1632963" y="594879"/>
                    <a:pt x="1652988" y="815474"/>
                  </a:cubicBezTo>
                  <a:cubicBezTo>
                    <a:pt x="1673014" y="1036069"/>
                    <a:pt x="1681024" y="1257950"/>
                    <a:pt x="1652988" y="1377484"/>
                  </a:cubicBezTo>
                  <a:cubicBezTo>
                    <a:pt x="1651433" y="1536578"/>
                    <a:pt x="1505823" y="1636715"/>
                    <a:pt x="1377484" y="1652988"/>
                  </a:cubicBezTo>
                  <a:cubicBezTo>
                    <a:pt x="1272516" y="1649008"/>
                    <a:pt x="976174" y="1669369"/>
                    <a:pt x="859553" y="1652988"/>
                  </a:cubicBezTo>
                  <a:cubicBezTo>
                    <a:pt x="742932" y="1636607"/>
                    <a:pt x="562346" y="1629392"/>
                    <a:pt x="275504" y="1652988"/>
                  </a:cubicBezTo>
                  <a:cubicBezTo>
                    <a:pt x="126876" y="1657756"/>
                    <a:pt x="11735" y="1516809"/>
                    <a:pt x="0" y="1377484"/>
                  </a:cubicBezTo>
                  <a:cubicBezTo>
                    <a:pt x="17562" y="1169155"/>
                    <a:pt x="-14998" y="1058018"/>
                    <a:pt x="0" y="859553"/>
                  </a:cubicBezTo>
                  <a:cubicBezTo>
                    <a:pt x="14998" y="661088"/>
                    <a:pt x="-4852" y="456740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790708863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4" name="Abgerundetes Rechteck 13">
              <a:extLst>
                <a:ext uri="{FF2B5EF4-FFF2-40B4-BE49-F238E27FC236}">
                  <a16:creationId xmlns:a16="http://schemas.microsoft.com/office/drawing/2014/main" id="{59F74AEF-8E03-03BB-7355-CEFF5C0C3B82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4224" y="127339"/>
                    <a:pt x="116790" y="-21060"/>
                    <a:pt x="275504" y="0"/>
                  </a:cubicBezTo>
                  <a:cubicBezTo>
                    <a:pt x="504390" y="-9035"/>
                    <a:pt x="614675" y="4699"/>
                    <a:pt x="793435" y="0"/>
                  </a:cubicBezTo>
                  <a:cubicBezTo>
                    <a:pt x="972195" y="-4699"/>
                    <a:pt x="1231336" y="13552"/>
                    <a:pt x="1377484" y="0"/>
                  </a:cubicBezTo>
                  <a:cubicBezTo>
                    <a:pt x="1506544" y="-19870"/>
                    <a:pt x="1637463" y="110500"/>
                    <a:pt x="1652988" y="275504"/>
                  </a:cubicBezTo>
                  <a:cubicBezTo>
                    <a:pt x="1647556" y="528750"/>
                    <a:pt x="1664242" y="576667"/>
                    <a:pt x="1652988" y="837514"/>
                  </a:cubicBezTo>
                  <a:cubicBezTo>
                    <a:pt x="1641735" y="1098361"/>
                    <a:pt x="1642178" y="1158795"/>
                    <a:pt x="1652988" y="1377484"/>
                  </a:cubicBezTo>
                  <a:cubicBezTo>
                    <a:pt x="1654378" y="1554112"/>
                    <a:pt x="1514913" y="1675324"/>
                    <a:pt x="1377484" y="1652988"/>
                  </a:cubicBezTo>
                  <a:cubicBezTo>
                    <a:pt x="1092526" y="1646025"/>
                    <a:pt x="973989" y="1643599"/>
                    <a:pt x="804454" y="1652988"/>
                  </a:cubicBezTo>
                  <a:cubicBezTo>
                    <a:pt x="634919" y="1662378"/>
                    <a:pt x="519403" y="1670211"/>
                    <a:pt x="275504" y="1652988"/>
                  </a:cubicBezTo>
                  <a:cubicBezTo>
                    <a:pt x="120636" y="1675194"/>
                    <a:pt x="-27784" y="1519336"/>
                    <a:pt x="0" y="1377484"/>
                  </a:cubicBezTo>
                  <a:cubicBezTo>
                    <a:pt x="9860" y="1123793"/>
                    <a:pt x="3896" y="1069274"/>
                    <a:pt x="0" y="848534"/>
                  </a:cubicBezTo>
                  <a:cubicBezTo>
                    <a:pt x="-3896" y="627794"/>
                    <a:pt x="-27134" y="51552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50" y="133648"/>
                    <a:pt x="99952" y="19918"/>
                    <a:pt x="275504" y="0"/>
                  </a:cubicBezTo>
                  <a:cubicBezTo>
                    <a:pt x="470724" y="19734"/>
                    <a:pt x="626508" y="-19267"/>
                    <a:pt x="815474" y="0"/>
                  </a:cubicBezTo>
                  <a:cubicBezTo>
                    <a:pt x="1004440" y="19267"/>
                    <a:pt x="1110772" y="26545"/>
                    <a:pt x="1377484" y="0"/>
                  </a:cubicBezTo>
                  <a:cubicBezTo>
                    <a:pt x="1536780" y="-28105"/>
                    <a:pt x="1645368" y="115352"/>
                    <a:pt x="1652988" y="275504"/>
                  </a:cubicBezTo>
                  <a:cubicBezTo>
                    <a:pt x="1630159" y="532775"/>
                    <a:pt x="1666242" y="707234"/>
                    <a:pt x="1652988" y="826494"/>
                  </a:cubicBezTo>
                  <a:cubicBezTo>
                    <a:pt x="1639735" y="945754"/>
                    <a:pt x="1631529" y="1256006"/>
                    <a:pt x="1652988" y="1377484"/>
                  </a:cubicBezTo>
                  <a:cubicBezTo>
                    <a:pt x="1656885" y="1525696"/>
                    <a:pt x="1533298" y="1650951"/>
                    <a:pt x="1377484" y="1652988"/>
                  </a:cubicBezTo>
                  <a:cubicBezTo>
                    <a:pt x="1197924" y="1640912"/>
                    <a:pt x="942978" y="1669190"/>
                    <a:pt x="826494" y="1652988"/>
                  </a:cubicBezTo>
                  <a:cubicBezTo>
                    <a:pt x="710010" y="1636787"/>
                    <a:pt x="387927" y="1652386"/>
                    <a:pt x="275504" y="1652988"/>
                  </a:cubicBezTo>
                  <a:cubicBezTo>
                    <a:pt x="123792" y="1674526"/>
                    <a:pt x="6570" y="1523272"/>
                    <a:pt x="0" y="1377484"/>
                  </a:cubicBezTo>
                  <a:cubicBezTo>
                    <a:pt x="20967" y="1156593"/>
                    <a:pt x="5947" y="1072254"/>
                    <a:pt x="0" y="859553"/>
                  </a:cubicBezTo>
                  <a:cubicBezTo>
                    <a:pt x="-5947" y="646852"/>
                    <a:pt x="-15843" y="43104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14980758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5" name="Abgerundetes Rechteck 14">
              <a:extLst>
                <a:ext uri="{FF2B5EF4-FFF2-40B4-BE49-F238E27FC236}">
                  <a16:creationId xmlns:a16="http://schemas.microsoft.com/office/drawing/2014/main" id="{5E56325B-98B9-3091-99F7-750009C5BDC7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2649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6086" y="132762"/>
                    <a:pt x="102039" y="17698"/>
                    <a:pt x="275504" y="0"/>
                  </a:cubicBezTo>
                  <a:cubicBezTo>
                    <a:pt x="543244" y="23525"/>
                    <a:pt x="591102" y="10117"/>
                    <a:pt x="826494" y="0"/>
                  </a:cubicBezTo>
                  <a:cubicBezTo>
                    <a:pt x="1061886" y="-10117"/>
                    <a:pt x="1189474" y="18264"/>
                    <a:pt x="1377484" y="0"/>
                  </a:cubicBezTo>
                  <a:cubicBezTo>
                    <a:pt x="1558005" y="2421"/>
                    <a:pt x="1634824" y="114346"/>
                    <a:pt x="1652988" y="275504"/>
                  </a:cubicBezTo>
                  <a:cubicBezTo>
                    <a:pt x="1656964" y="470049"/>
                    <a:pt x="1629602" y="600014"/>
                    <a:pt x="1652988" y="815474"/>
                  </a:cubicBezTo>
                  <a:cubicBezTo>
                    <a:pt x="1676375" y="1030934"/>
                    <a:pt x="1661028" y="1198461"/>
                    <a:pt x="1652988" y="1377484"/>
                  </a:cubicBezTo>
                  <a:cubicBezTo>
                    <a:pt x="1655429" y="1527085"/>
                    <a:pt x="1529244" y="1649236"/>
                    <a:pt x="1377484" y="1652988"/>
                  </a:cubicBezTo>
                  <a:cubicBezTo>
                    <a:pt x="1211431" y="1642512"/>
                    <a:pt x="981506" y="1637404"/>
                    <a:pt x="804454" y="1652988"/>
                  </a:cubicBezTo>
                  <a:cubicBezTo>
                    <a:pt x="627402" y="1668573"/>
                    <a:pt x="490865" y="1652794"/>
                    <a:pt x="275504" y="1652988"/>
                  </a:cubicBezTo>
                  <a:cubicBezTo>
                    <a:pt x="126120" y="1658558"/>
                    <a:pt x="-3785" y="1526511"/>
                    <a:pt x="0" y="1377484"/>
                  </a:cubicBezTo>
                  <a:cubicBezTo>
                    <a:pt x="155" y="1140724"/>
                    <a:pt x="16781" y="987084"/>
                    <a:pt x="0" y="826494"/>
                  </a:cubicBezTo>
                  <a:cubicBezTo>
                    <a:pt x="-16781" y="665904"/>
                    <a:pt x="-421" y="45332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7998" y="145261"/>
                    <a:pt x="115307" y="13443"/>
                    <a:pt x="275504" y="0"/>
                  </a:cubicBezTo>
                  <a:cubicBezTo>
                    <a:pt x="533910" y="12602"/>
                    <a:pt x="722523" y="-5923"/>
                    <a:pt x="837514" y="0"/>
                  </a:cubicBezTo>
                  <a:cubicBezTo>
                    <a:pt x="952505" y="5923"/>
                    <a:pt x="1136394" y="-16490"/>
                    <a:pt x="1377484" y="0"/>
                  </a:cubicBezTo>
                  <a:cubicBezTo>
                    <a:pt x="1512172" y="20535"/>
                    <a:pt x="1665970" y="124661"/>
                    <a:pt x="1652988" y="275504"/>
                  </a:cubicBezTo>
                  <a:cubicBezTo>
                    <a:pt x="1647213" y="490487"/>
                    <a:pt x="1677292" y="695490"/>
                    <a:pt x="1652988" y="815474"/>
                  </a:cubicBezTo>
                  <a:cubicBezTo>
                    <a:pt x="1628685" y="935458"/>
                    <a:pt x="1639023" y="1129678"/>
                    <a:pt x="1652988" y="1377484"/>
                  </a:cubicBezTo>
                  <a:cubicBezTo>
                    <a:pt x="1650610" y="1492602"/>
                    <a:pt x="1543823" y="1663457"/>
                    <a:pt x="1377484" y="1652988"/>
                  </a:cubicBezTo>
                  <a:cubicBezTo>
                    <a:pt x="1246311" y="1667081"/>
                    <a:pt x="977513" y="1645872"/>
                    <a:pt x="826494" y="1652988"/>
                  </a:cubicBezTo>
                  <a:cubicBezTo>
                    <a:pt x="675475" y="1660105"/>
                    <a:pt x="449496" y="1656538"/>
                    <a:pt x="275504" y="1652988"/>
                  </a:cubicBezTo>
                  <a:cubicBezTo>
                    <a:pt x="97639" y="1630139"/>
                    <a:pt x="-6941" y="1523125"/>
                    <a:pt x="0" y="1377484"/>
                  </a:cubicBezTo>
                  <a:cubicBezTo>
                    <a:pt x="1489" y="1190873"/>
                    <a:pt x="21886" y="1030756"/>
                    <a:pt x="0" y="804454"/>
                  </a:cubicBezTo>
                  <a:cubicBezTo>
                    <a:pt x="-21886" y="578152"/>
                    <a:pt x="17031" y="5290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39243469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241F2FCB-7CF2-D7AF-08A8-B21FA5ABF292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3636" y="125544"/>
                    <a:pt x="105518" y="8373"/>
                    <a:pt x="275504" y="0"/>
                  </a:cubicBezTo>
                  <a:cubicBezTo>
                    <a:pt x="478763" y="-7538"/>
                    <a:pt x="621376" y="13375"/>
                    <a:pt x="793435" y="0"/>
                  </a:cubicBezTo>
                  <a:cubicBezTo>
                    <a:pt x="965494" y="-13375"/>
                    <a:pt x="1161295" y="8312"/>
                    <a:pt x="1377484" y="0"/>
                  </a:cubicBezTo>
                  <a:cubicBezTo>
                    <a:pt x="1535937" y="-15506"/>
                    <a:pt x="1617709" y="115243"/>
                    <a:pt x="1652988" y="275504"/>
                  </a:cubicBezTo>
                  <a:cubicBezTo>
                    <a:pt x="1662748" y="417255"/>
                    <a:pt x="1653504" y="598931"/>
                    <a:pt x="1652988" y="826494"/>
                  </a:cubicBezTo>
                  <a:cubicBezTo>
                    <a:pt x="1652473" y="1054057"/>
                    <a:pt x="1627757" y="1170353"/>
                    <a:pt x="1652988" y="1377484"/>
                  </a:cubicBezTo>
                  <a:cubicBezTo>
                    <a:pt x="1656721" y="1529137"/>
                    <a:pt x="1521871" y="1616620"/>
                    <a:pt x="1377484" y="1652988"/>
                  </a:cubicBezTo>
                  <a:cubicBezTo>
                    <a:pt x="1234728" y="1654140"/>
                    <a:pt x="1049939" y="1665492"/>
                    <a:pt x="859553" y="1652988"/>
                  </a:cubicBezTo>
                  <a:cubicBezTo>
                    <a:pt x="669167" y="1640484"/>
                    <a:pt x="526308" y="1680877"/>
                    <a:pt x="275504" y="1652988"/>
                  </a:cubicBezTo>
                  <a:cubicBezTo>
                    <a:pt x="112099" y="1657683"/>
                    <a:pt x="3718" y="1524246"/>
                    <a:pt x="0" y="1377484"/>
                  </a:cubicBezTo>
                  <a:cubicBezTo>
                    <a:pt x="4634" y="1223024"/>
                    <a:pt x="18857" y="1083248"/>
                    <a:pt x="0" y="848534"/>
                  </a:cubicBezTo>
                  <a:cubicBezTo>
                    <a:pt x="-18857" y="613820"/>
                    <a:pt x="4359" y="53431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136" y="113357"/>
                    <a:pt x="122884" y="20395"/>
                    <a:pt x="275504" y="0"/>
                  </a:cubicBezTo>
                  <a:cubicBezTo>
                    <a:pt x="516748" y="-16417"/>
                    <a:pt x="642498" y="6458"/>
                    <a:pt x="793435" y="0"/>
                  </a:cubicBezTo>
                  <a:cubicBezTo>
                    <a:pt x="944372" y="-6458"/>
                    <a:pt x="1138247" y="4959"/>
                    <a:pt x="1377484" y="0"/>
                  </a:cubicBezTo>
                  <a:cubicBezTo>
                    <a:pt x="1540913" y="26826"/>
                    <a:pt x="1674633" y="120798"/>
                    <a:pt x="1652988" y="275504"/>
                  </a:cubicBezTo>
                  <a:cubicBezTo>
                    <a:pt x="1640099" y="484232"/>
                    <a:pt x="1676337" y="580436"/>
                    <a:pt x="1652988" y="848534"/>
                  </a:cubicBezTo>
                  <a:cubicBezTo>
                    <a:pt x="1629640" y="1116632"/>
                    <a:pt x="1633702" y="1202344"/>
                    <a:pt x="1652988" y="1377484"/>
                  </a:cubicBezTo>
                  <a:cubicBezTo>
                    <a:pt x="1685671" y="1531265"/>
                    <a:pt x="1518212" y="1646667"/>
                    <a:pt x="1377484" y="1652988"/>
                  </a:cubicBezTo>
                  <a:cubicBezTo>
                    <a:pt x="1107597" y="1636016"/>
                    <a:pt x="979961" y="1657268"/>
                    <a:pt x="826494" y="1652988"/>
                  </a:cubicBezTo>
                  <a:cubicBezTo>
                    <a:pt x="673027" y="1648709"/>
                    <a:pt x="424258" y="1663025"/>
                    <a:pt x="275504" y="1652988"/>
                  </a:cubicBezTo>
                  <a:cubicBezTo>
                    <a:pt x="120502" y="1684867"/>
                    <a:pt x="344" y="1525829"/>
                    <a:pt x="0" y="1377484"/>
                  </a:cubicBezTo>
                  <a:cubicBezTo>
                    <a:pt x="21625" y="1169011"/>
                    <a:pt x="13887" y="1078560"/>
                    <a:pt x="0" y="859553"/>
                  </a:cubicBezTo>
                  <a:cubicBezTo>
                    <a:pt x="-13887" y="640546"/>
                    <a:pt x="-573" y="47010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4728664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AF841DF-C860-71B1-8022-4392C19C83EB}"/>
              </a:ext>
            </a:extLst>
          </p:cNvPr>
          <p:cNvGrpSpPr/>
          <p:nvPr userDrawn="1"/>
        </p:nvGrpSpPr>
        <p:grpSpPr>
          <a:xfrm>
            <a:off x="287780" y="6146176"/>
            <a:ext cx="6270868" cy="1492871"/>
            <a:chOff x="287780" y="2006082"/>
            <a:chExt cx="6943446" cy="1652988"/>
          </a:xfrm>
        </p:grpSpPr>
        <p:sp>
          <p:nvSpPr>
            <p:cNvPr id="18" name="Abgerundetes Rechteck 17">
              <a:extLst>
                <a:ext uri="{FF2B5EF4-FFF2-40B4-BE49-F238E27FC236}">
                  <a16:creationId xmlns:a16="http://schemas.microsoft.com/office/drawing/2014/main" id="{BB71D9FF-D3B5-E768-78DD-FCA505798B02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1547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627" y="128455"/>
                    <a:pt x="117805" y="20972"/>
                    <a:pt x="275504" y="0"/>
                  </a:cubicBezTo>
                  <a:cubicBezTo>
                    <a:pt x="534705" y="-26159"/>
                    <a:pt x="616503" y="-11038"/>
                    <a:pt x="815474" y="0"/>
                  </a:cubicBezTo>
                  <a:cubicBezTo>
                    <a:pt x="1014445" y="11038"/>
                    <a:pt x="1242256" y="-27498"/>
                    <a:pt x="1377484" y="0"/>
                  </a:cubicBezTo>
                  <a:cubicBezTo>
                    <a:pt x="1554113" y="-24313"/>
                    <a:pt x="1640792" y="147463"/>
                    <a:pt x="1652988" y="275504"/>
                  </a:cubicBezTo>
                  <a:cubicBezTo>
                    <a:pt x="1671080" y="480287"/>
                    <a:pt x="1675208" y="623407"/>
                    <a:pt x="1652988" y="826494"/>
                  </a:cubicBezTo>
                  <a:cubicBezTo>
                    <a:pt x="1630769" y="1029581"/>
                    <a:pt x="1678372" y="1265719"/>
                    <a:pt x="1652988" y="1377484"/>
                  </a:cubicBezTo>
                  <a:cubicBezTo>
                    <a:pt x="1662366" y="1554017"/>
                    <a:pt x="1552675" y="1657945"/>
                    <a:pt x="1377484" y="1652988"/>
                  </a:cubicBezTo>
                  <a:cubicBezTo>
                    <a:pt x="1173582" y="1675768"/>
                    <a:pt x="960076" y="1659437"/>
                    <a:pt x="837514" y="1652988"/>
                  </a:cubicBezTo>
                  <a:cubicBezTo>
                    <a:pt x="714952" y="1646540"/>
                    <a:pt x="497022" y="1643398"/>
                    <a:pt x="275504" y="1652988"/>
                  </a:cubicBezTo>
                  <a:cubicBezTo>
                    <a:pt x="120175" y="1634431"/>
                    <a:pt x="-2529" y="1526986"/>
                    <a:pt x="0" y="1377484"/>
                  </a:cubicBezTo>
                  <a:cubicBezTo>
                    <a:pt x="21656" y="1166428"/>
                    <a:pt x="14852" y="1025098"/>
                    <a:pt x="0" y="804454"/>
                  </a:cubicBezTo>
                  <a:cubicBezTo>
                    <a:pt x="-14852" y="583810"/>
                    <a:pt x="18408" y="5111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1398" y="154537"/>
                    <a:pt x="133502" y="-17261"/>
                    <a:pt x="275504" y="0"/>
                  </a:cubicBezTo>
                  <a:cubicBezTo>
                    <a:pt x="445045" y="-25325"/>
                    <a:pt x="677869" y="-15203"/>
                    <a:pt x="848534" y="0"/>
                  </a:cubicBezTo>
                  <a:cubicBezTo>
                    <a:pt x="1019199" y="15203"/>
                    <a:pt x="1138902" y="9816"/>
                    <a:pt x="1377484" y="0"/>
                  </a:cubicBezTo>
                  <a:cubicBezTo>
                    <a:pt x="1532381" y="-6057"/>
                    <a:pt x="1650302" y="128748"/>
                    <a:pt x="1652988" y="275504"/>
                  </a:cubicBezTo>
                  <a:cubicBezTo>
                    <a:pt x="1669488" y="496855"/>
                    <a:pt x="1630696" y="618314"/>
                    <a:pt x="1652988" y="804454"/>
                  </a:cubicBezTo>
                  <a:cubicBezTo>
                    <a:pt x="1675281" y="990594"/>
                    <a:pt x="1640184" y="1135526"/>
                    <a:pt x="1652988" y="1377484"/>
                  </a:cubicBezTo>
                  <a:cubicBezTo>
                    <a:pt x="1625153" y="1549581"/>
                    <a:pt x="1544258" y="1618970"/>
                    <a:pt x="1377484" y="1652988"/>
                  </a:cubicBezTo>
                  <a:cubicBezTo>
                    <a:pt x="1229854" y="1657260"/>
                    <a:pt x="1005611" y="1654571"/>
                    <a:pt x="859553" y="1652988"/>
                  </a:cubicBezTo>
                  <a:cubicBezTo>
                    <a:pt x="713495" y="1651405"/>
                    <a:pt x="397375" y="1643666"/>
                    <a:pt x="275504" y="1652988"/>
                  </a:cubicBezTo>
                  <a:cubicBezTo>
                    <a:pt x="113956" y="1647285"/>
                    <a:pt x="-6077" y="1518086"/>
                    <a:pt x="0" y="1377484"/>
                  </a:cubicBezTo>
                  <a:cubicBezTo>
                    <a:pt x="25103" y="1235179"/>
                    <a:pt x="16550" y="1054613"/>
                    <a:pt x="0" y="815474"/>
                  </a:cubicBezTo>
                  <a:cubicBezTo>
                    <a:pt x="-16550" y="576335"/>
                    <a:pt x="-2377" y="4444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7238103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9" name="Abgerundetes Rechteck 18">
              <a:extLst>
                <a:ext uri="{FF2B5EF4-FFF2-40B4-BE49-F238E27FC236}">
                  <a16:creationId xmlns:a16="http://schemas.microsoft.com/office/drawing/2014/main" id="{DC5F57E6-5C90-6939-8FA9-1D795EA03709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978" y="135966"/>
                    <a:pt x="124909" y="-12226"/>
                    <a:pt x="275504" y="0"/>
                  </a:cubicBezTo>
                  <a:cubicBezTo>
                    <a:pt x="550632" y="1209"/>
                    <a:pt x="590785" y="11562"/>
                    <a:pt x="848534" y="0"/>
                  </a:cubicBezTo>
                  <a:cubicBezTo>
                    <a:pt x="1106283" y="-11562"/>
                    <a:pt x="1217417" y="-15102"/>
                    <a:pt x="1377484" y="0"/>
                  </a:cubicBezTo>
                  <a:cubicBezTo>
                    <a:pt x="1509841" y="-8321"/>
                    <a:pt x="1652423" y="110508"/>
                    <a:pt x="1652988" y="275504"/>
                  </a:cubicBezTo>
                  <a:cubicBezTo>
                    <a:pt x="1628897" y="480803"/>
                    <a:pt x="1669082" y="592367"/>
                    <a:pt x="1652988" y="837514"/>
                  </a:cubicBezTo>
                  <a:cubicBezTo>
                    <a:pt x="1636895" y="1082661"/>
                    <a:pt x="1637344" y="1132406"/>
                    <a:pt x="1652988" y="1377484"/>
                  </a:cubicBezTo>
                  <a:cubicBezTo>
                    <a:pt x="1651949" y="1514478"/>
                    <a:pt x="1540883" y="1674643"/>
                    <a:pt x="1377484" y="1652988"/>
                  </a:cubicBezTo>
                  <a:cubicBezTo>
                    <a:pt x="1234632" y="1670251"/>
                    <a:pt x="1032611" y="1648471"/>
                    <a:pt x="859553" y="1652988"/>
                  </a:cubicBezTo>
                  <a:cubicBezTo>
                    <a:pt x="686495" y="1657505"/>
                    <a:pt x="520671" y="1634288"/>
                    <a:pt x="275504" y="1652988"/>
                  </a:cubicBezTo>
                  <a:cubicBezTo>
                    <a:pt x="111752" y="1624528"/>
                    <a:pt x="-2144" y="1522817"/>
                    <a:pt x="0" y="1377484"/>
                  </a:cubicBezTo>
                  <a:cubicBezTo>
                    <a:pt x="-27996" y="1172908"/>
                    <a:pt x="-23028" y="1056222"/>
                    <a:pt x="0" y="815474"/>
                  </a:cubicBezTo>
                  <a:cubicBezTo>
                    <a:pt x="23028" y="574726"/>
                    <a:pt x="-7964" y="46085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0160" y="144085"/>
                    <a:pt x="98723" y="-28165"/>
                    <a:pt x="275504" y="0"/>
                  </a:cubicBezTo>
                  <a:cubicBezTo>
                    <a:pt x="446893" y="-13023"/>
                    <a:pt x="652362" y="23773"/>
                    <a:pt x="804454" y="0"/>
                  </a:cubicBezTo>
                  <a:cubicBezTo>
                    <a:pt x="956546" y="-23773"/>
                    <a:pt x="1138850" y="-5485"/>
                    <a:pt x="1377484" y="0"/>
                  </a:cubicBezTo>
                  <a:cubicBezTo>
                    <a:pt x="1538650" y="-15443"/>
                    <a:pt x="1660806" y="88595"/>
                    <a:pt x="1652988" y="275504"/>
                  </a:cubicBezTo>
                  <a:cubicBezTo>
                    <a:pt x="1655426" y="466663"/>
                    <a:pt x="1659811" y="657617"/>
                    <a:pt x="1652988" y="793435"/>
                  </a:cubicBezTo>
                  <a:cubicBezTo>
                    <a:pt x="1646165" y="929253"/>
                    <a:pt x="1678921" y="1118005"/>
                    <a:pt x="1652988" y="1377484"/>
                  </a:cubicBezTo>
                  <a:cubicBezTo>
                    <a:pt x="1640471" y="1510345"/>
                    <a:pt x="1535173" y="1638703"/>
                    <a:pt x="1377484" y="1652988"/>
                  </a:cubicBezTo>
                  <a:cubicBezTo>
                    <a:pt x="1249312" y="1669038"/>
                    <a:pt x="990773" y="1675254"/>
                    <a:pt x="815474" y="1652988"/>
                  </a:cubicBezTo>
                  <a:cubicBezTo>
                    <a:pt x="640175" y="1630723"/>
                    <a:pt x="455371" y="1645904"/>
                    <a:pt x="275504" y="1652988"/>
                  </a:cubicBezTo>
                  <a:cubicBezTo>
                    <a:pt x="120846" y="1655965"/>
                    <a:pt x="-17591" y="1563307"/>
                    <a:pt x="0" y="1377484"/>
                  </a:cubicBezTo>
                  <a:cubicBezTo>
                    <a:pt x="16822" y="1181862"/>
                    <a:pt x="-3118" y="1086945"/>
                    <a:pt x="0" y="848534"/>
                  </a:cubicBezTo>
                  <a:cubicBezTo>
                    <a:pt x="3118" y="610123"/>
                    <a:pt x="-1708" y="45105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724322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0" name="Abgerundetes Rechteck 19">
              <a:extLst>
                <a:ext uri="{FF2B5EF4-FFF2-40B4-BE49-F238E27FC236}">
                  <a16:creationId xmlns:a16="http://schemas.microsoft.com/office/drawing/2014/main" id="{707296AA-B0E6-89D8-DA68-87F7472FBDE5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59553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5161" y="135860"/>
                    <a:pt x="104004" y="-11643"/>
                    <a:pt x="275504" y="0"/>
                  </a:cubicBezTo>
                  <a:cubicBezTo>
                    <a:pt x="504058" y="-10491"/>
                    <a:pt x="715887" y="-22293"/>
                    <a:pt x="837514" y="0"/>
                  </a:cubicBezTo>
                  <a:cubicBezTo>
                    <a:pt x="959141" y="22293"/>
                    <a:pt x="1121223" y="4111"/>
                    <a:pt x="1377484" y="0"/>
                  </a:cubicBezTo>
                  <a:cubicBezTo>
                    <a:pt x="1536751" y="-13124"/>
                    <a:pt x="1637452" y="117533"/>
                    <a:pt x="1652988" y="275504"/>
                  </a:cubicBezTo>
                  <a:cubicBezTo>
                    <a:pt x="1668852" y="512499"/>
                    <a:pt x="1670120" y="557731"/>
                    <a:pt x="1652988" y="804454"/>
                  </a:cubicBezTo>
                  <a:cubicBezTo>
                    <a:pt x="1635857" y="1051177"/>
                    <a:pt x="1670860" y="1162439"/>
                    <a:pt x="1652988" y="1377484"/>
                  </a:cubicBezTo>
                  <a:cubicBezTo>
                    <a:pt x="1666369" y="1497401"/>
                    <a:pt x="1538074" y="1677715"/>
                    <a:pt x="1377484" y="1652988"/>
                  </a:cubicBezTo>
                  <a:cubicBezTo>
                    <a:pt x="1201835" y="1649237"/>
                    <a:pt x="979218" y="1661674"/>
                    <a:pt x="837514" y="1652988"/>
                  </a:cubicBezTo>
                  <a:cubicBezTo>
                    <a:pt x="695810" y="1644303"/>
                    <a:pt x="535710" y="1646221"/>
                    <a:pt x="275504" y="1652988"/>
                  </a:cubicBezTo>
                  <a:cubicBezTo>
                    <a:pt x="159423" y="1654249"/>
                    <a:pt x="22358" y="1553783"/>
                    <a:pt x="0" y="1377484"/>
                  </a:cubicBezTo>
                  <a:cubicBezTo>
                    <a:pt x="7388" y="1251645"/>
                    <a:pt x="13856" y="1109860"/>
                    <a:pt x="0" y="859553"/>
                  </a:cubicBezTo>
                  <a:cubicBezTo>
                    <a:pt x="-13856" y="609246"/>
                    <a:pt x="27950" y="3944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3921" y="123350"/>
                    <a:pt x="129142" y="9527"/>
                    <a:pt x="275504" y="0"/>
                  </a:cubicBezTo>
                  <a:cubicBezTo>
                    <a:pt x="532280" y="19613"/>
                    <a:pt x="600529" y="3242"/>
                    <a:pt x="804454" y="0"/>
                  </a:cubicBezTo>
                  <a:cubicBezTo>
                    <a:pt x="1008379" y="-3242"/>
                    <a:pt x="1233958" y="11842"/>
                    <a:pt x="1377484" y="0"/>
                  </a:cubicBezTo>
                  <a:cubicBezTo>
                    <a:pt x="1522533" y="-29111"/>
                    <a:pt x="1679136" y="133198"/>
                    <a:pt x="1652988" y="275504"/>
                  </a:cubicBezTo>
                  <a:cubicBezTo>
                    <a:pt x="1657579" y="483592"/>
                    <a:pt x="1643368" y="636066"/>
                    <a:pt x="1652988" y="815474"/>
                  </a:cubicBezTo>
                  <a:cubicBezTo>
                    <a:pt x="1662609" y="994882"/>
                    <a:pt x="1665655" y="1123914"/>
                    <a:pt x="1652988" y="1377484"/>
                  </a:cubicBezTo>
                  <a:cubicBezTo>
                    <a:pt x="1645592" y="1521107"/>
                    <a:pt x="1529217" y="1684807"/>
                    <a:pt x="1377484" y="1652988"/>
                  </a:cubicBezTo>
                  <a:cubicBezTo>
                    <a:pt x="1247801" y="1626484"/>
                    <a:pt x="1002648" y="1648103"/>
                    <a:pt x="826494" y="1652988"/>
                  </a:cubicBezTo>
                  <a:cubicBezTo>
                    <a:pt x="650340" y="1657874"/>
                    <a:pt x="426331" y="1673569"/>
                    <a:pt x="275504" y="1652988"/>
                  </a:cubicBezTo>
                  <a:cubicBezTo>
                    <a:pt x="120095" y="1641451"/>
                    <a:pt x="-21433" y="1547624"/>
                    <a:pt x="0" y="1377484"/>
                  </a:cubicBezTo>
                  <a:cubicBezTo>
                    <a:pt x="-18959" y="1238613"/>
                    <a:pt x="-26574" y="1081567"/>
                    <a:pt x="0" y="826494"/>
                  </a:cubicBezTo>
                  <a:cubicBezTo>
                    <a:pt x="26574" y="571421"/>
                    <a:pt x="-7693" y="39900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1307037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1" name="Abgerundetes Rechteck 20">
              <a:extLst>
                <a:ext uri="{FF2B5EF4-FFF2-40B4-BE49-F238E27FC236}">
                  <a16:creationId xmlns:a16="http://schemas.microsoft.com/office/drawing/2014/main" id="{A2DAC685-41A4-FF46-0F2C-3BD895FE1594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2649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575" y="122594"/>
                    <a:pt x="130740" y="1293"/>
                    <a:pt x="275504" y="0"/>
                  </a:cubicBezTo>
                  <a:cubicBezTo>
                    <a:pt x="447558" y="-12355"/>
                    <a:pt x="677234" y="-13236"/>
                    <a:pt x="848534" y="0"/>
                  </a:cubicBezTo>
                  <a:cubicBezTo>
                    <a:pt x="1019834" y="13236"/>
                    <a:pt x="1136715" y="24729"/>
                    <a:pt x="1377484" y="0"/>
                  </a:cubicBezTo>
                  <a:cubicBezTo>
                    <a:pt x="1542355" y="-21222"/>
                    <a:pt x="1670934" y="115606"/>
                    <a:pt x="1652988" y="275504"/>
                  </a:cubicBezTo>
                  <a:cubicBezTo>
                    <a:pt x="1667659" y="471931"/>
                    <a:pt x="1646802" y="593407"/>
                    <a:pt x="1652988" y="815474"/>
                  </a:cubicBezTo>
                  <a:cubicBezTo>
                    <a:pt x="1659175" y="1037541"/>
                    <a:pt x="1639474" y="1209629"/>
                    <a:pt x="1652988" y="1377484"/>
                  </a:cubicBezTo>
                  <a:cubicBezTo>
                    <a:pt x="1650563" y="1533686"/>
                    <a:pt x="1514177" y="1649055"/>
                    <a:pt x="1377484" y="1652988"/>
                  </a:cubicBezTo>
                  <a:cubicBezTo>
                    <a:pt x="1156553" y="1640171"/>
                    <a:pt x="1090991" y="1644719"/>
                    <a:pt x="826494" y="1652988"/>
                  </a:cubicBezTo>
                  <a:cubicBezTo>
                    <a:pt x="561997" y="1661258"/>
                    <a:pt x="465603" y="1657221"/>
                    <a:pt x="275504" y="1652988"/>
                  </a:cubicBezTo>
                  <a:cubicBezTo>
                    <a:pt x="106556" y="1668700"/>
                    <a:pt x="-13617" y="1550350"/>
                    <a:pt x="0" y="1377484"/>
                  </a:cubicBezTo>
                  <a:cubicBezTo>
                    <a:pt x="-696" y="1225814"/>
                    <a:pt x="-27519" y="1035665"/>
                    <a:pt x="0" y="815474"/>
                  </a:cubicBezTo>
                  <a:cubicBezTo>
                    <a:pt x="27519" y="595283"/>
                    <a:pt x="-13834" y="50999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2884" y="126819"/>
                    <a:pt x="104437" y="21523"/>
                    <a:pt x="275504" y="0"/>
                  </a:cubicBezTo>
                  <a:cubicBezTo>
                    <a:pt x="502896" y="-8336"/>
                    <a:pt x="634426" y="3514"/>
                    <a:pt x="837514" y="0"/>
                  </a:cubicBezTo>
                  <a:cubicBezTo>
                    <a:pt x="1040602" y="-3514"/>
                    <a:pt x="1226430" y="19368"/>
                    <a:pt x="1377484" y="0"/>
                  </a:cubicBezTo>
                  <a:cubicBezTo>
                    <a:pt x="1529928" y="4334"/>
                    <a:pt x="1658929" y="134394"/>
                    <a:pt x="1652988" y="275504"/>
                  </a:cubicBezTo>
                  <a:cubicBezTo>
                    <a:pt x="1680201" y="442141"/>
                    <a:pt x="1632055" y="588820"/>
                    <a:pt x="1652988" y="837514"/>
                  </a:cubicBezTo>
                  <a:cubicBezTo>
                    <a:pt x="1673922" y="1086208"/>
                    <a:pt x="1648752" y="1186928"/>
                    <a:pt x="1652988" y="1377484"/>
                  </a:cubicBezTo>
                  <a:cubicBezTo>
                    <a:pt x="1639272" y="1546822"/>
                    <a:pt x="1508169" y="1652089"/>
                    <a:pt x="1377484" y="1652988"/>
                  </a:cubicBezTo>
                  <a:cubicBezTo>
                    <a:pt x="1187766" y="1643817"/>
                    <a:pt x="998831" y="1639094"/>
                    <a:pt x="848534" y="1652988"/>
                  </a:cubicBezTo>
                  <a:cubicBezTo>
                    <a:pt x="698237" y="1666883"/>
                    <a:pt x="457025" y="1644125"/>
                    <a:pt x="275504" y="1652988"/>
                  </a:cubicBezTo>
                  <a:cubicBezTo>
                    <a:pt x="108394" y="1657822"/>
                    <a:pt x="-19456" y="1544578"/>
                    <a:pt x="0" y="1377484"/>
                  </a:cubicBezTo>
                  <a:cubicBezTo>
                    <a:pt x="5474" y="1232204"/>
                    <a:pt x="16726" y="986023"/>
                    <a:pt x="0" y="848534"/>
                  </a:cubicBezTo>
                  <a:cubicBezTo>
                    <a:pt x="-16726" y="711045"/>
                    <a:pt x="4346" y="40306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031399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71B2F23-6786-35D2-54FB-12731745F168}"/>
              </a:ext>
            </a:extLst>
          </p:cNvPr>
          <p:cNvGrpSpPr/>
          <p:nvPr userDrawn="1"/>
        </p:nvGrpSpPr>
        <p:grpSpPr>
          <a:xfrm>
            <a:off x="287780" y="7741711"/>
            <a:ext cx="6270868" cy="1492871"/>
            <a:chOff x="287780" y="2006082"/>
            <a:chExt cx="6943446" cy="1652988"/>
          </a:xfrm>
        </p:grpSpPr>
        <p:sp>
          <p:nvSpPr>
            <p:cNvPr id="23" name="Abgerundetes Rechteck 22">
              <a:extLst>
                <a:ext uri="{FF2B5EF4-FFF2-40B4-BE49-F238E27FC236}">
                  <a16:creationId xmlns:a16="http://schemas.microsoft.com/office/drawing/2014/main" id="{3B411DE3-791A-E87B-4BED-B98622870193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8407" y="134328"/>
                    <a:pt x="109332" y="10428"/>
                    <a:pt x="275504" y="0"/>
                  </a:cubicBezTo>
                  <a:cubicBezTo>
                    <a:pt x="459524" y="-12381"/>
                    <a:pt x="581350" y="-26314"/>
                    <a:pt x="848534" y="0"/>
                  </a:cubicBezTo>
                  <a:cubicBezTo>
                    <a:pt x="1115718" y="26314"/>
                    <a:pt x="1155914" y="-11496"/>
                    <a:pt x="1377484" y="0"/>
                  </a:cubicBezTo>
                  <a:cubicBezTo>
                    <a:pt x="1530872" y="4313"/>
                    <a:pt x="1657521" y="125362"/>
                    <a:pt x="1652988" y="275504"/>
                  </a:cubicBezTo>
                  <a:cubicBezTo>
                    <a:pt x="1642274" y="487704"/>
                    <a:pt x="1678548" y="653018"/>
                    <a:pt x="1652988" y="815474"/>
                  </a:cubicBezTo>
                  <a:cubicBezTo>
                    <a:pt x="1627429" y="977930"/>
                    <a:pt x="1627387" y="1264648"/>
                    <a:pt x="1652988" y="1377484"/>
                  </a:cubicBezTo>
                  <a:cubicBezTo>
                    <a:pt x="1646267" y="1534674"/>
                    <a:pt x="1540117" y="1665893"/>
                    <a:pt x="1377484" y="1652988"/>
                  </a:cubicBezTo>
                  <a:cubicBezTo>
                    <a:pt x="1169181" y="1657587"/>
                    <a:pt x="987399" y="1664861"/>
                    <a:pt x="848534" y="1652988"/>
                  </a:cubicBezTo>
                  <a:cubicBezTo>
                    <a:pt x="709669" y="1641116"/>
                    <a:pt x="409398" y="1634795"/>
                    <a:pt x="275504" y="1652988"/>
                  </a:cubicBezTo>
                  <a:cubicBezTo>
                    <a:pt x="90732" y="1672122"/>
                    <a:pt x="-16701" y="1529285"/>
                    <a:pt x="0" y="1377484"/>
                  </a:cubicBezTo>
                  <a:cubicBezTo>
                    <a:pt x="25562" y="1136288"/>
                    <a:pt x="17741" y="953594"/>
                    <a:pt x="0" y="804454"/>
                  </a:cubicBezTo>
                  <a:cubicBezTo>
                    <a:pt x="-17741" y="655314"/>
                    <a:pt x="12099" y="42089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7495" y="141585"/>
                    <a:pt x="128109" y="649"/>
                    <a:pt x="275504" y="0"/>
                  </a:cubicBezTo>
                  <a:cubicBezTo>
                    <a:pt x="452415" y="14590"/>
                    <a:pt x="673060" y="-19257"/>
                    <a:pt x="793435" y="0"/>
                  </a:cubicBezTo>
                  <a:cubicBezTo>
                    <a:pt x="913810" y="19257"/>
                    <a:pt x="1230995" y="-13371"/>
                    <a:pt x="1377484" y="0"/>
                  </a:cubicBezTo>
                  <a:cubicBezTo>
                    <a:pt x="1518569" y="-35560"/>
                    <a:pt x="1646296" y="145497"/>
                    <a:pt x="1652988" y="275504"/>
                  </a:cubicBezTo>
                  <a:cubicBezTo>
                    <a:pt x="1633399" y="455860"/>
                    <a:pt x="1662191" y="643549"/>
                    <a:pt x="1652988" y="837514"/>
                  </a:cubicBezTo>
                  <a:cubicBezTo>
                    <a:pt x="1643786" y="1031479"/>
                    <a:pt x="1674300" y="1223863"/>
                    <a:pt x="1652988" y="1377484"/>
                  </a:cubicBezTo>
                  <a:cubicBezTo>
                    <a:pt x="1626168" y="1518597"/>
                    <a:pt x="1497240" y="1650323"/>
                    <a:pt x="1377484" y="1652988"/>
                  </a:cubicBezTo>
                  <a:cubicBezTo>
                    <a:pt x="1144385" y="1668194"/>
                    <a:pt x="946601" y="1636983"/>
                    <a:pt x="804454" y="1652988"/>
                  </a:cubicBezTo>
                  <a:cubicBezTo>
                    <a:pt x="662307" y="1668994"/>
                    <a:pt x="485218" y="1637240"/>
                    <a:pt x="275504" y="1652988"/>
                  </a:cubicBezTo>
                  <a:cubicBezTo>
                    <a:pt x="116130" y="1643316"/>
                    <a:pt x="1024" y="1515397"/>
                    <a:pt x="0" y="1377484"/>
                  </a:cubicBezTo>
                  <a:cubicBezTo>
                    <a:pt x="16252" y="1191355"/>
                    <a:pt x="-23263" y="1108353"/>
                    <a:pt x="0" y="859553"/>
                  </a:cubicBezTo>
                  <a:cubicBezTo>
                    <a:pt x="23263" y="610753"/>
                    <a:pt x="736" y="41671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51174325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4" name="Abgerundetes Rechteck 23">
              <a:extLst>
                <a:ext uri="{FF2B5EF4-FFF2-40B4-BE49-F238E27FC236}">
                  <a16:creationId xmlns:a16="http://schemas.microsoft.com/office/drawing/2014/main" id="{C5DA84B9-A3F7-E0AC-8643-7E82C61B967B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4974" y="102622"/>
                    <a:pt x="119294" y="6469"/>
                    <a:pt x="275504" y="0"/>
                  </a:cubicBezTo>
                  <a:cubicBezTo>
                    <a:pt x="445362" y="-18363"/>
                    <a:pt x="633037" y="-18921"/>
                    <a:pt x="804454" y="0"/>
                  </a:cubicBezTo>
                  <a:cubicBezTo>
                    <a:pt x="975871" y="18921"/>
                    <a:pt x="1141192" y="13309"/>
                    <a:pt x="1377484" y="0"/>
                  </a:cubicBezTo>
                  <a:cubicBezTo>
                    <a:pt x="1504135" y="19695"/>
                    <a:pt x="1657889" y="111163"/>
                    <a:pt x="1652988" y="275504"/>
                  </a:cubicBezTo>
                  <a:cubicBezTo>
                    <a:pt x="1644164" y="424891"/>
                    <a:pt x="1680351" y="569486"/>
                    <a:pt x="1652988" y="848534"/>
                  </a:cubicBezTo>
                  <a:cubicBezTo>
                    <a:pt x="1625626" y="1127582"/>
                    <a:pt x="1672690" y="1144632"/>
                    <a:pt x="1652988" y="1377484"/>
                  </a:cubicBezTo>
                  <a:cubicBezTo>
                    <a:pt x="1683691" y="1530355"/>
                    <a:pt x="1558158" y="1672807"/>
                    <a:pt x="1377484" y="1652988"/>
                  </a:cubicBezTo>
                  <a:cubicBezTo>
                    <a:pt x="1212432" y="1666662"/>
                    <a:pt x="1063146" y="1674198"/>
                    <a:pt x="859553" y="1652988"/>
                  </a:cubicBezTo>
                  <a:cubicBezTo>
                    <a:pt x="655960" y="1631778"/>
                    <a:pt x="563978" y="1654262"/>
                    <a:pt x="275504" y="1652988"/>
                  </a:cubicBezTo>
                  <a:cubicBezTo>
                    <a:pt x="125781" y="1665973"/>
                    <a:pt x="348" y="1533434"/>
                    <a:pt x="0" y="1377484"/>
                  </a:cubicBezTo>
                  <a:cubicBezTo>
                    <a:pt x="-4096" y="1257385"/>
                    <a:pt x="-12454" y="1083794"/>
                    <a:pt x="0" y="815474"/>
                  </a:cubicBezTo>
                  <a:cubicBezTo>
                    <a:pt x="12454" y="547154"/>
                    <a:pt x="-6098" y="51984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6396" y="128475"/>
                    <a:pt x="147568" y="23654"/>
                    <a:pt x="275504" y="0"/>
                  </a:cubicBezTo>
                  <a:cubicBezTo>
                    <a:pt x="398304" y="7570"/>
                    <a:pt x="717677" y="-27922"/>
                    <a:pt x="837514" y="0"/>
                  </a:cubicBezTo>
                  <a:cubicBezTo>
                    <a:pt x="957351" y="27922"/>
                    <a:pt x="1234609" y="18237"/>
                    <a:pt x="1377484" y="0"/>
                  </a:cubicBezTo>
                  <a:cubicBezTo>
                    <a:pt x="1510667" y="29858"/>
                    <a:pt x="1644535" y="135042"/>
                    <a:pt x="1652988" y="275504"/>
                  </a:cubicBezTo>
                  <a:cubicBezTo>
                    <a:pt x="1642062" y="532587"/>
                    <a:pt x="1652841" y="661247"/>
                    <a:pt x="1652988" y="815474"/>
                  </a:cubicBezTo>
                  <a:cubicBezTo>
                    <a:pt x="1653136" y="969701"/>
                    <a:pt x="1667633" y="1190447"/>
                    <a:pt x="1652988" y="1377484"/>
                  </a:cubicBezTo>
                  <a:cubicBezTo>
                    <a:pt x="1655024" y="1532548"/>
                    <a:pt x="1501272" y="1676673"/>
                    <a:pt x="1377484" y="1652988"/>
                  </a:cubicBezTo>
                  <a:cubicBezTo>
                    <a:pt x="1211338" y="1652035"/>
                    <a:pt x="1081645" y="1665376"/>
                    <a:pt x="848534" y="1652988"/>
                  </a:cubicBezTo>
                  <a:cubicBezTo>
                    <a:pt x="615423" y="1640601"/>
                    <a:pt x="560579" y="1635617"/>
                    <a:pt x="275504" y="1652988"/>
                  </a:cubicBezTo>
                  <a:cubicBezTo>
                    <a:pt x="149119" y="1668012"/>
                    <a:pt x="-29152" y="1537968"/>
                    <a:pt x="0" y="1377484"/>
                  </a:cubicBezTo>
                  <a:cubicBezTo>
                    <a:pt x="-13139" y="1172249"/>
                    <a:pt x="6792" y="948808"/>
                    <a:pt x="0" y="815474"/>
                  </a:cubicBezTo>
                  <a:cubicBezTo>
                    <a:pt x="-6792" y="682140"/>
                    <a:pt x="-3658" y="54327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07345042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5" name="Abgerundetes Rechteck 24">
              <a:extLst>
                <a:ext uri="{FF2B5EF4-FFF2-40B4-BE49-F238E27FC236}">
                  <a16:creationId xmlns:a16="http://schemas.microsoft.com/office/drawing/2014/main" id="{1C9AAE4C-50C2-E828-8074-539497AF564A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6513" y="111225"/>
                    <a:pt x="110459" y="22989"/>
                    <a:pt x="275504" y="0"/>
                  </a:cubicBezTo>
                  <a:cubicBezTo>
                    <a:pt x="417273" y="-13607"/>
                    <a:pt x="652946" y="10850"/>
                    <a:pt x="793435" y="0"/>
                  </a:cubicBezTo>
                  <a:cubicBezTo>
                    <a:pt x="933924" y="-10850"/>
                    <a:pt x="1086371" y="24648"/>
                    <a:pt x="1377484" y="0"/>
                  </a:cubicBezTo>
                  <a:cubicBezTo>
                    <a:pt x="1522057" y="-20835"/>
                    <a:pt x="1641468" y="124842"/>
                    <a:pt x="1652988" y="275504"/>
                  </a:cubicBezTo>
                  <a:cubicBezTo>
                    <a:pt x="1657888" y="474922"/>
                    <a:pt x="1634122" y="660342"/>
                    <a:pt x="1652988" y="848534"/>
                  </a:cubicBezTo>
                  <a:cubicBezTo>
                    <a:pt x="1671855" y="1036726"/>
                    <a:pt x="1638629" y="1161546"/>
                    <a:pt x="1652988" y="1377484"/>
                  </a:cubicBezTo>
                  <a:cubicBezTo>
                    <a:pt x="1656474" y="1523511"/>
                    <a:pt x="1566185" y="1658242"/>
                    <a:pt x="1377484" y="1652988"/>
                  </a:cubicBezTo>
                  <a:cubicBezTo>
                    <a:pt x="1239640" y="1630510"/>
                    <a:pt x="1094551" y="1655135"/>
                    <a:pt x="815474" y="1652988"/>
                  </a:cubicBezTo>
                  <a:cubicBezTo>
                    <a:pt x="536397" y="1650842"/>
                    <a:pt x="506075" y="1656209"/>
                    <a:pt x="275504" y="1652988"/>
                  </a:cubicBezTo>
                  <a:cubicBezTo>
                    <a:pt x="143355" y="1621050"/>
                    <a:pt x="-1982" y="1534102"/>
                    <a:pt x="0" y="1377484"/>
                  </a:cubicBezTo>
                  <a:cubicBezTo>
                    <a:pt x="5102" y="1215592"/>
                    <a:pt x="-18620" y="1062792"/>
                    <a:pt x="0" y="837514"/>
                  </a:cubicBezTo>
                  <a:cubicBezTo>
                    <a:pt x="18620" y="612236"/>
                    <a:pt x="16716" y="4937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0156" y="155583"/>
                    <a:pt x="102304" y="-27084"/>
                    <a:pt x="275504" y="0"/>
                  </a:cubicBezTo>
                  <a:cubicBezTo>
                    <a:pt x="406770" y="-12313"/>
                    <a:pt x="619754" y="25493"/>
                    <a:pt x="793435" y="0"/>
                  </a:cubicBezTo>
                  <a:cubicBezTo>
                    <a:pt x="967116" y="-25493"/>
                    <a:pt x="1215654" y="-26428"/>
                    <a:pt x="1377484" y="0"/>
                  </a:cubicBezTo>
                  <a:cubicBezTo>
                    <a:pt x="1516129" y="17714"/>
                    <a:pt x="1659130" y="121984"/>
                    <a:pt x="1652988" y="275504"/>
                  </a:cubicBezTo>
                  <a:cubicBezTo>
                    <a:pt x="1640904" y="427036"/>
                    <a:pt x="1656300" y="610331"/>
                    <a:pt x="1652988" y="826494"/>
                  </a:cubicBezTo>
                  <a:cubicBezTo>
                    <a:pt x="1649677" y="1042657"/>
                    <a:pt x="1656528" y="1158010"/>
                    <a:pt x="1652988" y="1377484"/>
                  </a:cubicBezTo>
                  <a:cubicBezTo>
                    <a:pt x="1642027" y="1509706"/>
                    <a:pt x="1514319" y="1643329"/>
                    <a:pt x="1377484" y="1652988"/>
                  </a:cubicBezTo>
                  <a:cubicBezTo>
                    <a:pt x="1210236" y="1669709"/>
                    <a:pt x="1031133" y="1650425"/>
                    <a:pt x="815474" y="1652988"/>
                  </a:cubicBezTo>
                  <a:cubicBezTo>
                    <a:pt x="599815" y="1655552"/>
                    <a:pt x="397813" y="1668254"/>
                    <a:pt x="275504" y="1652988"/>
                  </a:cubicBezTo>
                  <a:cubicBezTo>
                    <a:pt x="133093" y="1654276"/>
                    <a:pt x="-16580" y="1516602"/>
                    <a:pt x="0" y="1377484"/>
                  </a:cubicBezTo>
                  <a:cubicBezTo>
                    <a:pt x="4270" y="1223273"/>
                    <a:pt x="3808" y="1058694"/>
                    <a:pt x="0" y="804454"/>
                  </a:cubicBezTo>
                  <a:cubicBezTo>
                    <a:pt x="-3808" y="550214"/>
                    <a:pt x="11593" y="443598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5690052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6" name="Abgerundetes Rechteck 25">
              <a:extLst>
                <a:ext uri="{FF2B5EF4-FFF2-40B4-BE49-F238E27FC236}">
                  <a16:creationId xmlns:a16="http://schemas.microsoft.com/office/drawing/2014/main" id="{0755F85A-76A1-DD61-090F-60E51DF2E87D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5415" y="122217"/>
                    <a:pt x="121557" y="-24820"/>
                    <a:pt x="275504" y="0"/>
                  </a:cubicBezTo>
                  <a:cubicBezTo>
                    <a:pt x="477051" y="-16501"/>
                    <a:pt x="559689" y="-6656"/>
                    <a:pt x="804454" y="0"/>
                  </a:cubicBezTo>
                  <a:cubicBezTo>
                    <a:pt x="1049219" y="6656"/>
                    <a:pt x="1193845" y="9924"/>
                    <a:pt x="1377484" y="0"/>
                  </a:cubicBezTo>
                  <a:cubicBezTo>
                    <a:pt x="1524411" y="37040"/>
                    <a:pt x="1643461" y="120295"/>
                    <a:pt x="1652988" y="275504"/>
                  </a:cubicBezTo>
                  <a:cubicBezTo>
                    <a:pt x="1647946" y="553783"/>
                    <a:pt x="1672518" y="658777"/>
                    <a:pt x="1652988" y="837514"/>
                  </a:cubicBezTo>
                  <a:cubicBezTo>
                    <a:pt x="1633459" y="1016251"/>
                    <a:pt x="1652532" y="1175839"/>
                    <a:pt x="1652988" y="1377484"/>
                  </a:cubicBezTo>
                  <a:cubicBezTo>
                    <a:pt x="1657588" y="1535814"/>
                    <a:pt x="1547835" y="1674016"/>
                    <a:pt x="1377484" y="1652988"/>
                  </a:cubicBezTo>
                  <a:cubicBezTo>
                    <a:pt x="1249315" y="1637213"/>
                    <a:pt x="1088322" y="1658432"/>
                    <a:pt x="859553" y="1652988"/>
                  </a:cubicBezTo>
                  <a:cubicBezTo>
                    <a:pt x="630784" y="1647544"/>
                    <a:pt x="520151" y="1637524"/>
                    <a:pt x="275504" y="1652988"/>
                  </a:cubicBezTo>
                  <a:cubicBezTo>
                    <a:pt x="93571" y="1657420"/>
                    <a:pt x="21249" y="1538636"/>
                    <a:pt x="0" y="1377484"/>
                  </a:cubicBezTo>
                  <a:cubicBezTo>
                    <a:pt x="18031" y="1240930"/>
                    <a:pt x="5600" y="1010832"/>
                    <a:pt x="0" y="837514"/>
                  </a:cubicBezTo>
                  <a:cubicBezTo>
                    <a:pt x="-5600" y="664196"/>
                    <a:pt x="-18366" y="50352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9015" y="89822"/>
                    <a:pt x="117457" y="-32142"/>
                    <a:pt x="275504" y="0"/>
                  </a:cubicBezTo>
                  <a:cubicBezTo>
                    <a:pt x="394587" y="-16491"/>
                    <a:pt x="675072" y="7376"/>
                    <a:pt x="826494" y="0"/>
                  </a:cubicBezTo>
                  <a:cubicBezTo>
                    <a:pt x="977916" y="-7376"/>
                    <a:pt x="1107385" y="-15669"/>
                    <a:pt x="1377484" y="0"/>
                  </a:cubicBezTo>
                  <a:cubicBezTo>
                    <a:pt x="1497821" y="8453"/>
                    <a:pt x="1677474" y="117972"/>
                    <a:pt x="1652988" y="275504"/>
                  </a:cubicBezTo>
                  <a:cubicBezTo>
                    <a:pt x="1633920" y="411688"/>
                    <a:pt x="1649897" y="677956"/>
                    <a:pt x="1652988" y="815474"/>
                  </a:cubicBezTo>
                  <a:cubicBezTo>
                    <a:pt x="1656080" y="952992"/>
                    <a:pt x="1630744" y="1115538"/>
                    <a:pt x="1652988" y="1377484"/>
                  </a:cubicBezTo>
                  <a:cubicBezTo>
                    <a:pt x="1677507" y="1522717"/>
                    <a:pt x="1535521" y="1672193"/>
                    <a:pt x="1377484" y="1652988"/>
                  </a:cubicBezTo>
                  <a:cubicBezTo>
                    <a:pt x="1190140" y="1643075"/>
                    <a:pt x="938330" y="1645678"/>
                    <a:pt x="826494" y="1652988"/>
                  </a:cubicBezTo>
                  <a:cubicBezTo>
                    <a:pt x="714658" y="1660299"/>
                    <a:pt x="485688" y="1651480"/>
                    <a:pt x="275504" y="1652988"/>
                  </a:cubicBezTo>
                  <a:cubicBezTo>
                    <a:pt x="109648" y="1658333"/>
                    <a:pt x="-9647" y="1538190"/>
                    <a:pt x="0" y="1377484"/>
                  </a:cubicBezTo>
                  <a:cubicBezTo>
                    <a:pt x="-20502" y="1244877"/>
                    <a:pt x="8771" y="1073727"/>
                    <a:pt x="0" y="837514"/>
                  </a:cubicBezTo>
                  <a:cubicBezTo>
                    <a:pt x="-8771" y="601301"/>
                    <a:pt x="-574" y="51750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018527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sp>
        <p:nvSpPr>
          <p:cNvPr id="45" name="Textplatzhalter 43">
            <a:extLst>
              <a:ext uri="{FF2B5EF4-FFF2-40B4-BE49-F238E27FC236}">
                <a16:creationId xmlns:a16="http://schemas.microsoft.com/office/drawing/2014/main" id="{18D378FD-E108-4A1F-B14A-A760A64F52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97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0" name="Textplatzhalter 43">
            <a:extLst>
              <a:ext uri="{FF2B5EF4-FFF2-40B4-BE49-F238E27FC236}">
                <a16:creationId xmlns:a16="http://schemas.microsoft.com/office/drawing/2014/main" id="{4AD977C8-BA69-3D52-EFAD-AFDA4C1157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3440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1" name="Textplatzhalter 43">
            <a:extLst>
              <a:ext uri="{FF2B5EF4-FFF2-40B4-BE49-F238E27FC236}">
                <a16:creationId xmlns:a16="http://schemas.microsoft.com/office/drawing/2014/main" id="{D895F523-4D81-E354-6F1B-C77E85151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30466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3" name="Textplatzhalter 43">
            <a:extLst>
              <a:ext uri="{FF2B5EF4-FFF2-40B4-BE49-F238E27FC236}">
                <a16:creationId xmlns:a16="http://schemas.microsoft.com/office/drawing/2014/main" id="{55F20DF0-AAD1-47D8-B219-B23DDDC2BB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947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Textplatzhalter 43">
            <a:extLst>
              <a:ext uri="{FF2B5EF4-FFF2-40B4-BE49-F238E27FC236}">
                <a16:creationId xmlns:a16="http://schemas.microsoft.com/office/drawing/2014/main" id="{7DD65066-0A5A-CCA1-CC9D-9B12D869F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097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5" name="Textplatzhalter 43">
            <a:extLst>
              <a:ext uri="{FF2B5EF4-FFF2-40B4-BE49-F238E27FC236}">
                <a16:creationId xmlns:a16="http://schemas.microsoft.com/office/drawing/2014/main" id="{A52118BA-5350-DDF0-AC95-C3CC91E0C4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3440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6" name="Textplatzhalter 43">
            <a:extLst>
              <a:ext uri="{FF2B5EF4-FFF2-40B4-BE49-F238E27FC236}">
                <a16:creationId xmlns:a16="http://schemas.microsoft.com/office/drawing/2014/main" id="{0B748E4E-2876-1341-CCA9-BFC5AD76F6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30466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Textplatzhalter 43">
            <a:extLst>
              <a:ext uri="{FF2B5EF4-FFF2-40B4-BE49-F238E27FC236}">
                <a16:creationId xmlns:a16="http://schemas.microsoft.com/office/drawing/2014/main" id="{B9AA41AF-1B4E-B6EF-D9FA-F572179781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21947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8" name="Textplatzhalter 43">
            <a:extLst>
              <a:ext uri="{FF2B5EF4-FFF2-40B4-BE49-F238E27FC236}">
                <a16:creationId xmlns:a16="http://schemas.microsoft.com/office/drawing/2014/main" id="{8FDE5198-D872-FF63-A667-2DBA73A5DD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2097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9" name="Textplatzhalter 43">
            <a:extLst>
              <a:ext uri="{FF2B5EF4-FFF2-40B4-BE49-F238E27FC236}">
                <a16:creationId xmlns:a16="http://schemas.microsoft.com/office/drawing/2014/main" id="{1016C936-06D7-85F0-FE12-6DEF17E5704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33440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0" name="Textplatzhalter 43">
            <a:extLst>
              <a:ext uri="{FF2B5EF4-FFF2-40B4-BE49-F238E27FC236}">
                <a16:creationId xmlns:a16="http://schemas.microsoft.com/office/drawing/2014/main" id="{B800DD87-11E4-85C4-0EAB-7B2EF0D23C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0466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1" name="Textplatzhalter 43">
            <a:extLst>
              <a:ext uri="{FF2B5EF4-FFF2-40B4-BE49-F238E27FC236}">
                <a16:creationId xmlns:a16="http://schemas.microsoft.com/office/drawing/2014/main" id="{D832B7AF-78FA-A27E-2BFD-729141239A1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1947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2" name="Textplatzhalter 43">
            <a:extLst>
              <a:ext uri="{FF2B5EF4-FFF2-40B4-BE49-F238E27FC236}">
                <a16:creationId xmlns:a16="http://schemas.microsoft.com/office/drawing/2014/main" id="{B0454F13-0B7C-BD22-17EF-6F9094910AD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097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3" name="Textplatzhalter 43">
            <a:extLst>
              <a:ext uri="{FF2B5EF4-FFF2-40B4-BE49-F238E27FC236}">
                <a16:creationId xmlns:a16="http://schemas.microsoft.com/office/drawing/2014/main" id="{8BFE1B63-6BB1-45CC-315D-013F5E713CA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833440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4" name="Textplatzhalter 43">
            <a:extLst>
              <a:ext uri="{FF2B5EF4-FFF2-40B4-BE49-F238E27FC236}">
                <a16:creationId xmlns:a16="http://schemas.microsoft.com/office/drawing/2014/main" id="{62D5E9B7-FC4A-BF7B-62C7-CE66516AD9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30466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5" name="Textplatzhalter 43">
            <a:extLst>
              <a:ext uri="{FF2B5EF4-FFF2-40B4-BE49-F238E27FC236}">
                <a16:creationId xmlns:a16="http://schemas.microsoft.com/office/drawing/2014/main" id="{F32C4E08-2E4A-1EF8-68A0-5A20B9695E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021947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6" name="Textplatzhalter 43">
            <a:extLst>
              <a:ext uri="{FF2B5EF4-FFF2-40B4-BE49-F238E27FC236}">
                <a16:creationId xmlns:a16="http://schemas.microsoft.com/office/drawing/2014/main" id="{AB93669F-E686-A747-8248-B74F541C0F6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7780" y="2390777"/>
            <a:ext cx="6270868" cy="461665"/>
          </a:xfrm>
          <a:prstGeom prst="rect">
            <a:avLst/>
          </a:prstGeo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7" name="Textplatzhalter 43">
            <a:extLst>
              <a:ext uri="{FF2B5EF4-FFF2-40B4-BE49-F238E27FC236}">
                <a16:creationId xmlns:a16="http://schemas.microsoft.com/office/drawing/2014/main" id="{373FE578-C319-C449-805A-3E74A29673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90954" y="1301744"/>
            <a:ext cx="6267694" cy="967188"/>
          </a:xfrm>
          <a:prstGeom prst="rect">
            <a:avLst/>
          </a:prstGeom>
        </p:spPr>
        <p:txBody>
          <a:bodyPr anchor="t"/>
          <a:lstStyle>
            <a:lvl1pPr marL="0" indent="0" algn="just"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066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sp>
        <p:nvSpPr>
          <p:cNvPr id="13" name="Rechteck 7">
            <a:extLst>
              <a:ext uri="{FF2B5EF4-FFF2-40B4-BE49-F238E27FC236}">
                <a16:creationId xmlns:a16="http://schemas.microsoft.com/office/drawing/2014/main" id="{F97F95EC-A7FC-7040-9774-724E347E099D}"/>
              </a:ext>
            </a:extLst>
          </p:cNvPr>
          <p:cNvSpPr/>
          <p:nvPr userDrawn="1"/>
        </p:nvSpPr>
        <p:spPr>
          <a:xfrm>
            <a:off x="0" y="-2170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sp>
        <p:nvSpPr>
          <p:cNvPr id="14" name="Rechteck 7">
            <a:extLst>
              <a:ext uri="{FF2B5EF4-FFF2-40B4-BE49-F238E27FC236}">
                <a16:creationId xmlns:a16="http://schemas.microsoft.com/office/drawing/2014/main" id="{1FF8F335-A75A-A644-820B-37B8BC228CCA}"/>
              </a:ext>
            </a:extLst>
          </p:cNvPr>
          <p:cNvSpPr/>
          <p:nvPr userDrawn="1"/>
        </p:nvSpPr>
        <p:spPr>
          <a:xfrm>
            <a:off x="0" y="9825867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pic>
        <p:nvPicPr>
          <p:cNvPr id="7" name="Bild 8">
            <a:extLst>
              <a:ext uri="{FF2B5EF4-FFF2-40B4-BE49-F238E27FC236}">
                <a16:creationId xmlns:a16="http://schemas.microsoft.com/office/drawing/2014/main" id="{0660EF4C-D937-F9BC-C2B0-18B88C9B5BF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5240" y="428172"/>
            <a:ext cx="489194" cy="5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2" r:id="rId3"/>
    <p:sldLayoutId id="2147483673" r:id="rId4"/>
    <p:sldLayoutId id="214748367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69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72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64C59-136D-6163-C435-F54BB710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OSTERFERIEN-BINGO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C0FF7A-DBF8-B1AD-BE77-387C96C0EB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Ostern gefeiert hat.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66E25F-D4C1-36C5-5FE9-FAB4A46C3D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im Urlaub war.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E8A78F-ADF8-A7D3-4747-C53870D8BF7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hoppeln kann</a:t>
            </a:r>
            <a:br>
              <a:rPr lang="de-DE" dirty="0"/>
            </a:br>
            <a:r>
              <a:rPr lang="de-DE" dirty="0"/>
              <a:t>wie ein Hase.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0EDF7CD-8F5E-F6D9-203B-F01BC3C3F8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Erdbeeren gegessen hat.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8903194-3175-38D7-F624-D932529FF9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einen Frühlingsstrauß gepflückt hat.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C8481468-432F-D023-152C-89F4A8E91F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ohne Winterjacke rausgegangen ist.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1A19B4B-CFDE-EF9C-0B09-F4ADCB6C3C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e-DE" dirty="0"/>
              <a:t>spazieren gegangen ist.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F1808D6A-3B26-1AA6-7B96-41BA0C7A14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Fahrrad</a:t>
            </a:r>
            <a:br>
              <a:rPr lang="de-DE" dirty="0"/>
            </a:br>
            <a:r>
              <a:rPr lang="de-DE" dirty="0"/>
              <a:t>gefahren ist.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E1B942E-8263-50C4-4EA4-5D11577A045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Sport getrieben hat.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A9F8576E-72EF-7763-FA51-74FE97AA37D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Verstecken</a:t>
            </a:r>
            <a:br>
              <a:rPr lang="de-DE" dirty="0"/>
            </a:br>
            <a:r>
              <a:rPr lang="de-DE" dirty="0"/>
              <a:t>gespielt hat.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57BD5825-DE22-707D-7F40-E1D19349EA8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ein </a:t>
            </a:r>
            <a:r>
              <a:rPr lang="de-DE" dirty="0" err="1"/>
              <a:t>Schokoei</a:t>
            </a:r>
            <a:r>
              <a:rPr lang="de-DE" dirty="0"/>
              <a:t> gegessen hat.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5A09E7E5-0103-25AC-C856-04F3E774F8D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 dirty="0"/>
              <a:t>sich gestritten hat.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FAA1FFF1-3547-C203-F2AE-36A563723E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ein Buch</a:t>
            </a:r>
            <a:br>
              <a:rPr lang="de-DE" dirty="0"/>
            </a:br>
            <a:r>
              <a:rPr lang="de-DE" dirty="0"/>
              <a:t>gelesen hat.</a:t>
            </a: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AF7E8BD9-F84B-B4E4-E8A5-CA763A20CA8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etwas mit den Eltern gemeinsam gemacht hat.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B22F2C12-2369-6DF0-3071-D83B9B1669E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ein Hörbuch gehört hat.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4FE84F75-1436-7897-1170-B30CA699CC2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etwas im Garten/Balkon gepflanzt hat.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B6DD538C-FBEF-7C99-678C-C9B03ACF45C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DEA90496-0B3B-2B65-F886-E9CD42F0CCF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1DB483D3-6624-669B-D044-2E94612F41C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 rot="20663063">
            <a:off x="46344" y="3785576"/>
            <a:ext cx="878840" cy="9144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635B646A-6B78-130A-1D8E-06AD20F22FE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 rot="900000">
            <a:off x="5907716" y="2051449"/>
            <a:ext cx="609600" cy="7874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5B1345B1-31B5-58FB-5765-E74CBF818DB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alphaModFix amt="70000"/>
          </a:blip>
          <a:stretch>
            <a:fillRect/>
          </a:stretch>
        </p:blipFill>
        <p:spPr>
          <a:xfrm rot="20341565">
            <a:off x="5378147" y="2239140"/>
            <a:ext cx="434172" cy="560806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44588A10-FE8C-4398-0623-08BCA575B9B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5653716" y="9079618"/>
            <a:ext cx="1117600" cy="67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64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3D818-ECE0-4D6F-F6E4-A285C3AF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EIGENE EDITION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68660A-AAFA-E1AD-7414-3C38BD4A0E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9C06D9-30D5-B0DE-E096-E6BC8F179C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EE4B8C-EE8F-0A8F-6D4B-A18BC6EAFE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77DFEBB-E1C7-F63E-7B48-5840F0323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2C48F97-8948-0633-B9A1-7AAD499B2D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2D57998-FD03-7686-6BB4-2D5874FA05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21F5CAD-7EA2-2ACF-6E8F-B8ABF4367F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977A1E4-219B-4DB1-5DD4-DDD0B5A75D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4B8541-961F-FFFE-335B-022BCE527E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A768823-D9E9-E4CC-B284-A8CB27694E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44BF523-1BCC-8786-F32D-E354957497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4F8275B-F1F2-475E-AC6F-5C4FA9DB81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B304EC01-1E51-D696-B7EF-6090EC2323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645EA191-9669-A653-C13F-AB52DACE78B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40E4C552-DBD5-B24A-323A-ACE698DDE99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25C398D5-363D-1970-1676-37B61E6B35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A536F110-F26E-4EB4-0B00-B33CA2EC237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AD789020-0F82-FFE8-2855-79113DF86E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1465316"/>
      </p:ext>
    </p:extLst>
  </p:cSld>
  <p:clrMapOvr>
    <a:masterClrMapping/>
  </p:clrMapOvr>
</p:sld>
</file>

<file path=ppt/theme/theme1.xml><?xml version="1.0" encoding="utf-8"?>
<a:theme xmlns:a="http://schemas.openxmlformats.org/drawingml/2006/main" name="0_Titelfolie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Macintosh PowerPoint</Application>
  <PresentationFormat>A4-Papier (210 x 297 mm)</PresentationFormat>
  <Paragraphs>35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Calibri Regular</vt:lpstr>
      <vt:lpstr>Arial</vt:lpstr>
      <vt:lpstr>Calibri</vt:lpstr>
      <vt:lpstr>Courier New</vt:lpstr>
      <vt:lpstr>0_Titelfolien</vt:lpstr>
      <vt:lpstr>PowerPoint-Präsentation</vt:lpstr>
      <vt:lpstr>PowerPoint-Präsentation</vt:lpstr>
      <vt:lpstr>OSTERFERIEN-BINGO</vt:lpstr>
      <vt:lpstr>EIGENE EDITION</vt:lpstr>
    </vt:vector>
  </TitlesOfParts>
  <Manager>wimasu.de</Manager>
  <Company>WIMASU GmbH</Company>
  <LinksUpToDate>false</LinksUpToDate>
  <SharedDoc>false</SharedDoc>
  <HyperlinkBase>https://wimasu.de/blog/kennenlern-bingo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Kennenlern-Bingo – Oster-Edition by WIMASU</dc:title>
  <dc:subject>Kennenlernspiele, Neue Klasse, Grundschule, Sportunterricht</dc:subject>
  <dc:creator>Veit, Walther, Werner</dc:creator>
  <cp:keywords>Kennenlernspiele, Neue Klasse, Grundschule, Sportunterricht, Sport</cp:keywords>
  <dc:description>© WIMASU GmbH 2022
Alle Rechte vorbehalten. Alle Nachdrucke und digitale Weitergabe nur mit  ausdrücklicher schriftlicher Genehmigung.  </dc:description>
  <cp:lastModifiedBy>Nao M</cp:lastModifiedBy>
  <cp:revision>473</cp:revision>
  <cp:lastPrinted>2022-05-25T12:07:32Z</cp:lastPrinted>
  <dcterms:created xsi:type="dcterms:W3CDTF">2020-05-26T08:39:00Z</dcterms:created>
  <dcterms:modified xsi:type="dcterms:W3CDTF">2022-05-30T07:55:52Z</dcterms:modified>
  <cp:category>Kennenlernspiele, Neue Klasse, Grundschule, Sportunterricht, Sport</cp:category>
</cp:coreProperties>
</file>