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347" r:id="rId2"/>
    <p:sldId id="277" r:id="rId3"/>
    <p:sldId id="349" r:id="rId4"/>
    <p:sldId id="360" r:id="rId5"/>
    <p:sldId id="350" r:id="rId6"/>
    <p:sldId id="359" r:id="rId7"/>
    <p:sldId id="352" r:id="rId8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masu - Hallenplaner" id="{6B4D568F-A5DD-224D-91AD-4908BC4D86C4}">
          <p14:sldIdLst>
            <p14:sldId id="347"/>
            <p14:sldId id="277"/>
            <p14:sldId id="349"/>
            <p14:sldId id="360"/>
            <p14:sldId id="350"/>
            <p14:sldId id="359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6B"/>
    <a:srgbClr val="4ECDC4"/>
    <a:srgbClr val="595959"/>
    <a:srgbClr val="2EA098"/>
    <a:srgbClr val="2970AB"/>
    <a:srgbClr val="EBCB38"/>
    <a:srgbClr val="DADADA"/>
    <a:srgbClr val="237771"/>
    <a:srgbClr val="FF8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0"/>
    <p:restoredTop sz="94722"/>
  </p:normalViewPr>
  <p:slideViewPr>
    <p:cSldViewPr snapToObjects="1" showGuides="1">
      <p:cViewPr>
        <p:scale>
          <a:sx n="38" d="100"/>
          <a:sy n="38" d="100"/>
        </p:scale>
        <p:origin x="2328" y="2456"/>
      </p:cViewPr>
      <p:guideLst>
        <p:guide orient="horz" pos="3838"/>
        <p:guide pos="3120"/>
      </p:guideLst>
    </p:cSldViewPr>
  </p:slideViewPr>
  <p:outlineViewPr>
    <p:cViewPr>
      <p:scale>
        <a:sx n="33" d="100"/>
        <a:sy n="33" d="100"/>
      </p:scale>
      <p:origin x="0" y="-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0034-D756-7849-B052-08FD5F14FAA5}" type="datetimeFigureOut">
              <a:rPr lang="de-DE" smtClean="0"/>
              <a:t>31.12.18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D23F-87B4-C944-8922-A44ED7EB7C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7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7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69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00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52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7D5EA114-C9B2-1640-96E6-F512F4F48AD1}"/>
              </a:ext>
            </a:extLst>
          </p:cNvPr>
          <p:cNvSpPr/>
          <p:nvPr userDrawn="1"/>
        </p:nvSpPr>
        <p:spPr>
          <a:xfrm>
            <a:off x="1" y="5445223"/>
            <a:ext cx="9906000" cy="141277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2">
            <a:extLst>
              <a:ext uri="{FF2B5EF4-FFF2-40B4-BE49-F238E27FC236}">
                <a16:creationId xmlns:a16="http://schemas.microsoft.com/office/drawing/2014/main" id="{51E5D7B0-4D69-8B4F-B178-0463C441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75" y="5528459"/>
            <a:ext cx="1208323" cy="285881"/>
          </a:xfrm>
          <a:prstGeom prst="rect">
            <a:avLst/>
          </a:prstGeom>
        </p:spPr>
      </p:pic>
      <p:pic>
        <p:nvPicPr>
          <p:cNvPr id="15" name="Bild 13">
            <a:extLst>
              <a:ext uri="{FF2B5EF4-FFF2-40B4-BE49-F238E27FC236}">
                <a16:creationId xmlns:a16="http://schemas.microsoft.com/office/drawing/2014/main" id="{D819D20C-C590-4945-90EB-528C66EC62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894" y="5517024"/>
            <a:ext cx="2332788" cy="29731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A8FE4B1-7A52-B046-A85A-A54595FBB608}"/>
              </a:ext>
            </a:extLst>
          </p:cNvPr>
          <p:cNvSpPr/>
          <p:nvPr userDrawn="1"/>
        </p:nvSpPr>
        <p:spPr>
          <a:xfrm>
            <a:off x="413376" y="5814340"/>
            <a:ext cx="4357688" cy="95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WIMASU.de 2019 Janes Veit und Christoph Walther GbR</a:t>
            </a:r>
            <a:b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Alle Rechte vorbehalten. Alle Nachdrucke und digitale Weitergabe</a:t>
            </a:r>
          </a:p>
          <a:p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nur mit ausdrücklicher schriftlicher Genehmigung.</a:t>
            </a:r>
          </a:p>
          <a:p>
            <a:endParaRPr lang="de-DE" sz="8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https://wimasu.de/shop/hallenplaner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1.1 Version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06E69B-9861-B146-A224-C3FA5E046C36}"/>
              </a:ext>
            </a:extLst>
          </p:cNvPr>
          <p:cNvSpPr/>
          <p:nvPr userDrawn="1"/>
        </p:nvSpPr>
        <p:spPr>
          <a:xfrm>
            <a:off x="5400674" y="4913314"/>
            <a:ext cx="4357688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dirty="0">
              <a:effectLst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AF96ED-F5EE-4742-8C3F-7AF81FAA56C0}"/>
              </a:ext>
            </a:extLst>
          </p:cNvPr>
          <p:cNvSpPr/>
          <p:nvPr userDrawn="1"/>
        </p:nvSpPr>
        <p:spPr>
          <a:xfrm>
            <a:off x="6631321" y="5814340"/>
            <a:ext cx="3700462" cy="125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WIMASU (Wir machen Sportunterricht), (2019)  </a:t>
            </a:r>
          </a:p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Hallenplaner eingeschränkter Zugriff am </a:t>
            </a:r>
            <a:r>
              <a:rPr lang="de-DE" sz="8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DATUM</a:t>
            </a:r>
          </a:p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unter https://wimasu.de/shop/hallenplaner</a:t>
            </a:r>
          </a:p>
          <a:p>
            <a:endParaRPr lang="de-DE" sz="80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Illustrationen: N. Matsuyama</a:t>
            </a:r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Umsetzung: J. Veit und C. Walther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de-DE" sz="800" i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84938153-BADC-C04D-AC9D-96CA06DB375E}"/>
              </a:ext>
            </a:extLst>
          </p:cNvPr>
          <p:cNvSpPr txBox="1">
            <a:spLocks/>
          </p:cNvSpPr>
          <p:nvPr userDrawn="1"/>
        </p:nvSpPr>
        <p:spPr>
          <a:xfrm>
            <a:off x="446574" y="541375"/>
            <a:ext cx="8085042" cy="115629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solidFill>
                  <a:srgbClr val="FF6B6B"/>
                </a:solidFill>
                <a:latin typeface="+mn-lt"/>
                <a:ea typeface="Azo Sans" charset="0"/>
                <a:cs typeface="Azo Sans" charset="0"/>
              </a:rPr>
              <a:t>WIMASU</a:t>
            </a:r>
            <a:endParaRPr lang="de-DE" b="1" dirty="0">
              <a:solidFill>
                <a:srgbClr val="FF6B6B"/>
              </a:solidFill>
              <a:latin typeface="+mn-lt"/>
              <a:ea typeface="Azo Sans" charset="0"/>
              <a:cs typeface="Azo Sans" charset="0"/>
            </a:endParaRPr>
          </a:p>
          <a:p>
            <a:pPr algn="l"/>
            <a:r>
              <a:rPr lang="de-DE" b="1" dirty="0">
                <a:solidFill>
                  <a:srgbClr val="595959"/>
                </a:solidFill>
                <a:latin typeface="+mn-lt"/>
                <a:ea typeface="Azo Sans" charset="0"/>
                <a:cs typeface="Azo Sans" charset="0"/>
              </a:rPr>
              <a:t>HALLENPLANER</a:t>
            </a:r>
            <a:endParaRPr lang="de-DE" sz="6600" b="1" dirty="0">
              <a:solidFill>
                <a:srgbClr val="595959"/>
              </a:solidFill>
              <a:latin typeface="+mn-lt"/>
              <a:ea typeface="Azo Sans" charset="0"/>
              <a:cs typeface="Azo Sans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FE65C5D-1239-3F4B-A2F6-B908B177823D}"/>
              </a:ext>
            </a:extLst>
          </p:cNvPr>
          <p:cNvSpPr txBox="1"/>
          <p:nvPr userDrawn="1"/>
        </p:nvSpPr>
        <p:spPr>
          <a:xfrm>
            <a:off x="446574" y="1530228"/>
            <a:ext cx="852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155 Geräte, 5 Spielfelder und 125 Figuren warten darauf von dir angeordnet zu werden.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B98EB4-F905-C243-972D-FF1985121D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54" y="1928536"/>
            <a:ext cx="4979152" cy="34039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1186E5-545C-1944-82AF-6E3DDC3313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B00E-FCA9-0341-9271-E65FD2862D9E}" type="datetime1">
              <a:rPr lang="de-DE" smtClean="0"/>
              <a:t>31.12.18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8A2B-B298-1544-9A63-90AE205265F9}" type="datetime1">
              <a:rPr lang="de-DE" smtClean="0"/>
              <a:t>31.12.18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41263EC5-5684-994C-ACF7-F3EE756980E7}"/>
              </a:ext>
            </a:extLst>
          </p:cNvPr>
          <p:cNvSpPr txBox="1">
            <a:spLocks/>
          </p:cNvSpPr>
          <p:nvPr userDrawn="1"/>
        </p:nvSpPr>
        <p:spPr>
          <a:xfrm>
            <a:off x="272480" y="296466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endParaRPr lang="de-DE" sz="6000" dirty="0">
              <a:latin typeface="+mn-lt"/>
            </a:endParaRPr>
          </a:p>
        </p:txBody>
      </p:sp>
      <p:pic>
        <p:nvPicPr>
          <p:cNvPr id="7" name="Grafik 22">
            <a:extLst>
              <a:ext uri="{FF2B5EF4-FFF2-40B4-BE49-F238E27FC236}">
                <a16:creationId xmlns:a16="http://schemas.microsoft.com/office/drawing/2014/main" id="{9B716B37-A998-3744-A9A8-C41DA76DB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583022" y="3360480"/>
            <a:ext cx="1864360" cy="1122680"/>
          </a:xfrm>
          <a:prstGeom prst="rect">
            <a:avLst/>
          </a:prstGeom>
        </p:spPr>
      </p:pic>
      <p:pic>
        <p:nvPicPr>
          <p:cNvPr id="8" name="Grafik 23">
            <a:extLst>
              <a:ext uri="{FF2B5EF4-FFF2-40B4-BE49-F238E27FC236}">
                <a16:creationId xmlns:a16="http://schemas.microsoft.com/office/drawing/2014/main" id="{B1B4B487-C978-A745-96A1-C675161AC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858306" y="2627715"/>
            <a:ext cx="1864360" cy="11226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A52799-E437-A247-83A5-8FB7EF747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5062" y="2864209"/>
            <a:ext cx="1371600" cy="1518920"/>
          </a:xfrm>
          <a:prstGeom prst="rect">
            <a:avLst/>
          </a:prstGeom>
        </p:spPr>
      </p:pic>
      <p:pic>
        <p:nvPicPr>
          <p:cNvPr id="11" name="Grafik 3">
            <a:extLst>
              <a:ext uri="{FF2B5EF4-FFF2-40B4-BE49-F238E27FC236}">
                <a16:creationId xmlns:a16="http://schemas.microsoft.com/office/drawing/2014/main" id="{A2431FA0-9040-E14A-A77A-F926B3A27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072" y="2854232"/>
            <a:ext cx="1864360" cy="1122680"/>
          </a:xfrm>
          <a:prstGeom prst="rect">
            <a:avLst/>
          </a:prstGeom>
        </p:spPr>
      </p:pic>
      <p:pic>
        <p:nvPicPr>
          <p:cNvPr id="12" name="Grafik 5">
            <a:extLst>
              <a:ext uri="{FF2B5EF4-FFF2-40B4-BE49-F238E27FC236}">
                <a16:creationId xmlns:a16="http://schemas.microsoft.com/office/drawing/2014/main" id="{E2602084-157A-B144-AB51-9EC86A654A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998" y="3121823"/>
            <a:ext cx="1473200" cy="15392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A25FC3B-94DE-9C4F-9C3C-FCFD1F5C12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3638" y="3627117"/>
            <a:ext cx="787400" cy="1132840"/>
          </a:xfrm>
          <a:prstGeom prst="rect">
            <a:avLst/>
          </a:prstGeom>
        </p:spPr>
      </p:pic>
      <p:pic>
        <p:nvPicPr>
          <p:cNvPr id="14" name="Grafik 10">
            <a:extLst>
              <a:ext uri="{FF2B5EF4-FFF2-40B4-BE49-F238E27FC236}">
                <a16:creationId xmlns:a16="http://schemas.microsoft.com/office/drawing/2014/main" id="{1A4470D2-F7DB-424A-B446-F8584DDE16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1958" y="3759937"/>
            <a:ext cx="1473200" cy="15392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D7E4D4A-AD68-E142-B0CC-A0C395E3A2E6}"/>
              </a:ext>
            </a:extLst>
          </p:cNvPr>
          <p:cNvSpPr/>
          <p:nvPr userDrawn="1"/>
        </p:nvSpPr>
        <p:spPr>
          <a:xfrm>
            <a:off x="2290878" y="5712710"/>
            <a:ext cx="614680" cy="6146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9850" cmpd="thinThick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pic>
        <p:nvPicPr>
          <p:cNvPr id="16" name="Grafik 13">
            <a:extLst>
              <a:ext uri="{FF2B5EF4-FFF2-40B4-BE49-F238E27FC236}">
                <a16:creationId xmlns:a16="http://schemas.microsoft.com/office/drawing/2014/main" id="{80C52F46-09BA-0144-8A84-6C37FD9AA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346" y="2580754"/>
            <a:ext cx="1371600" cy="1518920"/>
          </a:xfrm>
          <a:prstGeom prst="rect">
            <a:avLst/>
          </a:prstGeom>
        </p:spPr>
      </p:pic>
      <p:pic>
        <p:nvPicPr>
          <p:cNvPr id="17" name="Grafik 14">
            <a:extLst>
              <a:ext uri="{FF2B5EF4-FFF2-40B4-BE49-F238E27FC236}">
                <a16:creationId xmlns:a16="http://schemas.microsoft.com/office/drawing/2014/main" id="{40B0CBB0-B7C7-D74A-B6E6-5E76DB7BC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5282" y="2838368"/>
            <a:ext cx="1473200" cy="1539240"/>
          </a:xfrm>
          <a:prstGeom prst="rect">
            <a:avLst/>
          </a:prstGeom>
        </p:spPr>
      </p:pic>
      <p:pic>
        <p:nvPicPr>
          <p:cNvPr id="18" name="Grafik 15">
            <a:extLst>
              <a:ext uri="{FF2B5EF4-FFF2-40B4-BE49-F238E27FC236}">
                <a16:creationId xmlns:a16="http://schemas.microsoft.com/office/drawing/2014/main" id="{5472C6A8-8174-614F-89EC-DDFE12EE03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4922" y="3343662"/>
            <a:ext cx="787400" cy="1132840"/>
          </a:xfrm>
          <a:prstGeom prst="rect">
            <a:avLst/>
          </a:prstGeom>
        </p:spPr>
      </p:pic>
      <p:pic>
        <p:nvPicPr>
          <p:cNvPr id="19" name="Grafik 16">
            <a:extLst>
              <a:ext uri="{FF2B5EF4-FFF2-40B4-BE49-F238E27FC236}">
                <a16:creationId xmlns:a16="http://schemas.microsoft.com/office/drawing/2014/main" id="{CCC15976-EC2F-2346-A875-67CE21D384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3242" y="3476482"/>
            <a:ext cx="1473200" cy="1539240"/>
          </a:xfrm>
          <a:prstGeom prst="rect">
            <a:avLst/>
          </a:prstGeom>
        </p:spPr>
      </p:pic>
      <p:pic>
        <p:nvPicPr>
          <p:cNvPr id="20" name="Grafik 17">
            <a:extLst>
              <a:ext uri="{FF2B5EF4-FFF2-40B4-BE49-F238E27FC236}">
                <a16:creationId xmlns:a16="http://schemas.microsoft.com/office/drawing/2014/main" id="{CEEA13C9-8CD5-FF45-A47F-EA4489EC13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4162" y="3568306"/>
            <a:ext cx="1371600" cy="1518920"/>
          </a:xfrm>
          <a:prstGeom prst="rect">
            <a:avLst/>
          </a:prstGeom>
        </p:spPr>
      </p:pic>
      <p:pic>
        <p:nvPicPr>
          <p:cNvPr id="21" name="Grafik 9">
            <a:extLst>
              <a:ext uri="{FF2B5EF4-FFF2-40B4-BE49-F238E27FC236}">
                <a16:creationId xmlns:a16="http://schemas.microsoft.com/office/drawing/2014/main" id="{11F5BF5F-1A23-5D46-A13B-137994B858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5464302" y="2422349"/>
            <a:ext cx="3088640" cy="191516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4EEFAC4-38C0-0443-92BE-B3F52A2F61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882" y="4391774"/>
            <a:ext cx="1864360" cy="1122680"/>
          </a:xfrm>
          <a:prstGeom prst="rect">
            <a:avLst/>
          </a:prstGeom>
        </p:spPr>
      </p:pic>
      <p:pic>
        <p:nvPicPr>
          <p:cNvPr id="23" name="Grafik 20">
            <a:extLst>
              <a:ext uri="{FF2B5EF4-FFF2-40B4-BE49-F238E27FC236}">
                <a16:creationId xmlns:a16="http://schemas.microsoft.com/office/drawing/2014/main" id="{A87B5C15-7D37-624B-A6B0-EA11F7E8D6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46342" y="4403919"/>
            <a:ext cx="1864360" cy="1122680"/>
          </a:xfrm>
          <a:prstGeom prst="rect">
            <a:avLst/>
          </a:prstGeom>
        </p:spPr>
      </p:pic>
      <p:pic>
        <p:nvPicPr>
          <p:cNvPr id="24" name="Grafik 24">
            <a:extLst>
              <a:ext uri="{FF2B5EF4-FFF2-40B4-BE49-F238E27FC236}">
                <a16:creationId xmlns:a16="http://schemas.microsoft.com/office/drawing/2014/main" id="{95563565-9E42-7B4A-94D5-B1595913BF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6870" y="2221181"/>
            <a:ext cx="3088640" cy="1915160"/>
          </a:xfrm>
          <a:prstGeom prst="rect">
            <a:avLst/>
          </a:prstGeom>
        </p:spPr>
      </p:pic>
      <p:pic>
        <p:nvPicPr>
          <p:cNvPr id="25" name="Grafik 25">
            <a:extLst>
              <a:ext uri="{FF2B5EF4-FFF2-40B4-BE49-F238E27FC236}">
                <a16:creationId xmlns:a16="http://schemas.microsoft.com/office/drawing/2014/main" id="{6854A337-44EC-8D4B-B04E-5ADAF5DFD58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27726" y="2001725"/>
            <a:ext cx="3088640" cy="1915160"/>
          </a:xfrm>
          <a:prstGeom prst="rect">
            <a:avLst/>
          </a:prstGeom>
        </p:spPr>
      </p:pic>
      <p:sp>
        <p:nvSpPr>
          <p:cNvPr id="26" name="Rechteckige Legende 25">
            <a:extLst>
              <a:ext uri="{FF2B5EF4-FFF2-40B4-BE49-F238E27FC236}">
                <a16:creationId xmlns:a16="http://schemas.microsoft.com/office/drawing/2014/main" id="{7FDCD9DE-2D5A-6543-85D8-BD311F429F17}"/>
              </a:ext>
            </a:extLst>
          </p:cNvPr>
          <p:cNvSpPr/>
          <p:nvPr userDrawn="1"/>
        </p:nvSpPr>
        <p:spPr>
          <a:xfrm>
            <a:off x="4394092" y="1614259"/>
            <a:ext cx="1656184" cy="651851"/>
          </a:xfrm>
          <a:prstGeom prst="wedgeRectCallout">
            <a:avLst>
              <a:gd name="adj1" fmla="val 46577"/>
              <a:gd name="adj2" fmla="val 104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Verwende Farben, um deiner Zeichnung mehr Tiefe zu geben.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F3B20A6-1F2A-7046-AD87-5039C27D53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68" y="1568450"/>
            <a:ext cx="741161" cy="73204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DFFAA271-F142-D044-986C-9C579CF52090}"/>
              </a:ext>
            </a:extLst>
          </p:cNvPr>
          <p:cNvSpPr/>
          <p:nvPr userDrawn="1"/>
        </p:nvSpPr>
        <p:spPr>
          <a:xfrm>
            <a:off x="7171182" y="5712710"/>
            <a:ext cx="614680" cy="6146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9850" cmpd="thinThick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29" name="Rechteckige Legende 28">
            <a:extLst>
              <a:ext uri="{FF2B5EF4-FFF2-40B4-BE49-F238E27FC236}">
                <a16:creationId xmlns:a16="http://schemas.microsoft.com/office/drawing/2014/main" id="{B6ED3A92-D7AF-9B47-ACC9-5CB42D23E07E}"/>
              </a:ext>
            </a:extLst>
          </p:cNvPr>
          <p:cNvSpPr/>
          <p:nvPr userDrawn="1"/>
        </p:nvSpPr>
        <p:spPr>
          <a:xfrm>
            <a:off x="3379318" y="6020050"/>
            <a:ext cx="1656184" cy="651851"/>
          </a:xfrm>
          <a:prstGeom prst="wedgeRectCallout">
            <a:avLst>
              <a:gd name="adj1" fmla="val -70265"/>
              <a:gd name="adj2" fmla="val -25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Aufbauphasen helfen bei der Organisation. </a:t>
            </a:r>
          </a:p>
          <a:p>
            <a:pPr algn="ctr"/>
            <a:r>
              <a:rPr lang="de-DE" sz="1050" dirty="0"/>
              <a:t>Zuerst ..., dann ... .</a:t>
            </a:r>
          </a:p>
        </p:txBody>
      </p:sp>
      <p:pic>
        <p:nvPicPr>
          <p:cNvPr id="30" name="Grafik 20">
            <a:extLst>
              <a:ext uri="{FF2B5EF4-FFF2-40B4-BE49-F238E27FC236}">
                <a16:creationId xmlns:a16="http://schemas.microsoft.com/office/drawing/2014/main" id="{1E577660-0332-9E4E-BAA3-193EA692DE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29042" y="3652505"/>
            <a:ext cx="1864360" cy="112268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9F953F1-11BD-4D45-B1B9-F614A4870F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9881" y="1639989"/>
            <a:ext cx="291345" cy="513323"/>
          </a:xfrm>
          <a:prstGeom prst="rect">
            <a:avLst/>
          </a:prstGeom>
          <a:effectLst>
            <a:outerShdw blurRad="381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32" name="Rechteckige Legende 31">
            <a:extLst>
              <a:ext uri="{FF2B5EF4-FFF2-40B4-BE49-F238E27FC236}">
                <a16:creationId xmlns:a16="http://schemas.microsoft.com/office/drawing/2014/main" id="{71D4C2FB-74C7-5D4C-A0CF-20860BF5FE95}"/>
              </a:ext>
            </a:extLst>
          </p:cNvPr>
          <p:cNvSpPr/>
          <p:nvPr userDrawn="1"/>
        </p:nvSpPr>
        <p:spPr>
          <a:xfrm>
            <a:off x="5965926" y="501161"/>
            <a:ext cx="1656184" cy="651851"/>
          </a:xfrm>
          <a:prstGeom prst="wedgeRectCallout">
            <a:avLst>
              <a:gd name="adj1" fmla="val 26033"/>
              <a:gd name="adj2" fmla="val 1000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Füge bei Bedarf Schatten in </a:t>
            </a:r>
            <a:r>
              <a:rPr lang="de-DE" sz="1050" dirty="0" err="1"/>
              <a:t>Powerpoint</a:t>
            </a:r>
            <a:r>
              <a:rPr lang="de-DE" sz="1050" dirty="0"/>
              <a:t> hinzu.</a:t>
            </a:r>
          </a:p>
        </p:txBody>
      </p:sp>
      <p:pic>
        <p:nvPicPr>
          <p:cNvPr id="33" name="Grafik 8">
            <a:extLst>
              <a:ext uri="{FF2B5EF4-FFF2-40B4-BE49-F238E27FC236}">
                <a16:creationId xmlns:a16="http://schemas.microsoft.com/office/drawing/2014/main" id="{6D2D7492-B785-D844-B5DB-5C719CA7D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72" y="3945814"/>
            <a:ext cx="1371600" cy="1518920"/>
          </a:xfrm>
          <a:prstGeom prst="rect">
            <a:avLst/>
          </a:prstGeom>
        </p:spPr>
      </p:pic>
      <p:sp>
        <p:nvSpPr>
          <p:cNvPr id="34" name="Rechteckige Legende 33">
            <a:extLst>
              <a:ext uri="{FF2B5EF4-FFF2-40B4-BE49-F238E27FC236}">
                <a16:creationId xmlns:a16="http://schemas.microsoft.com/office/drawing/2014/main" id="{DE090FEC-4F72-4747-8A65-497C96F78DE5}"/>
              </a:ext>
            </a:extLst>
          </p:cNvPr>
          <p:cNvSpPr/>
          <p:nvPr userDrawn="1"/>
        </p:nvSpPr>
        <p:spPr>
          <a:xfrm>
            <a:off x="975374" y="1845766"/>
            <a:ext cx="2259928" cy="690606"/>
          </a:xfrm>
          <a:prstGeom prst="wedgeRectCallout">
            <a:avLst>
              <a:gd name="adj1" fmla="val 18971"/>
              <a:gd name="adj2" fmla="val 128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Markiere IMMER alle Geräte gleichzeitig, um die Größe zu ändern! So bleiben die Proportionen erhalten!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BA5087F0-320D-5849-B60D-9045D04D7B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01" y="482253"/>
            <a:ext cx="741161" cy="73204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0FC2C0E-318D-2A45-9800-C0C210AE674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10" y="5979951"/>
            <a:ext cx="741161" cy="73204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B47A44D-1487-7E4E-B4E6-E06AF4B5CE1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4" y="1825045"/>
            <a:ext cx="741161" cy="732048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A8D6E8A1-CD84-F74A-8822-D5DACDA8D5B9}"/>
              </a:ext>
            </a:extLst>
          </p:cNvPr>
          <p:cNvSpPr/>
          <p:nvPr userDrawn="1"/>
        </p:nvSpPr>
        <p:spPr>
          <a:xfrm>
            <a:off x="560736" y="320324"/>
            <a:ext cx="4465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solidFill>
                  <a:srgbClr val="595959"/>
                </a:solidFill>
              </a:rPr>
              <a:t>LAYOUTTIPPS</a:t>
            </a:r>
            <a:endParaRPr lang="de-DE" b="1" dirty="0">
              <a:solidFill>
                <a:srgbClr val="595959"/>
              </a:solidFill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F361301D-46DF-264E-BC6A-D7A710463E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55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31.12.18</a:t>
            </a:fld>
            <a:endParaRPr lang="de-DE"/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ED0DEA99-78BC-E041-8837-D2DC3F17DCC1}"/>
              </a:ext>
            </a:extLst>
          </p:cNvPr>
          <p:cNvSpPr/>
          <p:nvPr userDrawn="1"/>
        </p:nvSpPr>
        <p:spPr>
          <a:xfrm>
            <a:off x="2288704" y="2428587"/>
            <a:ext cx="1572345" cy="1000413"/>
          </a:xfrm>
          <a:prstGeom prst="homePlat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de-DE" sz="1200" dirty="0"/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8DFD2DB5-BD3D-5B47-9743-9DE614AC9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183" y="2793018"/>
            <a:ext cx="1417267" cy="263849"/>
          </a:xfrm>
          <a:prstGeom prst="rect">
            <a:avLst/>
          </a:prstGeom>
        </p:spPr>
      </p:pic>
      <p:pic>
        <p:nvPicPr>
          <p:cNvPr id="12" name="Bild 14">
            <a:extLst>
              <a:ext uri="{FF2B5EF4-FFF2-40B4-BE49-F238E27FC236}">
                <a16:creationId xmlns:a16="http://schemas.microsoft.com/office/drawing/2014/main" id="{96A29E18-CC56-814C-8600-C22A2982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3080" y="3538814"/>
            <a:ext cx="1795803" cy="25996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AB5C58B-10D4-9042-BDA6-83E460DD88EE}"/>
              </a:ext>
            </a:extLst>
          </p:cNvPr>
          <p:cNvSpPr txBox="1"/>
          <p:nvPr userDrawn="1"/>
        </p:nvSpPr>
        <p:spPr>
          <a:xfrm>
            <a:off x="452437" y="1590769"/>
            <a:ext cx="917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 „Anordnen“ oder im Bereich „Bildformat“ lassen sich die Geräte spiegeln und im Bild nach vorne bzw. nach hinten schieben. Gruppiere abschließend deine Stationen zum Verschieben.</a:t>
            </a:r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64C90BD1-3790-794D-8699-2F66C909EBD2}"/>
              </a:ext>
            </a:extLst>
          </p:cNvPr>
          <p:cNvSpPr/>
          <p:nvPr userDrawn="1"/>
        </p:nvSpPr>
        <p:spPr>
          <a:xfrm>
            <a:off x="5277097" y="2420641"/>
            <a:ext cx="2829207" cy="997384"/>
          </a:xfrm>
          <a:prstGeom prst="homePlat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de-DE" sz="1100" dirty="0"/>
              <a:t>Kopiere (</a:t>
            </a:r>
            <a:r>
              <a:rPr lang="de-DE" sz="1100" dirty="0" err="1"/>
              <a:t>Strg+c</a:t>
            </a:r>
            <a:r>
              <a:rPr lang="de-DE" sz="1100" dirty="0"/>
              <a:t>) die Geräte und füge (</a:t>
            </a:r>
            <a:r>
              <a:rPr lang="de-DE" sz="1100" dirty="0" err="1"/>
              <a:t>Strg+v</a:t>
            </a:r>
            <a:r>
              <a:rPr lang="de-DE" sz="1100" dirty="0"/>
              <a:t>) die Geräte ein. </a:t>
            </a:r>
            <a:br>
              <a:rPr lang="de-DE" sz="1100" dirty="0"/>
            </a:br>
            <a:r>
              <a:rPr lang="de-DE" sz="1100" dirty="0"/>
              <a:t>Das Gruppieren hilft dir Ordnung zu behalten. Gib deinem Aufbau mit einem Textfeld einen Namen.</a:t>
            </a: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B27317CB-386C-7143-86B5-7C6DE9C958C9}"/>
              </a:ext>
            </a:extLst>
          </p:cNvPr>
          <p:cNvSpPr/>
          <p:nvPr userDrawn="1"/>
        </p:nvSpPr>
        <p:spPr>
          <a:xfrm rot="5400000">
            <a:off x="745016" y="3829531"/>
            <a:ext cx="1834155" cy="1253220"/>
          </a:xfrm>
          <a:prstGeom prst="homePlate">
            <a:avLst>
              <a:gd name="adj" fmla="val 486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100" dirty="0"/>
              <a:t>Ein Klick und Ziehen an den Ecken vergrößert bzw. verkleinert deine Geräte. </a:t>
            </a:r>
            <a:br>
              <a:rPr lang="de-DE" sz="1100" dirty="0"/>
            </a:br>
            <a:r>
              <a:rPr lang="de-DE" sz="1100" dirty="0"/>
              <a:t>Skaliere IMMER alle (Strg + A) Geräte auf einmal!!!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CA3765-6782-3E4E-8EA5-975E6143F662}"/>
              </a:ext>
            </a:extLst>
          </p:cNvPr>
          <p:cNvSpPr txBox="1"/>
          <p:nvPr userDrawn="1"/>
        </p:nvSpPr>
        <p:spPr>
          <a:xfrm>
            <a:off x="8313421" y="4004695"/>
            <a:ext cx="1296144" cy="461665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de-DE" dirty="0"/>
              <a:t>WIMASU-</a:t>
            </a:r>
            <a:r>
              <a:rPr lang="de-DE" dirty="0" err="1"/>
              <a:t>Parkour</a:t>
            </a:r>
            <a:endParaRPr lang="de-DE" dirty="0"/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B8936B89-CF55-D24C-8762-98AEADB57D58}"/>
              </a:ext>
            </a:extLst>
          </p:cNvPr>
          <p:cNvSpPr/>
          <p:nvPr userDrawn="1"/>
        </p:nvSpPr>
        <p:spPr>
          <a:xfrm rot="5400000">
            <a:off x="8042027" y="4599301"/>
            <a:ext cx="1117551" cy="1245127"/>
          </a:xfrm>
          <a:prstGeom prst="homePlate">
            <a:avLst>
              <a:gd name="adj" fmla="val 486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100" dirty="0"/>
              <a:t>Neu Einfärben führt zu Druckdateien in Graustufen/ </a:t>
            </a:r>
            <a:r>
              <a:rPr lang="de-DE" sz="1100" dirty="0" err="1"/>
              <a:t>sw</a:t>
            </a:r>
            <a:r>
              <a:rPr lang="de-DE" sz="1100" dirty="0"/>
              <a:t>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8871250-5C2F-8A48-877D-864578ACE0C4}"/>
              </a:ext>
            </a:extLst>
          </p:cNvPr>
          <p:cNvSpPr/>
          <p:nvPr userDrawn="1"/>
        </p:nvSpPr>
        <p:spPr>
          <a:xfrm>
            <a:off x="431299" y="411475"/>
            <a:ext cx="6460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solidFill>
                  <a:srgbClr val="595959"/>
                </a:solidFill>
              </a:rPr>
              <a:t>GESTALTUNGSTIPPS</a:t>
            </a:r>
            <a:endParaRPr lang="de-DE" sz="1400" b="1" dirty="0">
              <a:solidFill>
                <a:srgbClr val="595959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7495723-728C-6B47-B4AB-ABF9626430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elfeld mit W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31.12.18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78C878-CB38-C748-9D4D-8D4F38A89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887" y="104346"/>
            <a:ext cx="6996113" cy="40562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60B31A-B4D0-1646-AFD2-814A7E12F4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4346"/>
            <a:ext cx="4616490" cy="26765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A6DDB5-61F7-DF46-878E-A7087D57CA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920707"/>
            <a:ext cx="10135423" cy="585638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69694" y="0"/>
            <a:ext cx="5892729" cy="115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cap="none">
                <a:solidFill>
                  <a:srgbClr val="FF6B6B"/>
                </a:solidFill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1B1DA56-635B-C24B-90F7-4223E78B7D08}"/>
              </a:ext>
            </a:extLst>
          </p:cNvPr>
          <p:cNvSpPr/>
          <p:nvPr userDrawn="1"/>
        </p:nvSpPr>
        <p:spPr>
          <a:xfrm>
            <a:off x="5056848" y="7317432"/>
            <a:ext cx="4849152" cy="4392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0" name="Grenzstelle 9">
            <a:extLst>
              <a:ext uri="{FF2B5EF4-FFF2-40B4-BE49-F238E27FC236}">
                <a16:creationId xmlns:a16="http://schemas.microsoft.com/office/drawing/2014/main" id="{BB417D1B-4257-1645-9D9F-8EF65C2548BD}"/>
              </a:ext>
            </a:extLst>
          </p:cNvPr>
          <p:cNvSpPr>
            <a:spLocks noChangeAspect="1"/>
          </p:cNvSpPr>
          <p:nvPr userDrawn="1"/>
        </p:nvSpPr>
        <p:spPr>
          <a:xfrm>
            <a:off x="5079620" y="7317432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dirty="0"/>
              <a:t>HINDERNISSE</a:t>
            </a:r>
            <a:endParaRPr lang="de-DE" sz="1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C13FE50-8E47-454D-BDBE-872A9C4743DB}"/>
              </a:ext>
            </a:extLst>
          </p:cNvPr>
          <p:cNvSpPr/>
          <p:nvPr userDrawn="1"/>
        </p:nvSpPr>
        <p:spPr>
          <a:xfrm>
            <a:off x="10385637" y="-3599597"/>
            <a:ext cx="5185112" cy="70385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D63B158-BEE5-AB41-88A2-A9D1AB985F54}"/>
              </a:ext>
            </a:extLst>
          </p:cNvPr>
          <p:cNvSpPr/>
          <p:nvPr userDrawn="1"/>
        </p:nvSpPr>
        <p:spPr>
          <a:xfrm>
            <a:off x="10426995" y="3895859"/>
            <a:ext cx="5185111" cy="78140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4" name="Grenzstelle 13">
            <a:extLst>
              <a:ext uri="{FF2B5EF4-FFF2-40B4-BE49-F238E27FC236}">
                <a16:creationId xmlns:a16="http://schemas.microsoft.com/office/drawing/2014/main" id="{DDA7DAAF-F70E-8248-BCB8-57FAAC9065FA}"/>
              </a:ext>
            </a:extLst>
          </p:cNvPr>
          <p:cNvSpPr>
            <a:spLocks noChangeAspect="1"/>
          </p:cNvSpPr>
          <p:nvPr userDrawn="1"/>
        </p:nvSpPr>
        <p:spPr>
          <a:xfrm>
            <a:off x="10385637" y="-3609403"/>
            <a:ext cx="2880320" cy="779683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ZIELE|NETZE</a:t>
            </a:r>
            <a:endParaRPr lang="de-DE" dirty="0"/>
          </a:p>
        </p:txBody>
      </p:sp>
      <p:sp>
        <p:nvSpPr>
          <p:cNvPr id="15" name="Grenzstelle 14">
            <a:extLst>
              <a:ext uri="{FF2B5EF4-FFF2-40B4-BE49-F238E27FC236}">
                <a16:creationId xmlns:a16="http://schemas.microsoft.com/office/drawing/2014/main" id="{4D0F8E9A-FF61-7640-85F6-7616C4980390}"/>
              </a:ext>
            </a:extLst>
          </p:cNvPr>
          <p:cNvSpPr>
            <a:spLocks noChangeAspect="1"/>
          </p:cNvSpPr>
          <p:nvPr userDrawn="1"/>
        </p:nvSpPr>
        <p:spPr>
          <a:xfrm>
            <a:off x="10426995" y="3895860"/>
            <a:ext cx="479384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dirty="0"/>
              <a:t>SPROSSENWÄNDE|TAUE | RINGE</a:t>
            </a:r>
            <a:endParaRPr lang="de-DE" sz="12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C27E80E-06DF-D945-864D-F07611900EEC}"/>
              </a:ext>
            </a:extLst>
          </p:cNvPr>
          <p:cNvSpPr/>
          <p:nvPr userDrawn="1"/>
        </p:nvSpPr>
        <p:spPr>
          <a:xfrm>
            <a:off x="0" y="-3625990"/>
            <a:ext cx="4707186" cy="31266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/>
          </a:p>
        </p:txBody>
      </p:sp>
      <p:sp>
        <p:nvSpPr>
          <p:cNvPr id="17" name="Grenzstelle 16">
            <a:extLst>
              <a:ext uri="{FF2B5EF4-FFF2-40B4-BE49-F238E27FC236}">
                <a16:creationId xmlns:a16="http://schemas.microsoft.com/office/drawing/2014/main" id="{1B8E8997-EE74-3542-B96E-EFB4FAF7D5C3}"/>
              </a:ext>
            </a:extLst>
          </p:cNvPr>
          <p:cNvSpPr>
            <a:spLocks noChangeAspect="1"/>
          </p:cNvSpPr>
          <p:nvPr userDrawn="1"/>
        </p:nvSpPr>
        <p:spPr>
          <a:xfrm>
            <a:off x="-1" y="-3626434"/>
            <a:ext cx="1949655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KÄSTEN</a:t>
            </a:r>
            <a:endParaRPr lang="de-DE" sz="28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6471B23-36F9-3248-9C7C-21C8311C0862}"/>
              </a:ext>
            </a:extLst>
          </p:cNvPr>
          <p:cNvSpPr/>
          <p:nvPr userDrawn="1"/>
        </p:nvSpPr>
        <p:spPr>
          <a:xfrm>
            <a:off x="0" y="7317432"/>
            <a:ext cx="4707186" cy="4392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2532F25-F962-D441-8DA5-EEADCE284ECB}"/>
              </a:ext>
            </a:extLst>
          </p:cNvPr>
          <p:cNvSpPr/>
          <p:nvPr userDrawn="1"/>
        </p:nvSpPr>
        <p:spPr>
          <a:xfrm>
            <a:off x="-8183554" y="-3609403"/>
            <a:ext cx="7561952" cy="31100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52C288E-9F71-5748-87A7-7845F5E1FD1D}"/>
              </a:ext>
            </a:extLst>
          </p:cNvPr>
          <p:cNvSpPr/>
          <p:nvPr userDrawn="1"/>
        </p:nvSpPr>
        <p:spPr>
          <a:xfrm>
            <a:off x="-8149562" y="3895860"/>
            <a:ext cx="7630203" cy="7814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3" name="Grenzstelle 22">
            <a:extLst>
              <a:ext uri="{FF2B5EF4-FFF2-40B4-BE49-F238E27FC236}">
                <a16:creationId xmlns:a16="http://schemas.microsoft.com/office/drawing/2014/main" id="{6D7DBF0C-3CFA-B14F-A219-F37950BD2DB0}"/>
              </a:ext>
            </a:extLst>
          </p:cNvPr>
          <p:cNvSpPr>
            <a:spLocks noChangeAspect="1"/>
          </p:cNvSpPr>
          <p:nvPr userDrawn="1"/>
        </p:nvSpPr>
        <p:spPr>
          <a:xfrm>
            <a:off x="-8183555" y="-3599598"/>
            <a:ext cx="206528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GERÄTE</a:t>
            </a:r>
            <a:endParaRPr lang="de-DE" dirty="0"/>
          </a:p>
        </p:txBody>
      </p:sp>
      <p:sp>
        <p:nvSpPr>
          <p:cNvPr id="25" name="Grenzstelle 24">
            <a:extLst>
              <a:ext uri="{FF2B5EF4-FFF2-40B4-BE49-F238E27FC236}">
                <a16:creationId xmlns:a16="http://schemas.microsoft.com/office/drawing/2014/main" id="{B474F5EC-F27B-BF4C-9734-D8CAC6EA9509}"/>
              </a:ext>
            </a:extLst>
          </p:cNvPr>
          <p:cNvSpPr>
            <a:spLocks noChangeAspect="1"/>
          </p:cNvSpPr>
          <p:nvPr userDrawn="1"/>
        </p:nvSpPr>
        <p:spPr>
          <a:xfrm>
            <a:off x="-8183555" y="3895860"/>
            <a:ext cx="2263346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/>
              <a:t>MATTEN</a:t>
            </a:r>
          </a:p>
        </p:txBody>
      </p:sp>
      <p:sp>
        <p:nvSpPr>
          <p:cNvPr id="8" name="Grenzstelle 7">
            <a:extLst>
              <a:ext uri="{FF2B5EF4-FFF2-40B4-BE49-F238E27FC236}">
                <a16:creationId xmlns:a16="http://schemas.microsoft.com/office/drawing/2014/main" id="{57A48F74-C3DE-9C41-9EF8-81CB6682D95F}"/>
              </a:ext>
            </a:extLst>
          </p:cNvPr>
          <p:cNvSpPr>
            <a:spLocks noChangeAspect="1"/>
          </p:cNvSpPr>
          <p:nvPr userDrawn="1"/>
        </p:nvSpPr>
        <p:spPr>
          <a:xfrm>
            <a:off x="-1" y="7317432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SPRINGEN</a:t>
            </a:r>
            <a:endParaRPr lang="de-DE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DD1BECB-0B26-8D4E-8501-806621C39B96}"/>
              </a:ext>
            </a:extLst>
          </p:cNvPr>
          <p:cNvGrpSpPr/>
          <p:nvPr userDrawn="1"/>
        </p:nvGrpSpPr>
        <p:grpSpPr>
          <a:xfrm>
            <a:off x="1007176" y="1595113"/>
            <a:ext cx="8051670" cy="2585323"/>
            <a:chOff x="996713" y="1891535"/>
            <a:chExt cx="8051670" cy="2585323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F9B3B45-EC1C-8947-B00A-673EFE564F9D}"/>
                </a:ext>
              </a:extLst>
            </p:cNvPr>
            <p:cNvSpPr txBox="1"/>
            <p:nvPr/>
          </p:nvSpPr>
          <p:spPr>
            <a:xfrm>
              <a:off x="996713" y="1891535"/>
              <a:ext cx="80516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 findest die Geräte indem du rauszoomst. (Ansicht - Zoom)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dirty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dirty="0"/>
                <a:t>Den Zoom findest du außerdem unten rechts.</a:t>
              </a:r>
            </a:p>
            <a:p>
              <a:endParaRPr lang="de-DE" dirty="0"/>
            </a:p>
            <a:p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TIPP: </a:t>
              </a:r>
            </a:p>
            <a:p>
              <a:r>
                <a:rPr lang="de-DE" dirty="0"/>
                <a:t>Lege dir alles was du brauchst in die Mitte, </a:t>
              </a:r>
              <a:r>
                <a:rPr lang="de-DE" b="1" dirty="0"/>
                <a:t>kopiere</a:t>
              </a:r>
              <a:r>
                <a:rPr lang="de-DE" dirty="0"/>
                <a:t> es dir und füge es auf einer neuen Folie ein!</a:t>
              </a:r>
            </a:p>
            <a:p>
              <a:r>
                <a:rPr lang="de-DE" dirty="0"/>
                <a:t>So behältst du Ordnung in deinem Geräteraum. </a:t>
              </a:r>
            </a:p>
            <a:p>
              <a:endParaRPr lang="de-DE" dirty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DF6DD97-4F7D-654B-B916-1699C425D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593" y="2226467"/>
              <a:ext cx="2590800" cy="5207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43E443D-C093-2E45-93C3-3122E2A8179F}"/>
              </a:ext>
            </a:extLst>
          </p:cNvPr>
          <p:cNvSpPr txBox="1"/>
          <p:nvPr userDrawn="1"/>
        </p:nvSpPr>
        <p:spPr>
          <a:xfrm>
            <a:off x="987568" y="454011"/>
            <a:ext cx="4707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FF6B6B"/>
                </a:solidFill>
                <a:latin typeface="+mn-lt"/>
              </a:rPr>
              <a:t>GERÄTERAUM</a:t>
            </a:r>
            <a:endParaRPr lang="de-DE" sz="6000" b="1" dirty="0">
              <a:solidFill>
                <a:srgbClr val="FF6B6B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5F27FA6-B66C-9144-A275-82841F69E640}"/>
              </a:ext>
            </a:extLst>
          </p:cNvPr>
          <p:cNvSpPr/>
          <p:nvPr userDrawn="1"/>
        </p:nvSpPr>
        <p:spPr>
          <a:xfrm>
            <a:off x="5056848" y="-3609403"/>
            <a:ext cx="4849151" cy="3126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36" name="Grenzstelle 35">
            <a:extLst>
              <a:ext uri="{FF2B5EF4-FFF2-40B4-BE49-F238E27FC236}">
                <a16:creationId xmlns:a16="http://schemas.microsoft.com/office/drawing/2014/main" id="{1A4469E1-071A-394E-B0E3-DCE1DB8CA695}"/>
              </a:ext>
            </a:extLst>
          </p:cNvPr>
          <p:cNvSpPr>
            <a:spLocks noChangeAspect="1"/>
          </p:cNvSpPr>
          <p:nvPr userDrawn="1"/>
        </p:nvSpPr>
        <p:spPr>
          <a:xfrm>
            <a:off x="5056848" y="-3609404"/>
            <a:ext cx="3339905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KLEINE GERÄTE</a:t>
            </a:r>
            <a:endParaRPr lang="de-DE" sz="2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4D2B196-6FA5-7C46-BCC5-284980E170EB}"/>
              </a:ext>
            </a:extLst>
          </p:cNvPr>
          <p:cNvSpPr/>
          <p:nvPr userDrawn="1"/>
        </p:nvSpPr>
        <p:spPr>
          <a:xfrm>
            <a:off x="-8183554" y="1"/>
            <a:ext cx="7639648" cy="33965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6" name="Grenzstelle 25">
            <a:extLst>
              <a:ext uri="{FF2B5EF4-FFF2-40B4-BE49-F238E27FC236}">
                <a16:creationId xmlns:a16="http://schemas.microsoft.com/office/drawing/2014/main" id="{C6237A97-E5DA-444C-94EC-09984EAADE76}"/>
              </a:ext>
            </a:extLst>
          </p:cNvPr>
          <p:cNvSpPr>
            <a:spLocks noChangeAspect="1"/>
          </p:cNvSpPr>
          <p:nvPr userDrawn="1"/>
        </p:nvSpPr>
        <p:spPr>
          <a:xfrm>
            <a:off x="-8183555" y="0"/>
            <a:ext cx="1903307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800" dirty="0"/>
              <a:t>SLACKLINE</a:t>
            </a:r>
            <a:endParaRPr lang="de-DE" sz="14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3AF43B8-5D01-4144-8197-482C260271E9}"/>
              </a:ext>
            </a:extLst>
          </p:cNvPr>
          <p:cNvSpPr/>
          <p:nvPr userDrawn="1"/>
        </p:nvSpPr>
        <p:spPr>
          <a:xfrm>
            <a:off x="-8149562" y="12209274"/>
            <a:ext cx="23761668" cy="43924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9" name="Grenzstelle 28">
            <a:extLst>
              <a:ext uri="{FF2B5EF4-FFF2-40B4-BE49-F238E27FC236}">
                <a16:creationId xmlns:a16="http://schemas.microsoft.com/office/drawing/2014/main" id="{F595D44C-CACF-194A-A8BB-442CCB8E590F}"/>
              </a:ext>
            </a:extLst>
          </p:cNvPr>
          <p:cNvSpPr>
            <a:spLocks noChangeAspect="1"/>
          </p:cNvSpPr>
          <p:nvPr userDrawn="1"/>
        </p:nvSpPr>
        <p:spPr>
          <a:xfrm>
            <a:off x="-8147518" y="12213813"/>
            <a:ext cx="3955502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/>
              <a:t>SCHIEFE GERÄTE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F966FA6-7976-1C4E-806B-BC946E7FE4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91" y="2571622"/>
            <a:ext cx="902829" cy="89172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F0A8D35-D879-6C4D-AC7F-7F078493D9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0879727E-463C-134D-A11A-62DD39393F3E}"/>
              </a:ext>
            </a:extLst>
          </p:cNvPr>
          <p:cNvSpPr/>
          <p:nvPr userDrawn="1"/>
        </p:nvSpPr>
        <p:spPr>
          <a:xfrm>
            <a:off x="10639610" y="3605335"/>
            <a:ext cx="11453576" cy="10264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C13FE50-8E47-454D-BDBE-872A9C4743DB}"/>
              </a:ext>
            </a:extLst>
          </p:cNvPr>
          <p:cNvSpPr/>
          <p:nvPr userDrawn="1"/>
        </p:nvSpPr>
        <p:spPr>
          <a:xfrm>
            <a:off x="10622570" y="-7804247"/>
            <a:ext cx="11453576" cy="110420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4" name="Grenzstelle 13">
            <a:extLst>
              <a:ext uri="{FF2B5EF4-FFF2-40B4-BE49-F238E27FC236}">
                <a16:creationId xmlns:a16="http://schemas.microsoft.com/office/drawing/2014/main" id="{DDA7DAAF-F70E-8248-BCB8-57FAAC9065FA}"/>
              </a:ext>
            </a:extLst>
          </p:cNvPr>
          <p:cNvSpPr>
            <a:spLocks noChangeAspect="1"/>
          </p:cNvSpPr>
          <p:nvPr userDrawn="1"/>
        </p:nvSpPr>
        <p:spPr>
          <a:xfrm>
            <a:off x="10639610" y="-7804248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HANDBALL</a:t>
            </a:r>
            <a:endParaRPr lang="de-DE" dirty="0"/>
          </a:p>
        </p:txBody>
      </p:sp>
      <p:sp>
        <p:nvSpPr>
          <p:cNvPr id="15" name="Grenzstelle 14">
            <a:extLst>
              <a:ext uri="{FF2B5EF4-FFF2-40B4-BE49-F238E27FC236}">
                <a16:creationId xmlns:a16="http://schemas.microsoft.com/office/drawing/2014/main" id="{4D0F8E9A-FF61-7640-85F6-7616C4980390}"/>
              </a:ext>
            </a:extLst>
          </p:cNvPr>
          <p:cNvSpPr>
            <a:spLocks noChangeAspect="1"/>
          </p:cNvSpPr>
          <p:nvPr userDrawn="1"/>
        </p:nvSpPr>
        <p:spPr>
          <a:xfrm>
            <a:off x="10639610" y="3620227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ALLES</a:t>
            </a:r>
            <a:endParaRPr lang="de-DE" sz="12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C27E80E-06DF-D945-864D-F07611900EEC}"/>
              </a:ext>
            </a:extLst>
          </p:cNvPr>
          <p:cNvSpPr/>
          <p:nvPr userDrawn="1"/>
        </p:nvSpPr>
        <p:spPr>
          <a:xfrm>
            <a:off x="-1" y="-7804247"/>
            <a:ext cx="9906001" cy="74798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/>
          </a:p>
        </p:txBody>
      </p:sp>
      <p:sp>
        <p:nvSpPr>
          <p:cNvPr id="17" name="Grenzstelle 16">
            <a:extLst>
              <a:ext uri="{FF2B5EF4-FFF2-40B4-BE49-F238E27FC236}">
                <a16:creationId xmlns:a16="http://schemas.microsoft.com/office/drawing/2014/main" id="{1B8E8997-EE74-3542-B96E-EFB4FAF7D5C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750582"/>
            <a:ext cx="3122392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EINFACH</a:t>
            </a:r>
            <a:endParaRPr lang="de-DE" sz="28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6471B23-36F9-3248-9C7C-21C8311C0862}"/>
              </a:ext>
            </a:extLst>
          </p:cNvPr>
          <p:cNvSpPr/>
          <p:nvPr userDrawn="1"/>
        </p:nvSpPr>
        <p:spPr>
          <a:xfrm>
            <a:off x="-1" y="7285562"/>
            <a:ext cx="9906001" cy="65845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2532F25-F962-D441-8DA5-EEADCE284ECB}"/>
              </a:ext>
            </a:extLst>
          </p:cNvPr>
          <p:cNvSpPr/>
          <p:nvPr userDrawn="1"/>
        </p:nvSpPr>
        <p:spPr>
          <a:xfrm>
            <a:off x="-9776329" y="-1"/>
            <a:ext cx="9072679" cy="55662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52C288E-9F71-5748-87A7-7845F5E1FD1D}"/>
              </a:ext>
            </a:extLst>
          </p:cNvPr>
          <p:cNvSpPr/>
          <p:nvPr userDrawn="1"/>
        </p:nvSpPr>
        <p:spPr>
          <a:xfrm>
            <a:off x="-9808640" y="5890654"/>
            <a:ext cx="9104990" cy="79795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3" name="Grenzstelle 22">
            <a:extLst>
              <a:ext uri="{FF2B5EF4-FFF2-40B4-BE49-F238E27FC236}">
                <a16:creationId xmlns:a16="http://schemas.microsoft.com/office/drawing/2014/main" id="{6D7DBF0C-3CFA-B14F-A219-F37950BD2DB0}"/>
              </a:ext>
            </a:extLst>
          </p:cNvPr>
          <p:cNvSpPr>
            <a:spLocks noChangeAspect="1"/>
          </p:cNvSpPr>
          <p:nvPr userDrawn="1"/>
        </p:nvSpPr>
        <p:spPr>
          <a:xfrm>
            <a:off x="-9776329" y="-8988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BADMINTON</a:t>
            </a:r>
            <a:endParaRPr lang="de-DE" dirty="0"/>
          </a:p>
        </p:txBody>
      </p:sp>
      <p:sp>
        <p:nvSpPr>
          <p:cNvPr id="25" name="Grenzstelle 24">
            <a:extLst>
              <a:ext uri="{FF2B5EF4-FFF2-40B4-BE49-F238E27FC236}">
                <a16:creationId xmlns:a16="http://schemas.microsoft.com/office/drawing/2014/main" id="{B474F5EC-F27B-BF4C-9734-D8CAC6EA9509}"/>
              </a:ext>
            </a:extLst>
          </p:cNvPr>
          <p:cNvSpPr>
            <a:spLocks noChangeAspect="1"/>
          </p:cNvSpPr>
          <p:nvPr userDrawn="1"/>
        </p:nvSpPr>
        <p:spPr>
          <a:xfrm>
            <a:off x="-9808640" y="5899024"/>
            <a:ext cx="3024336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/>
              <a:t>VOLLEYBALL</a:t>
            </a:r>
          </a:p>
        </p:txBody>
      </p:sp>
      <p:sp>
        <p:nvSpPr>
          <p:cNvPr id="8" name="Grenzstelle 7">
            <a:extLst>
              <a:ext uri="{FF2B5EF4-FFF2-40B4-BE49-F238E27FC236}">
                <a16:creationId xmlns:a16="http://schemas.microsoft.com/office/drawing/2014/main" id="{57A48F74-C3DE-9C41-9EF8-81CB6682D95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285562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BASKETBALL</a:t>
            </a:r>
            <a:endParaRPr lang="de-DE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DD1BECB-0B26-8D4E-8501-806621C39B96}"/>
              </a:ext>
            </a:extLst>
          </p:cNvPr>
          <p:cNvGrpSpPr/>
          <p:nvPr userDrawn="1"/>
        </p:nvGrpSpPr>
        <p:grpSpPr>
          <a:xfrm>
            <a:off x="1007176" y="1874472"/>
            <a:ext cx="8051670" cy="2308324"/>
            <a:chOff x="996713" y="1891535"/>
            <a:chExt cx="8051670" cy="230832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F9B3B45-EC1C-8947-B00A-673EFE564F9D}"/>
                </a:ext>
              </a:extLst>
            </p:cNvPr>
            <p:cNvSpPr txBox="1"/>
            <p:nvPr/>
          </p:nvSpPr>
          <p:spPr>
            <a:xfrm>
              <a:off x="996713" y="1891535"/>
              <a:ext cx="80516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 findest die Spielfelder indem du rauszoomst. (Ansicht - Zoom)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dirty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dirty="0"/>
                <a:t>Den Zoom findest du außerdem unten rechts.</a:t>
              </a:r>
            </a:p>
            <a:p>
              <a:endParaRPr lang="de-DE" dirty="0"/>
            </a:p>
            <a:p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TIPP: </a:t>
              </a:r>
            </a:p>
            <a:p>
              <a:r>
                <a:rPr lang="de-DE" dirty="0"/>
                <a:t>Lege dir alles was du brauchst in die Mitte, </a:t>
              </a:r>
              <a:r>
                <a:rPr lang="de-DE" b="1" dirty="0"/>
                <a:t>kopiere</a:t>
              </a:r>
              <a:r>
                <a:rPr lang="de-DE" dirty="0"/>
                <a:t> es dir und füge es auf einer neuen Folie ein!</a:t>
              </a:r>
            </a:p>
            <a:p>
              <a:endParaRPr lang="de-DE" dirty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DF6DD97-4F7D-654B-B916-1699C425D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593" y="2226467"/>
              <a:ext cx="2590800" cy="5207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43E443D-C093-2E45-93C3-3122E2A8179F}"/>
              </a:ext>
            </a:extLst>
          </p:cNvPr>
          <p:cNvSpPr txBox="1"/>
          <p:nvPr userDrawn="1"/>
        </p:nvSpPr>
        <p:spPr>
          <a:xfrm>
            <a:off x="973775" y="428989"/>
            <a:ext cx="4209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FF6B6B"/>
                </a:solidFill>
                <a:latin typeface="+mn-lt"/>
              </a:rPr>
              <a:t>SPIELFELDER</a:t>
            </a:r>
            <a:endParaRPr lang="de-DE" sz="6000" b="1" dirty="0">
              <a:solidFill>
                <a:srgbClr val="FF6B6B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C3EA639-0C1E-434D-96B9-6A1486DEB569}"/>
              </a:ext>
            </a:extLst>
          </p:cNvPr>
          <p:cNvSpPr/>
          <p:nvPr userDrawn="1"/>
        </p:nvSpPr>
        <p:spPr>
          <a:xfrm>
            <a:off x="-9808640" y="-7804248"/>
            <a:ext cx="9104990" cy="74798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7" name="Grenzstelle 26">
            <a:extLst>
              <a:ext uri="{FF2B5EF4-FFF2-40B4-BE49-F238E27FC236}">
                <a16:creationId xmlns:a16="http://schemas.microsoft.com/office/drawing/2014/main" id="{E888C5CC-E123-1145-98E0-BF8EA1ADC5A8}"/>
              </a:ext>
            </a:extLst>
          </p:cNvPr>
          <p:cNvSpPr>
            <a:spLocks noChangeAspect="1"/>
          </p:cNvSpPr>
          <p:nvPr userDrawn="1"/>
        </p:nvSpPr>
        <p:spPr>
          <a:xfrm>
            <a:off x="-9804573" y="-7804248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WÄNDE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DC9A07-77BB-4942-B292-FBC1A07EA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6" y="2931005"/>
            <a:ext cx="616228" cy="58616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2A312C8-1D6A-D240-8139-85596DC8B9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C6471B23-36F9-3248-9C7C-21C8311C0862}"/>
              </a:ext>
            </a:extLst>
          </p:cNvPr>
          <p:cNvSpPr/>
          <p:nvPr userDrawn="1"/>
        </p:nvSpPr>
        <p:spPr>
          <a:xfrm>
            <a:off x="28806" y="7317432"/>
            <a:ext cx="6652386" cy="2933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8" name="Grenzstelle 7">
            <a:extLst>
              <a:ext uri="{FF2B5EF4-FFF2-40B4-BE49-F238E27FC236}">
                <a16:creationId xmlns:a16="http://schemas.microsoft.com/office/drawing/2014/main" id="{57A48F74-C3DE-9C41-9EF8-81CB6682D95F}"/>
              </a:ext>
            </a:extLst>
          </p:cNvPr>
          <p:cNvSpPr>
            <a:spLocks noChangeAspect="1"/>
          </p:cNvSpPr>
          <p:nvPr userDrawn="1"/>
        </p:nvSpPr>
        <p:spPr>
          <a:xfrm>
            <a:off x="22582" y="7317431"/>
            <a:ext cx="1682232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SITZEN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B1DA56-635B-C24B-90F7-4223E78B7D08}"/>
              </a:ext>
            </a:extLst>
          </p:cNvPr>
          <p:cNvSpPr/>
          <p:nvPr userDrawn="1"/>
        </p:nvSpPr>
        <p:spPr>
          <a:xfrm>
            <a:off x="7133306" y="7317432"/>
            <a:ext cx="7817050" cy="2933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0" name="Grenzstelle 9">
            <a:extLst>
              <a:ext uri="{FF2B5EF4-FFF2-40B4-BE49-F238E27FC236}">
                <a16:creationId xmlns:a16="http://schemas.microsoft.com/office/drawing/2014/main" id="{BB417D1B-4257-1645-9D9F-8EF65C2548BD}"/>
              </a:ext>
            </a:extLst>
          </p:cNvPr>
          <p:cNvSpPr>
            <a:spLocks noChangeAspect="1"/>
          </p:cNvSpPr>
          <p:nvPr userDrawn="1"/>
        </p:nvSpPr>
        <p:spPr>
          <a:xfrm>
            <a:off x="7126072" y="7299784"/>
            <a:ext cx="2520038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SONSTIGES</a:t>
            </a:r>
            <a:endParaRPr lang="de-DE" dirty="0"/>
          </a:p>
        </p:txBody>
      </p:sp>
      <p:sp>
        <p:nvSpPr>
          <p:cNvPr id="11" name="Grenzstelle 10">
            <a:extLst>
              <a:ext uri="{FF2B5EF4-FFF2-40B4-BE49-F238E27FC236}">
                <a16:creationId xmlns:a16="http://schemas.microsoft.com/office/drawing/2014/main" id="{2A85CEC0-797B-B046-B0B1-81C901C75425}"/>
              </a:ext>
            </a:extLst>
          </p:cNvPr>
          <p:cNvSpPr>
            <a:spLocks noChangeAspect="1"/>
          </p:cNvSpPr>
          <p:nvPr userDrawn="1"/>
        </p:nvSpPr>
        <p:spPr>
          <a:xfrm>
            <a:off x="10443838" y="2168444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SPRÜNG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C13FE50-8E47-454D-BDBE-872A9C4743DB}"/>
              </a:ext>
            </a:extLst>
          </p:cNvPr>
          <p:cNvSpPr/>
          <p:nvPr userDrawn="1"/>
        </p:nvSpPr>
        <p:spPr>
          <a:xfrm>
            <a:off x="10443838" y="25150"/>
            <a:ext cx="4506518" cy="68328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4" name="Grenzstelle 13">
            <a:extLst>
              <a:ext uri="{FF2B5EF4-FFF2-40B4-BE49-F238E27FC236}">
                <a16:creationId xmlns:a16="http://schemas.microsoft.com/office/drawing/2014/main" id="{DDA7DAAF-F70E-8248-BCB8-57FAAC9065FA}"/>
              </a:ext>
            </a:extLst>
          </p:cNvPr>
          <p:cNvSpPr>
            <a:spLocks noChangeAspect="1"/>
          </p:cNvSpPr>
          <p:nvPr userDrawn="1"/>
        </p:nvSpPr>
        <p:spPr>
          <a:xfrm>
            <a:off x="10443838" y="31711"/>
            <a:ext cx="430225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WERFEN &amp; FANGEN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C27E80E-06DF-D945-864D-F07611900EEC}"/>
              </a:ext>
            </a:extLst>
          </p:cNvPr>
          <p:cNvSpPr/>
          <p:nvPr userDrawn="1"/>
        </p:nvSpPr>
        <p:spPr>
          <a:xfrm>
            <a:off x="0" y="-3233893"/>
            <a:ext cx="14950356" cy="28412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/>
          </a:p>
        </p:txBody>
      </p:sp>
      <p:sp>
        <p:nvSpPr>
          <p:cNvPr id="17" name="Grenzstelle 16">
            <a:extLst>
              <a:ext uri="{FF2B5EF4-FFF2-40B4-BE49-F238E27FC236}">
                <a16:creationId xmlns:a16="http://schemas.microsoft.com/office/drawing/2014/main" id="{1B8E8997-EE74-3542-B96E-EFB4FAF7D5C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3233893"/>
            <a:ext cx="185665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REIHEN</a:t>
            </a:r>
            <a:endParaRPr lang="de-DE" sz="28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2532F25-F962-D441-8DA5-EEADCE284ECB}"/>
              </a:ext>
            </a:extLst>
          </p:cNvPr>
          <p:cNvSpPr/>
          <p:nvPr userDrawn="1"/>
        </p:nvSpPr>
        <p:spPr>
          <a:xfrm>
            <a:off x="-5128120" y="-3233893"/>
            <a:ext cx="4506518" cy="79590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52C288E-9F71-5748-87A7-7845F5E1FD1D}"/>
              </a:ext>
            </a:extLst>
          </p:cNvPr>
          <p:cNvSpPr/>
          <p:nvPr userDrawn="1"/>
        </p:nvSpPr>
        <p:spPr>
          <a:xfrm>
            <a:off x="-5128120" y="5240530"/>
            <a:ext cx="4506518" cy="50099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3" name="Grenzstelle 22">
            <a:extLst>
              <a:ext uri="{FF2B5EF4-FFF2-40B4-BE49-F238E27FC236}">
                <a16:creationId xmlns:a16="http://schemas.microsoft.com/office/drawing/2014/main" id="{6D7DBF0C-3CFA-B14F-A219-F37950BD2DB0}"/>
              </a:ext>
            </a:extLst>
          </p:cNvPr>
          <p:cNvSpPr>
            <a:spLocks noChangeAspect="1"/>
          </p:cNvSpPr>
          <p:nvPr userDrawn="1"/>
        </p:nvSpPr>
        <p:spPr>
          <a:xfrm>
            <a:off x="-5128120" y="-3233893"/>
            <a:ext cx="4032448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LAUFEN &amp; ROLLEN</a:t>
            </a:r>
            <a:endParaRPr lang="de-DE" dirty="0"/>
          </a:p>
        </p:txBody>
      </p:sp>
      <p:sp>
        <p:nvSpPr>
          <p:cNvPr id="25" name="Grenzstelle 24">
            <a:extLst>
              <a:ext uri="{FF2B5EF4-FFF2-40B4-BE49-F238E27FC236}">
                <a16:creationId xmlns:a16="http://schemas.microsoft.com/office/drawing/2014/main" id="{B474F5EC-F27B-BF4C-9734-D8CAC6EA9509}"/>
              </a:ext>
            </a:extLst>
          </p:cNvPr>
          <p:cNvSpPr>
            <a:spLocks noChangeAspect="1"/>
          </p:cNvSpPr>
          <p:nvPr userDrawn="1"/>
        </p:nvSpPr>
        <p:spPr>
          <a:xfrm>
            <a:off x="-5128120" y="5240530"/>
            <a:ext cx="216024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/>
              <a:t>STEHEN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6B79DE-FF90-0F4A-B09C-C30598F63782}"/>
              </a:ext>
            </a:extLst>
          </p:cNvPr>
          <p:cNvSpPr txBox="1"/>
          <p:nvPr userDrawn="1"/>
        </p:nvSpPr>
        <p:spPr>
          <a:xfrm>
            <a:off x="704528" y="397416"/>
            <a:ext cx="4623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FF6B6B"/>
                </a:solidFill>
                <a:latin typeface="+mn-lt"/>
              </a:rPr>
              <a:t>DEINE KLASSE</a:t>
            </a:r>
            <a:endParaRPr lang="de-DE" sz="6000" b="1" dirty="0">
              <a:solidFill>
                <a:srgbClr val="FF6B6B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99A461-1C19-DC48-8372-60D6779243AB}"/>
              </a:ext>
            </a:extLst>
          </p:cNvPr>
          <p:cNvSpPr txBox="1"/>
          <p:nvPr userDrawn="1"/>
        </p:nvSpPr>
        <p:spPr>
          <a:xfrm>
            <a:off x="843111" y="1413079"/>
            <a:ext cx="5891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Vier T-Shirt Farben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rot und grün können größere Teams gebildet werden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649F819-EC5D-C543-A9DB-3B9AC4F14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3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E0E-1A59-7046-B3C4-6D7B6D1E8F42}" type="datetime1">
              <a:rPr lang="de-DE" smtClean="0"/>
              <a:t>31.12.18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438" y="480058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E4E2-93CE-F947-B585-6115B77C1F7E}" type="datetime1">
              <a:rPr lang="de-DE" smtClean="0"/>
              <a:t>31.12.18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9906000" cy="801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213054-5445-C04A-9CB6-9383FCFD6A31}"/>
              </a:ext>
            </a:extLst>
          </p:cNvPr>
          <p:cNvSpPr txBox="1"/>
          <p:nvPr userDrawn="1"/>
        </p:nvSpPr>
        <p:spPr>
          <a:xfrm>
            <a:off x="8441219" y="1255646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WIMASU</a:t>
            </a:r>
            <a:endParaRPr lang="de-DE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1BF2201-7E14-C24B-998A-ACDB074F7F0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53" y="550839"/>
            <a:ext cx="1064270" cy="7347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C2DBAFA-412D-A242-99FF-355B5768FA54}"/>
              </a:ext>
            </a:extLst>
          </p:cNvPr>
          <p:cNvSpPr txBox="1"/>
          <p:nvPr userDrawn="1"/>
        </p:nvSpPr>
        <p:spPr>
          <a:xfrm rot="16200000">
            <a:off x="-223425" y="3668102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2D316B-9088-924D-9A00-7748C1E28DF2}"/>
              </a:ext>
            </a:extLst>
          </p:cNvPr>
          <p:cNvSpPr txBox="1"/>
          <p:nvPr userDrawn="1"/>
        </p:nvSpPr>
        <p:spPr>
          <a:xfrm>
            <a:off x="8096706" y="6531564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 machen Sportunterricht</a:t>
            </a:r>
            <a:r>
              <a:rPr lang="de-DE" sz="1050" b="1" dirty="0">
                <a:solidFill>
                  <a:srgbClr val="FF827E"/>
                </a:solidFill>
              </a:rPr>
              <a:t>.</a:t>
            </a:r>
            <a:r>
              <a:rPr lang="de-D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3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9" r:id="rId2"/>
    <p:sldLayoutId id="2147483724" r:id="rId3"/>
    <p:sldLayoutId id="2147483723" r:id="rId4"/>
    <p:sldLayoutId id="2147483673" r:id="rId5"/>
    <p:sldLayoutId id="2147483678" r:id="rId6"/>
    <p:sldLayoutId id="2147483726" r:id="rId7"/>
    <p:sldLayoutId id="2147483725" r:id="rId8"/>
    <p:sldLayoutId id="2147483674" r:id="rId9"/>
    <p:sldLayoutId id="214748368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rgbClr val="FF6B6B"/>
          </a:solidFill>
          <a:latin typeface="Azo Sans" charset="0"/>
          <a:ea typeface="Azo Sans" charset="0"/>
          <a:cs typeface="Azo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4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52" y="5340011"/>
            <a:ext cx="1683875" cy="1517989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723" y="2563250"/>
            <a:ext cx="947388" cy="85405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62177" y="5823214"/>
            <a:ext cx="947388" cy="854057"/>
          </a:xfrm>
          <a:prstGeom prst="rect">
            <a:avLst/>
          </a:prstGeom>
        </p:spPr>
      </p:pic>
      <p:grpSp>
        <p:nvGrpSpPr>
          <p:cNvPr id="4" name="Gruppierung 3"/>
          <p:cNvGrpSpPr/>
          <p:nvPr/>
        </p:nvGrpSpPr>
        <p:grpSpPr>
          <a:xfrm>
            <a:off x="7698674" y="2563249"/>
            <a:ext cx="1940475" cy="1517475"/>
            <a:chOff x="7685126" y="2753889"/>
            <a:chExt cx="1940475" cy="1517475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78213" y="2753889"/>
              <a:ext cx="947388" cy="854057"/>
            </a:xfrm>
            <a:prstGeom prst="rect">
              <a:avLst/>
            </a:prstGeom>
          </p:spPr>
        </p:pic>
        <p:pic>
          <p:nvPicPr>
            <p:cNvPr id="26" name="Bild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113561" y="3186741"/>
              <a:ext cx="947388" cy="854057"/>
            </a:xfrm>
            <a:prstGeom prst="rect">
              <a:avLst/>
            </a:prstGeom>
          </p:spPr>
        </p:pic>
        <p:pic>
          <p:nvPicPr>
            <p:cNvPr id="28" name="Bild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5126" y="3417307"/>
              <a:ext cx="947388" cy="854057"/>
            </a:xfrm>
            <a:prstGeom prst="rect">
              <a:avLst/>
            </a:prstGeom>
          </p:spPr>
        </p:pic>
      </p:grpSp>
      <p:pic>
        <p:nvPicPr>
          <p:cNvPr id="21" name="Bild 19">
            <a:extLst>
              <a:ext uri="{FF2B5EF4-FFF2-40B4-BE49-F238E27FC236}">
                <a16:creationId xmlns:a16="http://schemas.microsoft.com/office/drawing/2014/main" id="{AC069D32-F4A5-2242-8BC6-DB60A951F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15492" y="2505586"/>
            <a:ext cx="947388" cy="854057"/>
          </a:xfrm>
          <a:prstGeom prst="rect">
            <a:avLst/>
          </a:prstGeom>
        </p:spPr>
      </p:pic>
      <p:pic>
        <p:nvPicPr>
          <p:cNvPr id="27" name="Bild 19">
            <a:extLst>
              <a:ext uri="{FF2B5EF4-FFF2-40B4-BE49-F238E27FC236}">
                <a16:creationId xmlns:a16="http://schemas.microsoft.com/office/drawing/2014/main" id="{CE0C59BB-BBBC-E241-B9C4-39E02527C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25" y="5903612"/>
            <a:ext cx="947388" cy="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3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616" y="-2428408"/>
            <a:ext cx="840100" cy="752090"/>
          </a:xfrm>
          <a:prstGeom prst="rect">
            <a:avLst/>
          </a:prstGeom>
        </p:spPr>
      </p:pic>
      <p:pic>
        <p:nvPicPr>
          <p:cNvPr id="118" name="Bild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3984" y="-2779978"/>
            <a:ext cx="2402883" cy="147323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F11B605-E2FD-8F45-915E-63BB95353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0276" y="1259435"/>
            <a:ext cx="4101215" cy="24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0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rafik 136">
            <a:extLst>
              <a:ext uri="{FF2B5EF4-FFF2-40B4-BE49-F238E27FC236}">
                <a16:creationId xmlns:a16="http://schemas.microsoft.com/office/drawing/2014/main" id="{D9B239AC-BD75-D54A-B892-ABB7B54FD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5975" y="-2625314"/>
            <a:ext cx="2004697" cy="2034919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05C13633-8DE8-BA43-A611-DCE38173A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632" y="4809359"/>
            <a:ext cx="583097" cy="1421938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E91122DF-7414-6C45-BA14-13EC204B7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15" y="3276124"/>
            <a:ext cx="603557" cy="1442398"/>
          </a:xfrm>
          <a:prstGeom prst="rect">
            <a:avLst/>
          </a:prstGeom>
        </p:spPr>
      </p:pic>
      <p:pic>
        <p:nvPicPr>
          <p:cNvPr id="294" name="Grafik 293">
            <a:extLst>
              <a:ext uri="{FF2B5EF4-FFF2-40B4-BE49-F238E27FC236}">
                <a16:creationId xmlns:a16="http://schemas.microsoft.com/office/drawing/2014/main" id="{2B99FF68-4438-2844-91FF-AF075BDFB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2954" y="7201150"/>
            <a:ext cx="610089" cy="976142"/>
          </a:xfrm>
          <a:prstGeom prst="rect">
            <a:avLst/>
          </a:prstGeom>
        </p:spPr>
      </p:pic>
      <p:pic>
        <p:nvPicPr>
          <p:cNvPr id="361" name="Grafik 360">
            <a:extLst>
              <a:ext uri="{FF2B5EF4-FFF2-40B4-BE49-F238E27FC236}">
                <a16:creationId xmlns:a16="http://schemas.microsoft.com/office/drawing/2014/main" id="{AF019A63-DCD1-094A-AEF9-5D9EC841BB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644" y="7377624"/>
            <a:ext cx="545354" cy="10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7AB923D-8357-2145-8F36-A5A2FB3E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</a:t>
            </a:r>
          </a:p>
        </p:txBody>
      </p:sp>
      <p:pic>
        <p:nvPicPr>
          <p:cNvPr id="55" name="Bild 47">
            <a:extLst>
              <a:ext uri="{FF2B5EF4-FFF2-40B4-BE49-F238E27FC236}">
                <a16:creationId xmlns:a16="http://schemas.microsoft.com/office/drawing/2014/main" id="{71E4ABC2-7989-BB41-9A91-470FF890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14" y="5661559"/>
            <a:ext cx="480060" cy="429768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1EA12009-5E82-DB43-8315-34F413EFA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14" y="4342884"/>
            <a:ext cx="2785038" cy="1640022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47447F8-ABA7-0C45-9EC0-BACE902B0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616" y="2456579"/>
            <a:ext cx="957979" cy="972421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7EB3BFA-ADBA-B843-A74E-F4B0AA007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09184" y="4912763"/>
            <a:ext cx="437869" cy="70059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63BDA0A6-4118-394B-A568-7B1EA1BAC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858" y="5263058"/>
            <a:ext cx="330284" cy="613385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3F31A43F-693B-8B4F-8B4C-B03F658C6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76736" y="2766782"/>
            <a:ext cx="360040" cy="662218"/>
          </a:xfrm>
          <a:prstGeom prst="rect">
            <a:avLst/>
          </a:prstGeom>
        </p:spPr>
      </p:pic>
      <p:pic>
        <p:nvPicPr>
          <p:cNvPr id="73" name="Bild 40">
            <a:extLst>
              <a:ext uri="{FF2B5EF4-FFF2-40B4-BE49-F238E27FC236}">
                <a16:creationId xmlns:a16="http://schemas.microsoft.com/office/drawing/2014/main" id="{41713548-BB00-7447-9D90-02D52C5293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998" y="2230313"/>
            <a:ext cx="165600" cy="226266"/>
          </a:xfrm>
          <a:prstGeom prst="rect">
            <a:avLst/>
          </a:prstGeom>
        </p:spPr>
      </p:pic>
      <p:pic>
        <p:nvPicPr>
          <p:cNvPr id="74" name="Bild 142">
            <a:extLst>
              <a:ext uri="{FF2B5EF4-FFF2-40B4-BE49-F238E27FC236}">
                <a16:creationId xmlns:a16="http://schemas.microsoft.com/office/drawing/2014/main" id="{4244A48F-348B-B544-BE32-EA31402916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19598" y="2307372"/>
            <a:ext cx="520919" cy="468000"/>
          </a:xfrm>
          <a:prstGeom prst="rect">
            <a:avLst/>
          </a:prstGeom>
        </p:spPr>
      </p:pic>
      <p:pic>
        <p:nvPicPr>
          <p:cNvPr id="80" name="Bild 7">
            <a:extLst>
              <a:ext uri="{FF2B5EF4-FFF2-40B4-BE49-F238E27FC236}">
                <a16:creationId xmlns:a16="http://schemas.microsoft.com/office/drawing/2014/main" id="{E927818F-9437-3C40-B856-96D7673099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29" y="3432979"/>
            <a:ext cx="1333797" cy="8892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EC32AACC-9B50-2A42-8BF4-46C489D023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660" y="2740164"/>
            <a:ext cx="473249" cy="11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Macintosh PowerPoint</Application>
  <PresentationFormat>A4-Papier (210 x 297 mm)</PresentationFormat>
  <Paragraphs>6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Azo Sans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TEST</vt:lpstr>
    </vt:vector>
  </TitlesOfParts>
  <Manager/>
  <Company>wimasu.de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 Hallenplaner</dc:title>
  <dc:subject/>
  <dc:creator>Janes Veit, Christoph Walther</dc:creator>
  <cp:keywords/>
  <dc:description/>
  <cp:lastModifiedBy>Janes Veit</cp:lastModifiedBy>
  <cp:revision>252</cp:revision>
  <cp:lastPrinted>2017-05-20T20:00:50Z</cp:lastPrinted>
  <dcterms:created xsi:type="dcterms:W3CDTF">2017-03-08T19:41:00Z</dcterms:created>
  <dcterms:modified xsi:type="dcterms:W3CDTF">2018-12-31T00:04:54Z</dcterms:modified>
  <cp:category/>
</cp:coreProperties>
</file>