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97" r:id="rId2"/>
  </p:sldMasterIdLst>
  <p:notesMasterIdLst>
    <p:notesMasterId r:id="rId7"/>
  </p:notesMasterIdLst>
  <p:sldIdLst>
    <p:sldId id="453" r:id="rId3"/>
    <p:sldId id="454" r:id="rId4"/>
    <p:sldId id="446" r:id="rId5"/>
    <p:sldId id="288" r:id="rId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stern" id="{2969CF91-0ED7-C744-8863-DB081452DF09}">
          <p14:sldIdLst>
            <p14:sldId id="453"/>
            <p14:sldId id="454"/>
            <p14:sldId id="446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CA3A"/>
    <a:srgbClr val="37ADA8"/>
    <a:srgbClr val="416E9B"/>
    <a:srgbClr val="EC756F"/>
    <a:srgbClr val="A5A5A5"/>
    <a:srgbClr val="3BA3F7"/>
    <a:srgbClr val="A28C2A"/>
    <a:srgbClr val="BBA12F"/>
    <a:srgbClr val="FFD579"/>
    <a:srgbClr val="E8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17"/>
    <p:restoredTop sz="96327"/>
  </p:normalViewPr>
  <p:slideViewPr>
    <p:cSldViewPr snapToGrid="0" snapToObjects="1">
      <p:cViewPr varScale="1">
        <p:scale>
          <a:sx n="124" d="100"/>
          <a:sy n="124" d="100"/>
        </p:scale>
        <p:origin x="15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9" d="100"/>
        <a:sy n="2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E806D-0FF5-5044-862E-22B415E9906F}" type="datetimeFigureOut">
              <a:rPr lang="de-DE" smtClean="0"/>
              <a:t>22.03.22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A2698-7F99-FC4D-9BD4-8BD6FEA1E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501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- Os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15BD26BF-48C7-434E-AD89-41D4D74DB222}"/>
              </a:ext>
            </a:extLst>
          </p:cNvPr>
          <p:cNvSpPr txBox="1"/>
          <p:nvPr userDrawn="1"/>
        </p:nvSpPr>
        <p:spPr>
          <a:xfrm>
            <a:off x="456657" y="5916755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 WIMASU.de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0047BBF-A308-7947-A1B2-E8EBEC3604F2}"/>
              </a:ext>
            </a:extLst>
          </p:cNvPr>
          <p:cNvSpPr/>
          <p:nvPr userDrawn="1"/>
        </p:nvSpPr>
        <p:spPr>
          <a:xfrm>
            <a:off x="-5174" y="-15458"/>
            <a:ext cx="9918000" cy="80133"/>
          </a:xfrm>
          <a:prstGeom prst="rect">
            <a:avLst/>
          </a:prstGeom>
          <a:solidFill>
            <a:srgbClr val="ECC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3949E24-B688-3745-B737-57CA439CD2B4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C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D1423C6-0AEF-5048-A397-16FFF8C78F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  <p:pic>
        <p:nvPicPr>
          <p:cNvPr id="3" name="Grafik 2" descr="Ein Bild, das Text, Königin, Vektorgrafiken enthält.&#10;&#10;Automatisch generierte Beschreibung">
            <a:extLst>
              <a:ext uri="{FF2B5EF4-FFF2-40B4-BE49-F238E27FC236}">
                <a16:creationId xmlns:a16="http://schemas.microsoft.com/office/drawing/2014/main" id="{EB819D9F-6219-DC44-BCA8-829C2CA252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97403"/>
            <a:ext cx="9906000" cy="522541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F0D2031-DF0C-2D41-B783-89A0DD2F319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283659">
            <a:off x="4795161" y="3250070"/>
            <a:ext cx="1086499" cy="959741"/>
          </a:xfrm>
          <a:prstGeom prst="rect">
            <a:avLst/>
          </a:prstGeom>
        </p:spPr>
      </p:pic>
      <p:pic>
        <p:nvPicPr>
          <p:cNvPr id="12" name="Grafik 11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EB33A283-2EB1-B141-A9F3-A2DE224F61C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20670036">
            <a:off x="6113549" y="5997513"/>
            <a:ext cx="508000" cy="7747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57B5C5A4-15F8-3D44-9BFE-48036F6A05D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465866" y="5123419"/>
            <a:ext cx="1613995" cy="1701238"/>
          </a:xfrm>
          <a:prstGeom prst="rect">
            <a:avLst/>
          </a:prstGeom>
        </p:spPr>
      </p:pic>
      <p:pic>
        <p:nvPicPr>
          <p:cNvPr id="14" name="Grafik 13" descr="Ein Bild, das Fenster enthält.&#10;&#10;Automatisch generierte Beschreibung">
            <a:extLst>
              <a:ext uri="{FF2B5EF4-FFF2-40B4-BE49-F238E27FC236}">
                <a16:creationId xmlns:a16="http://schemas.microsoft.com/office/drawing/2014/main" id="{A2D2CE0A-1290-D449-8D88-FA32F1AEBC3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142389" y="5940709"/>
            <a:ext cx="733122" cy="83785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182F53B4-4275-1A41-81FD-2DB06960C20D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461823" y="5991163"/>
            <a:ext cx="5080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693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4">
            <a:extLst>
              <a:ext uri="{FF2B5EF4-FFF2-40B4-BE49-F238E27FC236}">
                <a16:creationId xmlns:a16="http://schemas.microsoft.com/office/drawing/2014/main" id="{299755D9-FFE3-3849-AE35-A6A3530F112B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MEMO-LAUF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8D5C0C1-2607-6544-932E-753C51559762}"/>
              </a:ext>
            </a:extLst>
          </p:cNvPr>
          <p:cNvSpPr/>
          <p:nvPr userDrawn="1"/>
        </p:nvSpPr>
        <p:spPr>
          <a:xfrm>
            <a:off x="511038" y="2512346"/>
            <a:ext cx="6154227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2021</a:t>
            </a: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ausdrücklicher schriftlicher Genehmigung.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/memo-lauf/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2. Version</a:t>
            </a: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Dieses Dokument zitieren:</a:t>
            </a:r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Veit, J., Walther,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(2021). Memo-Lauf.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Eingeschränkter Zugriff am DATUM unter https://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/memo-lauf/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120705C-9F65-A74A-B9B2-87B1C9055BB2}"/>
              </a:ext>
            </a:extLst>
          </p:cNvPr>
          <p:cNvSpPr/>
          <p:nvPr userDrawn="1"/>
        </p:nvSpPr>
        <p:spPr>
          <a:xfrm>
            <a:off x="511038" y="5759233"/>
            <a:ext cx="67094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Haftungsausschluss</a:t>
            </a:r>
          </a:p>
          <a:p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Unsere Veröffentlichungen stellen nur generelle Anleitungen für Sportübungen dar. Sportübungen unterliegen sich laufend fortentwickelnden</a:t>
            </a:r>
            <a:b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sportwissenschaftlichen Erkenntnissen. Daher garantieren wir nicht, dass die Anleitungen zu jedem Zeitpunkt den aktuellen Erkenntnissen entsprechen.</a:t>
            </a:r>
            <a:b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Weiterhin kann auch kein Erfolg der Übungen garantiert werden. Generell gilt: Jeder Nutzer muss bei der konkreten Ausführung der vorgestellten Übungen selbst für eine sichere Übungsumgebung sorgen. Für den Fall, dass dies nicht möglich ist, sollte keine Übung ausgeführt werden.</a:t>
            </a:r>
            <a:endParaRPr lang="de-DE" sz="800" kern="1200" dirty="0">
              <a:solidFill>
                <a:schemeClr val="bg1">
                  <a:lumMod val="50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56CF7D3-ED98-464B-A5D2-C46E27625A1C}"/>
              </a:ext>
            </a:extLst>
          </p:cNvPr>
          <p:cNvSpPr txBox="1"/>
          <p:nvPr userDrawn="1"/>
        </p:nvSpPr>
        <p:spPr>
          <a:xfrm>
            <a:off x="526478" y="698389"/>
            <a:ext cx="2578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>
                <a:solidFill>
                  <a:srgbClr val="EC756F"/>
                </a:solidFill>
              </a:rPr>
              <a:t>IMPRESSUM</a:t>
            </a:r>
            <a:endParaRPr lang="de-DE" b="1" dirty="0">
              <a:solidFill>
                <a:srgbClr val="EC756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436FFCB-93F2-8949-96BA-CC876729FD28}"/>
              </a:ext>
            </a:extLst>
          </p:cNvPr>
          <p:cNvSpPr txBox="1"/>
          <p:nvPr userDrawn="1"/>
        </p:nvSpPr>
        <p:spPr>
          <a:xfrm rot="16200000">
            <a:off x="-383119" y="3144891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6A135B3-3AFE-AA49-9C34-9E4F35EB5641}"/>
              </a:ext>
            </a:extLst>
          </p:cNvPr>
          <p:cNvSpPr/>
          <p:nvPr userDrawn="1"/>
        </p:nvSpPr>
        <p:spPr>
          <a:xfrm>
            <a:off x="511038" y="3653170"/>
            <a:ext cx="25326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Autor:	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</a:t>
            </a:r>
          </a:p>
          <a:p>
            <a:pPr algn="l"/>
            <a:r>
              <a:rPr lang="de-DE" sz="10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Illustrationen: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N. Matsuyama </a:t>
            </a:r>
          </a:p>
          <a:p>
            <a:pPr algn="l"/>
            <a:r>
              <a:rPr lang="de-DE" sz="10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Satz und Layout: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Schäfer</a:t>
            </a:r>
          </a:p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Herausgeber: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E7232EB-1DB3-3646-9CE2-6A0BADB68CD3}"/>
              </a:ext>
            </a:extLst>
          </p:cNvPr>
          <p:cNvSpPr/>
          <p:nvPr userDrawn="1"/>
        </p:nvSpPr>
        <p:spPr>
          <a:xfrm>
            <a:off x="-5174" y="-15458"/>
            <a:ext cx="9918000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EEFE45A-884E-2C4B-87C7-AF82DD5AF31B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A98A1C1-36C4-0E41-9FD5-51D7054095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81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4">
            <a:extLst>
              <a:ext uri="{FF2B5EF4-FFF2-40B4-BE49-F238E27FC236}">
                <a16:creationId xmlns:a16="http://schemas.microsoft.com/office/drawing/2014/main" id="{64B62261-B436-4842-9B0D-B280CFE6F9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3" y="742950"/>
            <a:ext cx="7800975" cy="557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Mastertextformat bearbeiten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MEMO-LAUF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383119" y="3144891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DDA065-47CC-8F4A-82D2-688C7009CE2C}"/>
              </a:ext>
            </a:extLst>
          </p:cNvPr>
          <p:cNvSpPr/>
          <p:nvPr userDrawn="1"/>
        </p:nvSpPr>
        <p:spPr>
          <a:xfrm>
            <a:off x="-5173" y="-15458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B25116E-4FD8-654C-B612-2C0C195BC68C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140F20-12DD-E54C-88BE-73443D73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15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MEMO-LAUF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383119" y="3144891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DDA065-47CC-8F4A-82D2-688C7009CE2C}"/>
              </a:ext>
            </a:extLst>
          </p:cNvPr>
          <p:cNvSpPr/>
          <p:nvPr userDrawn="1"/>
        </p:nvSpPr>
        <p:spPr>
          <a:xfrm>
            <a:off x="-5173" y="-15458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B25116E-4FD8-654C-B612-2C0C195BC68C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140F20-12DD-E54C-88BE-73443D73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7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Os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C465FAE-CE92-134D-95FE-BE3AB61234DF}"/>
              </a:ext>
            </a:extLst>
          </p:cNvPr>
          <p:cNvSpPr/>
          <p:nvPr userDrawn="1"/>
        </p:nvSpPr>
        <p:spPr>
          <a:xfrm>
            <a:off x="-5174" y="-15458"/>
            <a:ext cx="9918000" cy="80133"/>
          </a:xfrm>
          <a:prstGeom prst="rect">
            <a:avLst/>
          </a:prstGeom>
          <a:solidFill>
            <a:srgbClr val="ECC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254D559-2572-C341-8ABF-F8CC7FCBF5C3}"/>
              </a:ext>
            </a:extLst>
          </p:cNvPr>
          <p:cNvSpPr/>
          <p:nvPr userDrawn="1"/>
        </p:nvSpPr>
        <p:spPr>
          <a:xfrm>
            <a:off x="-5174" y="6783923"/>
            <a:ext cx="9911174" cy="80133"/>
          </a:xfrm>
          <a:prstGeom prst="rect">
            <a:avLst/>
          </a:prstGeom>
          <a:solidFill>
            <a:srgbClr val="ECC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MEMO-LAUF – OSTERN EDITION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383119" y="3144891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7DD5362-D79C-8E47-9D9D-BCDB1C7F13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870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517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16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2" r:id="rId2"/>
    <p:sldLayoutId id="214748372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7.png"/><Relationship Id="rId18" Type="http://schemas.openxmlformats.org/officeDocument/2006/relationships/image" Target="../media/image20.png"/><Relationship Id="rId26" Type="http://schemas.openxmlformats.org/officeDocument/2006/relationships/image" Target="../media/image27.png"/><Relationship Id="rId3" Type="http://schemas.openxmlformats.org/officeDocument/2006/relationships/image" Target="../media/image9.png"/><Relationship Id="rId21" Type="http://schemas.openxmlformats.org/officeDocument/2006/relationships/image" Target="../media/image23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17" Type="http://schemas.openxmlformats.org/officeDocument/2006/relationships/image" Target="../media/image19.png"/><Relationship Id="rId25" Type="http://schemas.openxmlformats.org/officeDocument/2006/relationships/image" Target="../media/image26.png"/><Relationship Id="rId2" Type="http://schemas.openxmlformats.org/officeDocument/2006/relationships/image" Target="../media/image8.png"/><Relationship Id="rId16" Type="http://schemas.openxmlformats.org/officeDocument/2006/relationships/image" Target="../media/image6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24" Type="http://schemas.openxmlformats.org/officeDocument/2006/relationships/image" Target="../media/image25.png"/><Relationship Id="rId5" Type="http://schemas.openxmlformats.org/officeDocument/2006/relationships/image" Target="../media/image10.png"/><Relationship Id="rId15" Type="http://schemas.openxmlformats.org/officeDocument/2006/relationships/image" Target="../media/image18.png"/><Relationship Id="rId23" Type="http://schemas.openxmlformats.org/officeDocument/2006/relationships/image" Target="../media/image7.png"/><Relationship Id="rId10" Type="http://schemas.openxmlformats.org/officeDocument/2006/relationships/image" Target="../media/image14.png"/><Relationship Id="rId19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13.png"/><Relationship Id="rId14" Type="http://schemas.openxmlformats.org/officeDocument/2006/relationships/image" Target="../media/image5.png"/><Relationship Id="rId2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openxmlformats.org/officeDocument/2006/relationships/image" Target="../media/image40.png"/><Relationship Id="rId26" Type="http://schemas.openxmlformats.org/officeDocument/2006/relationships/image" Target="../media/image46.png"/><Relationship Id="rId3" Type="http://schemas.openxmlformats.org/officeDocument/2006/relationships/image" Target="../media/image29.png"/><Relationship Id="rId21" Type="http://schemas.openxmlformats.org/officeDocument/2006/relationships/image" Target="../media/image43.png"/><Relationship Id="rId7" Type="http://schemas.openxmlformats.org/officeDocument/2006/relationships/image" Target="../media/image32.png"/><Relationship Id="rId12" Type="http://schemas.openxmlformats.org/officeDocument/2006/relationships/image" Target="../media/image17.png"/><Relationship Id="rId17" Type="http://schemas.openxmlformats.org/officeDocument/2006/relationships/image" Target="../media/image39.png"/><Relationship Id="rId25" Type="http://schemas.openxmlformats.org/officeDocument/2006/relationships/image" Target="../media/image45.png"/><Relationship Id="rId2" Type="http://schemas.openxmlformats.org/officeDocument/2006/relationships/image" Target="../media/image28.png"/><Relationship Id="rId16" Type="http://schemas.openxmlformats.org/officeDocument/2006/relationships/image" Target="../media/image19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11" Type="http://schemas.openxmlformats.org/officeDocument/2006/relationships/image" Target="../media/image16.png"/><Relationship Id="rId24" Type="http://schemas.openxmlformats.org/officeDocument/2006/relationships/image" Target="../media/image25.png"/><Relationship Id="rId5" Type="http://schemas.openxmlformats.org/officeDocument/2006/relationships/image" Target="../media/image11.png"/><Relationship Id="rId15" Type="http://schemas.openxmlformats.org/officeDocument/2006/relationships/image" Target="../media/image38.png"/><Relationship Id="rId23" Type="http://schemas.openxmlformats.org/officeDocument/2006/relationships/image" Target="../media/image44.png"/><Relationship Id="rId10" Type="http://schemas.openxmlformats.org/officeDocument/2006/relationships/image" Target="../media/image35.png"/><Relationship Id="rId19" Type="http://schemas.openxmlformats.org/officeDocument/2006/relationships/image" Target="../media/image41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Relationship Id="rId14" Type="http://schemas.openxmlformats.org/officeDocument/2006/relationships/image" Target="../media/image37.png"/><Relationship Id="rId22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rafik 59">
            <a:extLst>
              <a:ext uri="{FF2B5EF4-FFF2-40B4-BE49-F238E27FC236}">
                <a16:creationId xmlns:a16="http://schemas.microsoft.com/office/drawing/2014/main" id="{C685F077-0BBF-9F48-BE1F-6099E8256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2928" y="4764732"/>
            <a:ext cx="812800" cy="711200"/>
          </a:xfrm>
          <a:prstGeom prst="rect">
            <a:avLst/>
          </a:prstGeom>
        </p:spPr>
      </p:pic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16B38EAC-3A66-F342-A43F-F090A647D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641981"/>
              </p:ext>
            </p:extLst>
          </p:nvPr>
        </p:nvGraphicFramePr>
        <p:xfrm>
          <a:off x="593724" y="1047204"/>
          <a:ext cx="9000000" cy="5580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170989012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805465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1774583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67758982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10204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574037787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2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3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4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68554753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A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09926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30507467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88784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06198121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870662"/>
                  </a:ext>
                </a:extLst>
              </a:tr>
            </a:tbl>
          </a:graphicData>
        </a:graphic>
      </p:graphicFrame>
      <p:pic>
        <p:nvPicPr>
          <p:cNvPr id="7" name="Grafik 6" descr="Ein Bild, das Text, Schild enthält.&#10;&#10;Automatisch generierte Beschreibung">
            <a:extLst>
              <a:ext uri="{FF2B5EF4-FFF2-40B4-BE49-F238E27FC236}">
                <a16:creationId xmlns:a16="http://schemas.microsoft.com/office/drawing/2014/main" id="{87F67689-A37C-8F4A-BE63-863EA7004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902" y="1571487"/>
            <a:ext cx="774700" cy="1270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9073D60-2F73-5A43-B358-32E6A1846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9279" y="1730788"/>
            <a:ext cx="762000" cy="673100"/>
          </a:xfrm>
          <a:prstGeom prst="rect">
            <a:avLst/>
          </a:prstGeom>
        </p:spPr>
      </p:pic>
      <p:pic>
        <p:nvPicPr>
          <p:cNvPr id="15" name="Grafik 14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CEF244C6-D223-694F-BC0A-1EF17599A5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5470" y="1720849"/>
            <a:ext cx="508000" cy="7747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1C177B9C-8D09-E340-8A69-9E27A1D764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6969" y="1571487"/>
            <a:ext cx="1447800" cy="1092200"/>
          </a:xfrm>
          <a:prstGeom prst="rect">
            <a:avLst/>
          </a:prstGeom>
        </p:spPr>
      </p:pic>
      <p:pic>
        <p:nvPicPr>
          <p:cNvPr id="23" name="Grafik 22" descr="Ein Bild, das Pfeil enthält.&#10;&#10;Automatisch generierte Beschreibung">
            <a:extLst>
              <a:ext uri="{FF2B5EF4-FFF2-40B4-BE49-F238E27FC236}">
                <a16:creationId xmlns:a16="http://schemas.microsoft.com/office/drawing/2014/main" id="{1399C303-8915-EB48-9FEF-49E3F99262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0094" y="1681093"/>
            <a:ext cx="863600" cy="825500"/>
          </a:xfrm>
          <a:prstGeom prst="rect">
            <a:avLst/>
          </a:prstGeom>
        </p:spPr>
      </p:pic>
      <p:pic>
        <p:nvPicPr>
          <p:cNvPr id="27" name="Grafik 2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AF3F7BF9-0570-0745-B1B1-8E7B1AF4AC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5252" y="2723874"/>
            <a:ext cx="508000" cy="77470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FA958147-584C-F34E-A10F-DF5BF1A0B3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3903" y="2577547"/>
            <a:ext cx="609600" cy="1206500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209F520A-4175-0D44-800A-D67D055E481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0907" y="2749274"/>
            <a:ext cx="762000" cy="749300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9183ECDE-5066-154E-A536-8C76B84C43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98390" y="2634974"/>
            <a:ext cx="698500" cy="977900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A835E928-F3BF-E049-89F4-130C25F0B9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44039" y="2654024"/>
            <a:ext cx="1295400" cy="914400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644B4231-355A-FA44-B479-7A46A114FE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26152" y="3684137"/>
            <a:ext cx="1346200" cy="889000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B61E6562-D7D0-2242-A0D6-DCB8FDADDA0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38803" y="3582537"/>
            <a:ext cx="939800" cy="990600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BD66A66F-B574-384A-BECB-468E9FAED8A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66523" y="3585553"/>
            <a:ext cx="723900" cy="1231900"/>
          </a:xfrm>
          <a:prstGeom prst="rect">
            <a:avLst/>
          </a:prstGeom>
        </p:spPr>
      </p:pic>
      <p:pic>
        <p:nvPicPr>
          <p:cNvPr id="56" name="Grafik 55" descr="Ein Bild, das Fenster enthält.&#10;&#10;Automatisch generierte Beschreibung">
            <a:extLst>
              <a:ext uri="{FF2B5EF4-FFF2-40B4-BE49-F238E27FC236}">
                <a16:creationId xmlns:a16="http://schemas.microsoft.com/office/drawing/2014/main" id="{A5678140-9866-A34C-ACED-A9C44EC01CE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28172" y="3773037"/>
            <a:ext cx="622300" cy="711200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6FBD22CF-992D-E649-AB56-C99340613C5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45842" y="3675784"/>
            <a:ext cx="685800" cy="812800"/>
          </a:xfrm>
          <a:prstGeom prst="rect">
            <a:avLst/>
          </a:prstGeom>
        </p:spPr>
      </p:pic>
      <p:pic>
        <p:nvPicPr>
          <p:cNvPr id="62" name="Grafik 61" descr="Ein Bild, das Text, Flasche enthält.&#10;&#10;Automatisch generierte Beschreibung">
            <a:extLst>
              <a:ext uri="{FF2B5EF4-FFF2-40B4-BE49-F238E27FC236}">
                <a16:creationId xmlns:a16="http://schemas.microsoft.com/office/drawing/2014/main" id="{DB4D70B2-704C-5F45-857B-DA5D1313672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23163" y="4714260"/>
            <a:ext cx="1426552" cy="888672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826B7FAF-A209-4241-8E7E-8A2ED2EE876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30065" y="4620121"/>
            <a:ext cx="609600" cy="1295400"/>
          </a:xfrm>
          <a:prstGeom prst="rect">
            <a:avLst/>
          </a:prstGeom>
        </p:spPr>
      </p:pic>
      <p:pic>
        <p:nvPicPr>
          <p:cNvPr id="66" name="Grafik 65" descr="Ein Bild, das Text, Schild, Geschirr, Teller enthält.&#10;&#10;Automatisch generierte Beschreibung">
            <a:extLst>
              <a:ext uri="{FF2B5EF4-FFF2-40B4-BE49-F238E27FC236}">
                <a16:creationId xmlns:a16="http://schemas.microsoft.com/office/drawing/2014/main" id="{152AA63A-7893-1641-8C0F-29C19D286F5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20283" y="4626710"/>
            <a:ext cx="1536700" cy="1117600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A47CCACB-0770-D74E-8637-542532E9216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899709" y="5859123"/>
            <a:ext cx="736600" cy="558800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A41E1B51-E6F9-884C-BCFD-770113BF7AF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126635" y="5857868"/>
            <a:ext cx="1562100" cy="635000"/>
          </a:xfrm>
          <a:prstGeom prst="rect">
            <a:avLst/>
          </a:prstGeom>
        </p:spPr>
      </p:pic>
      <p:pic>
        <p:nvPicPr>
          <p:cNvPr id="72" name="Grafik 71">
            <a:extLst>
              <a:ext uri="{FF2B5EF4-FFF2-40B4-BE49-F238E27FC236}">
                <a16:creationId xmlns:a16="http://schemas.microsoft.com/office/drawing/2014/main" id="{D0470E79-9B35-6046-9D2B-559BEC81EBC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275470" y="4726632"/>
            <a:ext cx="508000" cy="787400"/>
          </a:xfrm>
          <a:prstGeom prst="rect">
            <a:avLst/>
          </a:prstGeom>
        </p:spPr>
      </p:pic>
      <p:pic>
        <p:nvPicPr>
          <p:cNvPr id="74" name="Grafik 73">
            <a:extLst>
              <a:ext uri="{FF2B5EF4-FFF2-40B4-BE49-F238E27FC236}">
                <a16:creationId xmlns:a16="http://schemas.microsoft.com/office/drawing/2014/main" id="{57F639C5-C396-1343-8E27-7005DFDF258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082219" y="5810796"/>
            <a:ext cx="800100" cy="660400"/>
          </a:xfrm>
          <a:prstGeom prst="rect">
            <a:avLst/>
          </a:prstGeom>
        </p:spPr>
      </p:pic>
      <p:pic>
        <p:nvPicPr>
          <p:cNvPr id="76" name="Grafik 75" descr="Ein Bild, das Text, Schild, Geschirr, Teller enthält.&#10;&#10;Automatisch generierte Beschreibung">
            <a:extLst>
              <a:ext uri="{FF2B5EF4-FFF2-40B4-BE49-F238E27FC236}">
                <a16:creationId xmlns:a16="http://schemas.microsoft.com/office/drawing/2014/main" id="{8A914DBA-9023-3A4B-88D6-F96E4C95F70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4404" y="5867111"/>
            <a:ext cx="1320800" cy="635000"/>
          </a:xfrm>
          <a:prstGeom prst="rect">
            <a:avLst/>
          </a:prstGeom>
        </p:spPr>
      </p:pic>
      <p:pic>
        <p:nvPicPr>
          <p:cNvPr id="78" name="Grafik 77" descr="Ein Bild, das Text, Sitz enthält.&#10;&#10;Automatisch generierte Beschreibung">
            <a:extLst>
              <a:ext uri="{FF2B5EF4-FFF2-40B4-BE49-F238E27FC236}">
                <a16:creationId xmlns:a16="http://schemas.microsoft.com/office/drawing/2014/main" id="{61FE2BF8-2015-FE41-83B8-40E3CCCF581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23781" y="5699046"/>
            <a:ext cx="1117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65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16B38EAC-3A66-F342-A43F-F090A647DD36}"/>
              </a:ext>
            </a:extLst>
          </p:cNvPr>
          <p:cNvGraphicFramePr>
            <a:graphicFrameLocks noGrp="1"/>
          </p:cNvGraphicFramePr>
          <p:nvPr/>
        </p:nvGraphicFramePr>
        <p:xfrm>
          <a:off x="593724" y="1047204"/>
          <a:ext cx="9000000" cy="5580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170989012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805465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1774583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67758982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10204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574037787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2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3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4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68554753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A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09926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30507467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88784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06198121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870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2039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2">
            <a:extLst>
              <a:ext uri="{FF2B5EF4-FFF2-40B4-BE49-F238E27FC236}">
                <a16:creationId xmlns:a16="http://schemas.microsoft.com/office/drawing/2014/main" id="{16B38EAC-3A66-F342-A43F-F090A647D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414946"/>
              </p:ext>
            </p:extLst>
          </p:nvPr>
        </p:nvGraphicFramePr>
        <p:xfrm>
          <a:off x="593724" y="1047204"/>
          <a:ext cx="9000000" cy="5580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170989012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805465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1774583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677589824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971020472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1574037787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2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3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4</a:t>
                      </a:r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5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68554753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A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09926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B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30507467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88784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606198121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/>
                        <a:t>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1800" dirty="0"/>
                    </a:p>
                  </a:txBody>
                  <a:tcPr anchor="ctr"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87066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1411C9BA-16D3-CD46-A108-BFA41A00B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902" y="1571487"/>
            <a:ext cx="774700" cy="1270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3EC5A24-373F-9A49-82D0-97804A48F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329" y="1730788"/>
            <a:ext cx="762000" cy="6731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F5A999D-0788-AD46-84ED-85C271D2C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5470" y="1720849"/>
            <a:ext cx="508000" cy="7747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02556B2-B493-464C-A3FB-C3C7AE3F9B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6969" y="1571487"/>
            <a:ext cx="1447800" cy="10922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34CBF97-F84D-ED4D-BA9A-0195DAE612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0454" y="1681093"/>
            <a:ext cx="863600" cy="8255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D3E8DF6-9F4A-C54B-BF62-C881F8AE25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5252" y="2723874"/>
            <a:ext cx="508000" cy="7747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5F85582D-8258-304D-A27A-D586DB4B9B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0529" y="2577547"/>
            <a:ext cx="609600" cy="12065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13C9F7AB-747C-6F47-8EEC-DDF7949DC2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4056" y="2749274"/>
            <a:ext cx="762000" cy="7493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E49FD32B-FE70-8F41-B68F-9E033270BD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13181" y="2633870"/>
            <a:ext cx="668919" cy="936487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955FCEF4-952E-5B46-A747-85E425BCF7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44194" y="2654024"/>
            <a:ext cx="1295400" cy="9144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B3CE38D4-F4A4-C84F-ACDF-BC2AB1DA0F3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26152" y="3687153"/>
            <a:ext cx="1346200" cy="88900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C758DF99-23BE-F749-B1A4-D5E53B789A5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45429" y="3585553"/>
            <a:ext cx="939800" cy="99060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C81AFF6C-3735-3045-B05F-9D149478DAC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67520" y="3585553"/>
            <a:ext cx="723900" cy="1231900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877BF599-C8EA-E14F-8C67-F1A1478FA7E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36490" y="3776053"/>
            <a:ext cx="622300" cy="711200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9F74DA47-7D07-1F46-9496-D36AC030180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48994" y="3674453"/>
            <a:ext cx="685800" cy="8128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F850D2F5-A7F5-924D-AAF0-9267456C6D3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73802" y="4764732"/>
            <a:ext cx="812800" cy="711200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7A3AAA73-6723-D642-B727-6AA1E3850CD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26975" y="4714260"/>
            <a:ext cx="1424538" cy="887417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17B0FA6D-2988-F448-9DAE-5CFE1D0AE48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75470" y="4726632"/>
            <a:ext cx="508000" cy="787400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84D5AE21-476D-7444-A982-A5C2794CE17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28172" y="4620121"/>
            <a:ext cx="609600" cy="1295400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5C0AFC1B-FF65-5645-A0E3-5DB6852862F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23544" y="4620121"/>
            <a:ext cx="1536700" cy="1117600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A318E307-E0CA-5549-8B0C-43F880B6B3A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899709" y="5859123"/>
            <a:ext cx="736600" cy="558800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0951989F-E3C8-4148-BE52-FABB4834E17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134279" y="5859123"/>
            <a:ext cx="1562100" cy="635000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3C2A9C03-AAAF-F846-9C2D-E62BCCE3112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085449" y="5810796"/>
            <a:ext cx="800100" cy="660400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5D8F35A1-7D26-B944-B02E-2B3D2557A66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67634" y="5867111"/>
            <a:ext cx="1320800" cy="635000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1EFF46D5-5170-F444-AA71-063BE2EEE83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33094" y="5699046"/>
            <a:ext cx="1117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08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239377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</Words>
  <Application>Microsoft Macintosh PowerPoint</Application>
  <PresentationFormat>A4-Papier (210 x 297 mm)</PresentationFormat>
  <Paragraphs>30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Regular</vt:lpstr>
      <vt:lpstr>Titelfolien</vt:lpstr>
      <vt:lpstr>Blankos</vt:lpstr>
      <vt:lpstr>PowerPoint-Präsentation</vt:lpstr>
      <vt:lpstr>PowerPoint-Präsentation</vt:lpstr>
      <vt:lpstr>PowerPoint-Präsentation</vt:lpstr>
      <vt:lpstr>PowerPoint-Präsentation</vt:lpstr>
    </vt:vector>
  </TitlesOfParts>
  <Manager>wimasu.de</Manager>
  <Company>WIMASU GmbH</Company>
  <LinksUpToDate>false</LinksUpToDate>
  <SharedDoc>false</SharedDoc>
  <HyperlinkBase>https://wimasu.de/memo-lauf/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Memo-Lauf WIMASU</dc:title>
  <dc:subject>Memo-Lauf</dc:subject>
  <dc:creator>J. Veit, Ch. Walther</dc:creator>
  <cp:keywords>Staffellauf, Kleine Spiele, Sportunterricht</cp:keywords>
  <dc:description>© WIMASU GmbH 2021
 Alle Rechte vorbehalten. Alle Nachdrucke und digitale Weitergabe nur mit  ausdrücklicher schriftlicher Genehmigung.</dc:description>
  <cp:lastModifiedBy>Janes Veit</cp:lastModifiedBy>
  <cp:revision>755</cp:revision>
  <cp:lastPrinted>2020-10-12T13:58:54Z</cp:lastPrinted>
  <dcterms:created xsi:type="dcterms:W3CDTF">2020-04-06T14:31:41Z</dcterms:created>
  <dcterms:modified xsi:type="dcterms:W3CDTF">2022-03-22T18:44:40Z</dcterms:modified>
  <cp:category>Staffellauf, Kleine Spiele, Sportunterricht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pyright by">
    <vt:lpwstr>WIMASU</vt:lpwstr>
  </property>
</Properties>
</file>