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7" r:id="rId2"/>
    <p:sldId id="342" r:id="rId3"/>
    <p:sldId id="343" r:id="rId4"/>
    <p:sldId id="344" r:id="rId5"/>
    <p:sldId id="348" r:id="rId6"/>
    <p:sldId id="353" r:id="rId7"/>
    <p:sldId id="345" r:id="rId8"/>
    <p:sldId id="346" r:id="rId9"/>
    <p:sldId id="349" r:id="rId10"/>
    <p:sldId id="352" r:id="rId11"/>
    <p:sldId id="351" r:id="rId12"/>
    <p:sldId id="347" r:id="rId13"/>
  </p:sldIdLst>
  <p:sldSz cx="10691813" cy="7559675"/>
  <p:notesSz cx="7099300" cy="10234613"/>
  <p:defaultTextStyle>
    <a:defPPr>
      <a:defRPr lang="de-DE"/>
    </a:defPPr>
    <a:lvl1pPr marL="0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1pPr>
    <a:lvl2pPr marL="497664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2pPr>
    <a:lvl3pPr marL="995326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3pPr>
    <a:lvl4pPr marL="1492988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4pPr>
    <a:lvl5pPr marL="1990651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5pPr>
    <a:lvl6pPr marL="2488314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6pPr>
    <a:lvl7pPr marL="2985978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7pPr>
    <a:lvl8pPr marL="3483640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8pPr>
    <a:lvl9pPr marL="3981303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" userDrawn="1">
          <p15:clr>
            <a:srgbClr val="A4A3A4"/>
          </p15:clr>
        </p15:guide>
        <p15:guide id="2" pos="2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if Boe" initials="LB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FF6B6B"/>
    <a:srgbClr val="4ECDC4"/>
    <a:srgbClr val="5A5858"/>
    <a:srgbClr val="E73AFF"/>
    <a:srgbClr val="E612FF"/>
    <a:srgbClr val="FF41F5"/>
    <a:srgbClr val="66FF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01" autoAdjust="0"/>
    <p:restoredTop sz="94722"/>
  </p:normalViewPr>
  <p:slideViewPr>
    <p:cSldViewPr>
      <p:cViewPr varScale="1">
        <p:scale>
          <a:sx n="130" d="100"/>
          <a:sy n="130" d="100"/>
        </p:scale>
        <p:origin x="632" y="192"/>
      </p:cViewPr>
      <p:guideLst>
        <p:guide orient="horz" pos="249"/>
        <p:guide pos="2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E2357-51A8-FD42-A751-3DF4F34091FA}" type="datetimeFigureOut">
              <a:rPr lang="de-DE" smtClean="0"/>
              <a:t>16.01.19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2F675-D1E7-9949-96E0-0545DAC61B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899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C796A-F097-471E-AF41-3E97E56BEC4C}" type="datetimeFigureOut">
              <a:rPr lang="de-DE" smtClean="0"/>
              <a:t>16.01.19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1279525"/>
            <a:ext cx="48863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643908-3693-4570-B28A-91BCC6695A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15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1370" y="971525"/>
            <a:ext cx="9622631" cy="1259946"/>
          </a:xfrm>
          <a:prstGeom prst="rect">
            <a:avLst/>
          </a:prstGeom>
        </p:spPr>
        <p:txBody>
          <a:bodyPr/>
          <a:lstStyle>
            <a:lvl1pPr>
              <a:defRPr sz="5400" b="1" i="0">
                <a:latin typeface="Azo Sans" charset="0"/>
                <a:ea typeface="Azo Sans" charset="0"/>
                <a:cs typeface="Azo Sans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5283" y="2513707"/>
            <a:ext cx="9622631" cy="4197261"/>
          </a:xfrm>
        </p:spPr>
        <p:txBody>
          <a:bodyPr/>
          <a:lstStyle>
            <a:lvl1pPr marL="0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1pPr>
            <a:lvl2pPr marL="728893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2pPr>
            <a:lvl3pPr marL="1457790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3pPr>
            <a:lvl4pPr marL="2186684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4pPr>
            <a:lvl5pPr marL="2915580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A947-777E-4292-BCED-8174A5B5A3D3}" type="datetimeFigureOut">
              <a:rPr lang="de-DE" smtClean="0"/>
              <a:t>16.01.19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9F0DB-D0EE-4286-904E-46083B676BF0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3" hasCustomPrompt="1"/>
          </p:nvPr>
        </p:nvSpPr>
        <p:spPr>
          <a:xfrm>
            <a:off x="0" y="35421"/>
            <a:ext cx="8771358" cy="431800"/>
          </a:xfrm>
        </p:spPr>
        <p:txBody>
          <a:bodyPr>
            <a:noAutofit/>
          </a:bodyPr>
          <a:lstStyle>
            <a:lvl1pPr>
              <a:defRPr sz="2800" b="1" i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pPr lvl="0"/>
            <a:r>
              <a:rPr lang="de-DE" dirty="0"/>
              <a:t>Pyramidenspiel</a:t>
            </a:r>
          </a:p>
        </p:txBody>
      </p:sp>
      <p:sp>
        <p:nvSpPr>
          <p:cNvPr id="11" name="Rechteck 10"/>
          <p:cNvSpPr/>
          <p:nvPr userDrawn="1"/>
        </p:nvSpPr>
        <p:spPr>
          <a:xfrm>
            <a:off x="0" y="5856"/>
            <a:ext cx="10691813" cy="105508"/>
          </a:xfrm>
          <a:prstGeom prst="rect">
            <a:avLst/>
          </a:prstGeom>
          <a:solidFill>
            <a:srgbClr val="FF6B6B"/>
          </a:solidFill>
          <a:ln>
            <a:solidFill>
              <a:srgbClr val="FF6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-1" y="7452245"/>
            <a:ext cx="10691813" cy="105508"/>
          </a:xfrm>
          <a:prstGeom prst="rect">
            <a:avLst/>
          </a:prstGeom>
          <a:solidFill>
            <a:srgbClr val="4ECDC4"/>
          </a:solidFill>
          <a:ln>
            <a:solidFill>
              <a:srgbClr val="4ECD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93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593" y="2123652"/>
            <a:ext cx="9622631" cy="4629309"/>
          </a:xfrm>
          <a:prstGeom prst="rect">
            <a:avLst/>
          </a:prstGeom>
        </p:spPr>
        <p:txBody>
          <a:bodyPr vert="horz" lIns="78547" tIns="39273" rIns="78547" bIns="39273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591" y="7006700"/>
            <a:ext cx="2494756" cy="402483"/>
          </a:xfrm>
          <a:prstGeom prst="rect">
            <a:avLst/>
          </a:prstGeom>
        </p:spPr>
        <p:txBody>
          <a:bodyPr vert="horz" lIns="78547" tIns="39273" rIns="78547" bIns="39273" rtlCol="0" anchor="ctr"/>
          <a:lstStyle>
            <a:lvl1pPr algn="l">
              <a:defRPr sz="18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A947-777E-4292-BCED-8174A5B5A3D3}" type="datetimeFigureOut">
              <a:rPr lang="de-DE" smtClean="0"/>
              <a:t>16.01.19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3039" y="7006700"/>
            <a:ext cx="3385741" cy="402483"/>
          </a:xfrm>
          <a:prstGeom prst="rect">
            <a:avLst/>
          </a:prstGeom>
        </p:spPr>
        <p:txBody>
          <a:bodyPr vert="horz" lIns="78547" tIns="39273" rIns="78547" bIns="39273" rtlCol="0" anchor="ctr"/>
          <a:lstStyle>
            <a:lvl1pPr algn="ctr">
              <a:defRPr sz="18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218114" y="7020197"/>
            <a:ext cx="2952328" cy="402483"/>
          </a:xfrm>
          <a:prstGeom prst="rect">
            <a:avLst/>
          </a:prstGeom>
        </p:spPr>
        <p:txBody>
          <a:bodyPr vert="horz" lIns="78547" tIns="39273" rIns="78547" bIns="39273" rtlCol="0" anchor="ctr"/>
          <a:lstStyle>
            <a:lvl1pPr algn="r">
              <a:defRPr sz="18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9234338" y="107429"/>
            <a:ext cx="864096" cy="863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platzhalter 6"/>
          <p:cNvSpPr>
            <a:spLocks noGrp="1"/>
          </p:cNvSpPr>
          <p:nvPr>
            <p:ph type="title"/>
          </p:nvPr>
        </p:nvSpPr>
        <p:spPr>
          <a:xfrm>
            <a:off x="534591" y="393833"/>
            <a:ext cx="9422207" cy="1108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0" y="5856"/>
            <a:ext cx="10691813" cy="105508"/>
          </a:xfrm>
          <a:prstGeom prst="rect">
            <a:avLst/>
          </a:prstGeom>
          <a:solidFill>
            <a:srgbClr val="FF6B6B"/>
          </a:solidFill>
          <a:ln>
            <a:solidFill>
              <a:srgbClr val="FF6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-1" y="7452245"/>
            <a:ext cx="10691813" cy="105508"/>
          </a:xfrm>
          <a:prstGeom prst="rect">
            <a:avLst/>
          </a:prstGeom>
          <a:solidFill>
            <a:srgbClr val="4ECDC4"/>
          </a:solidFill>
          <a:ln>
            <a:solidFill>
              <a:srgbClr val="4ECD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Bild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549" y="435338"/>
            <a:ext cx="734020" cy="86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1457790" rtl="0" eaLnBrk="1" latinLnBrk="0" hangingPunct="1">
        <a:spcBef>
          <a:spcPct val="0"/>
        </a:spcBef>
        <a:buNone/>
        <a:defRPr sz="4800" b="1" i="0" kern="1200" cap="all" baseline="0">
          <a:solidFill>
            <a:srgbClr val="FF6B6B"/>
          </a:solidFill>
          <a:latin typeface="Azo Sans" charset="0"/>
          <a:ea typeface="Azo Sans" charset="0"/>
          <a:cs typeface="Azo Sans" charset="0"/>
        </a:defRPr>
      </a:lvl1pPr>
    </p:titleStyle>
    <p:bodyStyle>
      <a:lvl1pPr marL="546671" indent="-546671" algn="l" defTabSz="1457790" rtl="0" eaLnBrk="1" latinLnBrk="0" hangingPunct="1">
        <a:spcBef>
          <a:spcPct val="20000"/>
        </a:spcBef>
        <a:buFont typeface="Arial" pitchFamily="34" charset="0"/>
        <a:buChar char="•"/>
        <a:defRPr sz="48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1pPr>
      <a:lvl2pPr marL="1184453" indent="-455560" algn="l" defTabSz="1457790" rtl="0" eaLnBrk="1" latinLnBrk="0" hangingPunct="1">
        <a:spcBef>
          <a:spcPct val="20000"/>
        </a:spcBef>
        <a:buFont typeface="Arial" pitchFamily="34" charset="0"/>
        <a:buChar char="–"/>
        <a:defRPr sz="44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2pPr>
      <a:lvl3pPr marL="1822236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6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3pPr>
      <a:lvl4pPr marL="2551130" indent="-364446" algn="l" defTabSz="145779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4pPr>
      <a:lvl5pPr marL="3280026" indent="-364446" algn="l" defTabSz="1457790" rtl="0" eaLnBrk="1" latinLnBrk="0" hangingPunct="1">
        <a:spcBef>
          <a:spcPct val="20000"/>
        </a:spcBef>
        <a:buFont typeface="Arial" pitchFamily="34" charset="0"/>
        <a:buChar char="»"/>
        <a:defRPr sz="28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5pPr>
      <a:lvl6pPr marL="4008916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6pPr>
      <a:lvl7pPr marL="4737814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7pPr>
      <a:lvl8pPr marL="5466707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8pPr>
      <a:lvl9pPr marL="6195604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1pPr>
      <a:lvl2pPr marL="728894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2pPr>
      <a:lvl3pPr marL="1457790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3pPr>
      <a:lvl4pPr marL="2186684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4pPr>
      <a:lvl5pPr marL="2915577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5pPr>
      <a:lvl6pPr marL="3644471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6pPr>
      <a:lvl7pPr marL="4373366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7pPr>
      <a:lvl8pPr marL="5102261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8pPr>
      <a:lvl9pPr marL="5831155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7" r="19013" b="27320"/>
          <a:stretch/>
        </p:blipFill>
        <p:spPr>
          <a:xfrm>
            <a:off x="1853518" y="899517"/>
            <a:ext cx="7200800" cy="615857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77354" y="323453"/>
            <a:ext cx="10153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1. NIMM RÜCKSICHT AUF ANDERE</a:t>
            </a:r>
          </a:p>
        </p:txBody>
      </p:sp>
    </p:spTree>
    <p:extLst>
      <p:ext uri="{BB962C8B-B14F-4D97-AF65-F5344CB8AC3E}">
        <p14:creationId xmlns:p14="http://schemas.microsoft.com/office/powerpoint/2010/main" val="2708604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r="4203" b="13247"/>
          <a:stretch/>
        </p:blipFill>
        <p:spPr>
          <a:xfrm>
            <a:off x="14819" y="1253436"/>
            <a:ext cx="9727774" cy="617162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77354" y="323453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10. SEI VORBEREITET AUF DEN SKITAG</a:t>
            </a:r>
            <a:endParaRPr lang="de-DE" sz="4400" b="1" dirty="0">
              <a:solidFill>
                <a:srgbClr val="FF6B6B"/>
              </a:solidFill>
              <a:latin typeface="Azo Sans" charset="0"/>
              <a:ea typeface="Azo Sans" charset="0"/>
              <a:cs typeface="Azo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84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2" t="3139" r="1556" b="17356"/>
          <a:stretch/>
        </p:blipFill>
        <p:spPr>
          <a:xfrm flipH="1">
            <a:off x="881410" y="251445"/>
            <a:ext cx="9495117" cy="721744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77354" y="323453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11. VERGISS DEN SPASS NICHT</a:t>
            </a:r>
          </a:p>
        </p:txBody>
      </p:sp>
    </p:spTree>
    <p:extLst>
      <p:ext uri="{BB962C8B-B14F-4D97-AF65-F5344CB8AC3E}">
        <p14:creationId xmlns:p14="http://schemas.microsoft.com/office/powerpoint/2010/main" val="859573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77354" y="323453"/>
            <a:ext cx="950505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SKISPASSREGELN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12. ISS NIEMALS GELBEN </a:t>
            </a: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SCHNEE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9" t="19182" r="11656" b="19434"/>
          <a:stretch/>
        </p:blipFill>
        <p:spPr>
          <a:xfrm flipH="1">
            <a:off x="0" y="179437"/>
            <a:ext cx="9090322" cy="719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" t="12382" b="4526"/>
          <a:stretch/>
        </p:blipFill>
        <p:spPr>
          <a:xfrm flipH="1">
            <a:off x="-209873" y="467469"/>
            <a:ext cx="10901685" cy="690295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77354" y="323453"/>
            <a:ext cx="84969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2. BEHERRSCHE DEINE GESCHWINDIGKEIT UND FAHRWEISE</a:t>
            </a:r>
          </a:p>
        </p:txBody>
      </p:sp>
    </p:spTree>
    <p:extLst>
      <p:ext uri="{BB962C8B-B14F-4D97-AF65-F5344CB8AC3E}">
        <p14:creationId xmlns:p14="http://schemas.microsoft.com/office/powerpoint/2010/main" val="150971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5" b="24460"/>
          <a:stretch/>
        </p:blipFill>
        <p:spPr>
          <a:xfrm flipH="1">
            <a:off x="881409" y="1331565"/>
            <a:ext cx="9810402" cy="54006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77354" y="323453"/>
            <a:ext cx="90730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3. FAHRE </a:t>
            </a:r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IMMER MIT GENÜGEND ABSTAND ZU ANDEREN</a:t>
            </a:r>
          </a:p>
        </p:txBody>
      </p:sp>
    </p:spTree>
    <p:extLst>
      <p:ext uri="{BB962C8B-B14F-4D97-AF65-F5344CB8AC3E}">
        <p14:creationId xmlns:p14="http://schemas.microsoft.com/office/powerpoint/2010/main" val="1189521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" t="4762" r="28263" b="13788"/>
          <a:stretch/>
        </p:blipFill>
        <p:spPr>
          <a:xfrm flipH="1">
            <a:off x="2532597" y="107429"/>
            <a:ext cx="8154219" cy="730472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49362" y="4859957"/>
            <a:ext cx="57433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4. SCHAU NACH OBEN BEIM ANFAHREN UND EINFAHREN IN HÄNGE</a:t>
            </a:r>
          </a:p>
        </p:txBody>
      </p:sp>
    </p:spTree>
    <p:extLst>
      <p:ext uri="{BB962C8B-B14F-4D97-AF65-F5344CB8AC3E}">
        <p14:creationId xmlns:p14="http://schemas.microsoft.com/office/powerpoint/2010/main" val="135826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77354" y="323453"/>
            <a:ext cx="102251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5. HALTE NUR AN </a:t>
            </a: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ÜBERSICHTLICHEN STELLEN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" r="16239" b="20008"/>
          <a:stretch/>
        </p:blipFill>
        <p:spPr>
          <a:xfrm>
            <a:off x="2416020" y="1187549"/>
            <a:ext cx="8275793" cy="6120680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7" t="67007" r="21261" b="-3190"/>
          <a:stretch/>
        </p:blipFill>
        <p:spPr>
          <a:xfrm>
            <a:off x="7971511" y="5168151"/>
            <a:ext cx="272030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68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77354" y="323453"/>
            <a:ext cx="779646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6. HALTE UNTERHALB VON GRUPPEN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1"/>
          <a:stretch/>
        </p:blipFill>
        <p:spPr>
          <a:xfrm>
            <a:off x="2105546" y="971525"/>
            <a:ext cx="8424936" cy="630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" r="1604" b="4427"/>
          <a:stretch/>
        </p:blipFill>
        <p:spPr>
          <a:xfrm>
            <a:off x="19750" y="971525"/>
            <a:ext cx="9069333" cy="6446001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77354" y="323453"/>
            <a:ext cx="102251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7. STEIGE NUR AM PISTENRAND</a:t>
            </a: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AUF ODER AB</a:t>
            </a:r>
          </a:p>
        </p:txBody>
      </p:sp>
    </p:spTree>
    <p:extLst>
      <p:ext uri="{BB962C8B-B14F-4D97-AF65-F5344CB8AC3E}">
        <p14:creationId xmlns:p14="http://schemas.microsoft.com/office/powerpoint/2010/main" val="1243009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77354" y="323453"/>
            <a:ext cx="102251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8. BEACHTE PISTENMARKIERUNGEN </a:t>
            </a: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UND  SCHILDER 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" b="15872"/>
          <a:stretch/>
        </p:blipFill>
        <p:spPr>
          <a:xfrm>
            <a:off x="16211" y="1547589"/>
            <a:ext cx="1000911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85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5" t="3209" r="4516" b="4797"/>
          <a:stretch/>
        </p:blipFill>
        <p:spPr>
          <a:xfrm flipH="1">
            <a:off x="0" y="107429"/>
            <a:ext cx="9140146" cy="6825631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63348" y="307981"/>
            <a:ext cx="102251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5A5858"/>
                </a:solidFill>
                <a:latin typeface="Azo Sans" charset="0"/>
                <a:ea typeface="Azo Sans" charset="0"/>
                <a:cs typeface="Azo Sans" charset="0"/>
              </a:rPr>
              <a:t>WIMASU SKIREGEL</a:t>
            </a:r>
            <a:endParaRPr lang="de-DE" sz="4400" b="1" dirty="0">
              <a:solidFill>
                <a:srgbClr val="5A5858"/>
              </a:solidFill>
              <a:latin typeface="Azo Sans" charset="0"/>
              <a:ea typeface="Azo Sans" charset="0"/>
              <a:cs typeface="Azo Sans" charset="0"/>
            </a:endParaRP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9. SEI EIN RETTER ODER </a:t>
            </a:r>
          </a:p>
          <a:p>
            <a:r>
              <a:rPr lang="de-DE" sz="3600" b="1" dirty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rPr>
              <a:t>EINE RETTERIN</a:t>
            </a:r>
          </a:p>
        </p:txBody>
      </p:sp>
    </p:spTree>
    <p:extLst>
      <p:ext uri="{BB962C8B-B14F-4D97-AF65-F5344CB8AC3E}">
        <p14:creationId xmlns:p14="http://schemas.microsoft.com/office/powerpoint/2010/main" val="202891507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Macintosh PowerPoint</Application>
  <PresentationFormat>Benutzerdefiniert</PresentationFormat>
  <Paragraphs>29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Azo Sans</vt:lpstr>
      <vt:lpstr>Calibri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Dr. Christoph Walther</dc:creator>
  <cp:lastModifiedBy>Janes Veit</cp:lastModifiedBy>
  <cp:revision>185</cp:revision>
  <cp:lastPrinted>2018-01-04T22:05:53Z</cp:lastPrinted>
  <dcterms:created xsi:type="dcterms:W3CDTF">2013-08-15T18:36:18Z</dcterms:created>
  <dcterms:modified xsi:type="dcterms:W3CDTF">2019-01-16T18:09:48Z</dcterms:modified>
</cp:coreProperties>
</file>