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7" r:id="rId2"/>
    <p:sldId id="342" r:id="rId3"/>
    <p:sldId id="343" r:id="rId4"/>
    <p:sldId id="344" r:id="rId5"/>
    <p:sldId id="348" r:id="rId6"/>
    <p:sldId id="353" r:id="rId7"/>
    <p:sldId id="345" r:id="rId8"/>
    <p:sldId id="346" r:id="rId9"/>
    <p:sldId id="349" r:id="rId10"/>
    <p:sldId id="352" r:id="rId11"/>
    <p:sldId id="351" r:id="rId12"/>
    <p:sldId id="347" r:id="rId13"/>
  </p:sldIdLst>
  <p:sldSz cx="10691813" cy="7559675"/>
  <p:notesSz cx="7099300" cy="10234613"/>
  <p:defaultTextStyle>
    <a:defPPr>
      <a:defRPr lang="de-DE"/>
    </a:defPPr>
    <a:lvl1pPr marL="0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97664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95326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92988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90651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88314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985978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483640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981303" algn="l" defTabSz="99532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 userDrawn="1">
          <p15:clr>
            <a:srgbClr val="A4A3A4"/>
          </p15:clr>
        </p15:guide>
        <p15:guide id="2" pos="2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 Boe" initials="L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B6B"/>
    <a:srgbClr val="4ECDC4"/>
    <a:srgbClr val="5A5858"/>
    <a:srgbClr val="E73AFF"/>
    <a:srgbClr val="E612FF"/>
    <a:srgbClr val="FF41F5"/>
    <a:srgbClr val="66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1" autoAdjust="0"/>
    <p:restoredTop sz="94722"/>
  </p:normalViewPr>
  <p:slideViewPr>
    <p:cSldViewPr>
      <p:cViewPr varScale="1">
        <p:scale>
          <a:sx n="130" d="100"/>
          <a:sy n="130" d="100"/>
        </p:scale>
        <p:origin x="632" y="192"/>
      </p:cViewPr>
      <p:guideLst>
        <p:guide orient="horz" pos="249"/>
        <p:guide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E2357-51A8-FD42-A751-3DF4F34091FA}" type="datetimeFigureOut">
              <a:rPr lang="de-DE" smtClean="0"/>
              <a:t>16.01.19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F675-D1E7-9949-96E0-0545DAC61B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9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C796A-F097-471E-AF41-3E97E56BEC4C}" type="datetimeFigureOut">
              <a:rPr lang="de-DE" smtClean="0"/>
              <a:t>16.01.19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3908-3693-4570-B28A-91BCC6695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370" y="971525"/>
            <a:ext cx="9622631" cy="1259946"/>
          </a:xfrm>
          <a:prstGeom prst="rect">
            <a:avLst/>
          </a:prstGeom>
        </p:spPr>
        <p:txBody>
          <a:bodyPr/>
          <a:lstStyle>
            <a:lvl1pPr>
              <a:defRPr sz="5400" b="1" i="0"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283" y="2513707"/>
            <a:ext cx="9622631" cy="4197261"/>
          </a:xfrm>
        </p:spPr>
        <p:txBody>
          <a:bodyPr/>
          <a:lstStyle>
            <a:lvl1pPr marL="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1pPr>
            <a:lvl2pPr marL="728893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2pPr>
            <a:lvl3pPr marL="145779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3pPr>
            <a:lvl4pPr marL="2186684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4pPr>
            <a:lvl5pPr marL="2915580" indent="0">
              <a:buNone/>
              <a:defRPr>
                <a:latin typeface="Azo Sans" charset="0"/>
                <a:ea typeface="Azo Sans" charset="0"/>
                <a:cs typeface="Azo Sans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947-777E-4292-BCED-8174A5B5A3D3}" type="datetimeFigureOut">
              <a:rPr lang="de-DE" smtClean="0"/>
              <a:t>16.01.19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9F0DB-D0EE-4286-904E-46083B676BF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0" y="35421"/>
            <a:ext cx="8771358" cy="431800"/>
          </a:xfrm>
        </p:spPr>
        <p:txBody>
          <a:bodyPr>
            <a:noAutofit/>
          </a:bodyPr>
          <a:lstStyle>
            <a:lvl1pPr>
              <a:defRPr sz="28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zo Sans" charset="0"/>
                <a:ea typeface="Azo Sans" charset="0"/>
                <a:cs typeface="Azo Sans" charset="0"/>
              </a:defRPr>
            </a:lvl1pPr>
          </a:lstStyle>
          <a:p>
            <a:pPr lvl="0"/>
            <a:r>
              <a:rPr lang="de-DE" dirty="0"/>
              <a:t>Pyramidenspiel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5856"/>
            <a:ext cx="10691813" cy="105508"/>
          </a:xfrm>
          <a:prstGeom prst="rect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-1" y="7452245"/>
            <a:ext cx="10691813" cy="105508"/>
          </a:xfrm>
          <a:prstGeom prst="rect">
            <a:avLst/>
          </a:prstGeom>
          <a:solidFill>
            <a:srgbClr val="4ECDC4"/>
          </a:solidFill>
          <a:ln>
            <a:solidFill>
              <a:srgbClr val="4EC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9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593" y="2123652"/>
            <a:ext cx="9622631" cy="4629309"/>
          </a:xfrm>
          <a:prstGeom prst="rect">
            <a:avLst/>
          </a:prstGeom>
        </p:spPr>
        <p:txBody>
          <a:bodyPr vert="horz" lIns="78547" tIns="39273" rIns="78547" bIns="39273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l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A947-777E-4292-BCED-8174A5B5A3D3}" type="datetimeFigureOut">
              <a:rPr lang="de-DE" smtClean="0"/>
              <a:t>16.01.19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039" y="7006700"/>
            <a:ext cx="3385741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ctr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18114" y="7020197"/>
            <a:ext cx="2952328" cy="402483"/>
          </a:xfrm>
          <a:prstGeom prst="rect">
            <a:avLst/>
          </a:prstGeom>
        </p:spPr>
        <p:txBody>
          <a:bodyPr vert="horz" lIns="78547" tIns="39273" rIns="78547" bIns="39273" rtlCol="0" anchor="ctr"/>
          <a:lstStyle>
            <a:lvl1pPr algn="r">
              <a:defRPr sz="18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9234338" y="107429"/>
            <a:ext cx="864096" cy="86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534591" y="393833"/>
            <a:ext cx="9422207" cy="1108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5856"/>
            <a:ext cx="10691813" cy="105508"/>
          </a:xfrm>
          <a:prstGeom prst="rect">
            <a:avLst/>
          </a:prstGeom>
          <a:solidFill>
            <a:srgbClr val="FF6B6B"/>
          </a:solidFill>
          <a:ln>
            <a:solidFill>
              <a:srgbClr val="FF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-1" y="7452245"/>
            <a:ext cx="10691813" cy="105508"/>
          </a:xfrm>
          <a:prstGeom prst="rect">
            <a:avLst/>
          </a:prstGeom>
          <a:solidFill>
            <a:srgbClr val="4ECDC4"/>
          </a:solidFill>
          <a:ln>
            <a:solidFill>
              <a:srgbClr val="4EC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49" y="435338"/>
            <a:ext cx="734020" cy="8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1457790" rtl="0" eaLnBrk="1" latinLnBrk="0" hangingPunct="1">
        <a:spcBef>
          <a:spcPct val="0"/>
        </a:spcBef>
        <a:buNone/>
        <a:defRPr sz="4800" b="1" i="0" kern="1200" cap="all" baseline="0">
          <a:solidFill>
            <a:srgbClr val="FF6B6B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546671" indent="-546671" algn="l" defTabSz="1457790" rtl="0" eaLnBrk="1" latinLnBrk="0" hangingPunct="1">
        <a:spcBef>
          <a:spcPct val="20000"/>
        </a:spcBef>
        <a:buFont typeface="Arial" pitchFamily="34" charset="0"/>
        <a:buChar char="•"/>
        <a:defRPr sz="4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1184453" indent="-455560" algn="l" defTabSz="1457790" rtl="0" eaLnBrk="1" latinLnBrk="0" hangingPunct="1">
        <a:spcBef>
          <a:spcPct val="20000"/>
        </a:spcBef>
        <a:buFont typeface="Arial" pitchFamily="34" charset="0"/>
        <a:buChar char="–"/>
        <a:defRPr sz="44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1822236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6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2551130" indent="-364446" algn="l" defTabSz="145779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3280026" indent="-364446" algn="l" defTabSz="1457790" rtl="0" eaLnBrk="1" latinLnBrk="0" hangingPunct="1">
        <a:spcBef>
          <a:spcPct val="20000"/>
        </a:spcBef>
        <a:buFont typeface="Arial" pitchFamily="34" charset="0"/>
        <a:buChar char="»"/>
        <a:defRPr sz="2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4008916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6pPr>
      <a:lvl7pPr marL="4737814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7pPr>
      <a:lvl8pPr marL="5466707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8pPr>
      <a:lvl9pPr marL="6195604" indent="-364446" algn="l" defTabSz="1457790" rtl="0" eaLnBrk="1" latinLnBrk="0" hangingPunct="1">
        <a:spcBef>
          <a:spcPct val="20000"/>
        </a:spcBef>
        <a:buFont typeface="Arial" pitchFamily="34" charset="0"/>
        <a:buChar char="•"/>
        <a:defRPr sz="31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28894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57790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86684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915577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644471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373366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5102261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831155" algn="l" defTabSz="1457790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19013" b="27320"/>
          <a:stretch/>
        </p:blipFill>
        <p:spPr>
          <a:xfrm>
            <a:off x="1853518" y="899517"/>
            <a:ext cx="7200800" cy="61585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1015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1. NIMM RÜCKSICHT AUF ANDERE</a:t>
            </a:r>
          </a:p>
        </p:txBody>
      </p:sp>
    </p:spTree>
    <p:extLst>
      <p:ext uri="{BB962C8B-B14F-4D97-AF65-F5344CB8AC3E}">
        <p14:creationId xmlns:p14="http://schemas.microsoft.com/office/powerpoint/2010/main" val="270860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4203" b="13247"/>
          <a:stretch/>
        </p:blipFill>
        <p:spPr>
          <a:xfrm>
            <a:off x="14819" y="1253436"/>
            <a:ext cx="9727774" cy="61716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10. SEI VORBEREITET AUF DEN SKITAG</a:t>
            </a:r>
            <a:endParaRPr lang="de-DE" sz="4400" b="1" dirty="0">
              <a:solidFill>
                <a:srgbClr val="FF6B6B"/>
              </a:solidFill>
              <a:latin typeface="Azo Sans" charset="0"/>
              <a:ea typeface="Azo Sans" charset="0"/>
              <a:cs typeface="Az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8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3139" r="1556" b="17356"/>
          <a:stretch/>
        </p:blipFill>
        <p:spPr>
          <a:xfrm flipH="1">
            <a:off x="881410" y="251445"/>
            <a:ext cx="9495117" cy="72174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11. VERGISS DEN SPASS NICHT</a:t>
            </a:r>
          </a:p>
        </p:txBody>
      </p:sp>
    </p:spTree>
    <p:extLst>
      <p:ext uri="{BB962C8B-B14F-4D97-AF65-F5344CB8AC3E}">
        <p14:creationId xmlns:p14="http://schemas.microsoft.com/office/powerpoint/2010/main" val="85957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7354" y="323453"/>
            <a:ext cx="9505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SKISPASSREGELN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12. ISS NIEMALS GELBEN 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SCHNEE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t="19182" r="11656" b="19434"/>
          <a:stretch/>
        </p:blipFill>
        <p:spPr>
          <a:xfrm flipH="1">
            <a:off x="0" y="179437"/>
            <a:ext cx="9090322" cy="71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12382" b="4526"/>
          <a:stretch/>
        </p:blipFill>
        <p:spPr>
          <a:xfrm flipH="1">
            <a:off x="-209873" y="467469"/>
            <a:ext cx="10901685" cy="69029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8496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2. BEHERRSCHE DEINE GESCHWINDIGKEIT UND FAHRWEISE</a:t>
            </a:r>
          </a:p>
        </p:txBody>
      </p:sp>
    </p:spTree>
    <p:extLst>
      <p:ext uri="{BB962C8B-B14F-4D97-AF65-F5344CB8AC3E}">
        <p14:creationId xmlns:p14="http://schemas.microsoft.com/office/powerpoint/2010/main" val="150971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" b="24460"/>
          <a:stretch/>
        </p:blipFill>
        <p:spPr>
          <a:xfrm flipH="1">
            <a:off x="881409" y="1331565"/>
            <a:ext cx="9810402" cy="5400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9073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3. FAHRE </a:t>
            </a:r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IMMER MIT GENÜGEND ABSTAND ZU ANDEREN</a:t>
            </a:r>
          </a:p>
        </p:txBody>
      </p:sp>
    </p:spTree>
    <p:extLst>
      <p:ext uri="{BB962C8B-B14F-4D97-AF65-F5344CB8AC3E}">
        <p14:creationId xmlns:p14="http://schemas.microsoft.com/office/powerpoint/2010/main" val="118952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4762" r="28263" b="13788"/>
          <a:stretch/>
        </p:blipFill>
        <p:spPr>
          <a:xfrm flipH="1">
            <a:off x="2532597" y="107429"/>
            <a:ext cx="8154219" cy="73047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9362" y="4859957"/>
            <a:ext cx="5743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4. SCHAU NACH OBEN BEIM ANFAHREN UND EINFAHREN IN HÄNGE</a:t>
            </a:r>
          </a:p>
        </p:txBody>
      </p:sp>
    </p:spTree>
    <p:extLst>
      <p:ext uri="{BB962C8B-B14F-4D97-AF65-F5344CB8AC3E}">
        <p14:creationId xmlns:p14="http://schemas.microsoft.com/office/powerpoint/2010/main" val="135826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7354" y="323453"/>
            <a:ext cx="10225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5. HALTE NUR AN 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ÜBERSICHTLICHEN STELLEN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r="16239" b="20008"/>
          <a:stretch/>
        </p:blipFill>
        <p:spPr>
          <a:xfrm>
            <a:off x="2416020" y="1187549"/>
            <a:ext cx="8275793" cy="612068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 t="67007" r="21261" b="-3190"/>
          <a:stretch/>
        </p:blipFill>
        <p:spPr>
          <a:xfrm>
            <a:off x="7971511" y="5168151"/>
            <a:ext cx="272030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7354" y="323453"/>
            <a:ext cx="77964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6. HALTE UNTERHALB VON GRUPPEN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/>
          <a:stretch/>
        </p:blipFill>
        <p:spPr>
          <a:xfrm>
            <a:off x="2105546" y="971525"/>
            <a:ext cx="8424936" cy="63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1604" b="4427"/>
          <a:stretch/>
        </p:blipFill>
        <p:spPr>
          <a:xfrm>
            <a:off x="19750" y="971525"/>
            <a:ext cx="9069333" cy="64460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7354" y="323453"/>
            <a:ext cx="10225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7. STEIGE NUR AM PISTENRAND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AUF ODER AB</a:t>
            </a:r>
          </a:p>
        </p:txBody>
      </p:sp>
    </p:spTree>
    <p:extLst>
      <p:ext uri="{BB962C8B-B14F-4D97-AF65-F5344CB8AC3E}">
        <p14:creationId xmlns:p14="http://schemas.microsoft.com/office/powerpoint/2010/main" val="124300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7354" y="323453"/>
            <a:ext cx="10225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8. BEACHTE PISTENMARKIERUNGEN 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UND  SCHILDER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b="15872"/>
          <a:stretch/>
        </p:blipFill>
        <p:spPr>
          <a:xfrm>
            <a:off x="16211" y="1547589"/>
            <a:ext cx="100091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8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3209" r="4516" b="4797"/>
          <a:stretch/>
        </p:blipFill>
        <p:spPr>
          <a:xfrm flipH="1">
            <a:off x="0" y="107429"/>
            <a:ext cx="9140146" cy="68256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3348" y="307981"/>
            <a:ext cx="10225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5A5858"/>
                </a:solidFill>
                <a:latin typeface="Azo Sans" charset="0"/>
                <a:ea typeface="Azo Sans" charset="0"/>
                <a:cs typeface="Azo Sans" charset="0"/>
              </a:rPr>
              <a:t>WIMASU SKIREGEL</a:t>
            </a:r>
            <a:endParaRPr lang="de-DE" sz="4400" b="1" dirty="0">
              <a:solidFill>
                <a:srgbClr val="5A5858"/>
              </a:solidFill>
              <a:latin typeface="Azo Sans" charset="0"/>
              <a:ea typeface="Azo Sans" charset="0"/>
              <a:cs typeface="Azo Sans" charset="0"/>
            </a:endParaRP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9. SEI EIN RETTER ODER </a:t>
            </a:r>
          </a:p>
          <a:p>
            <a:r>
              <a:rPr lang="de-DE" sz="3600" b="1" dirty="0">
                <a:solidFill>
                  <a:srgbClr val="FF6B6B"/>
                </a:solidFill>
                <a:latin typeface="Azo Sans" charset="0"/>
                <a:ea typeface="Azo Sans" charset="0"/>
                <a:cs typeface="Azo Sans" charset="0"/>
              </a:rPr>
              <a:t>EINE RETTERIN</a:t>
            </a:r>
          </a:p>
        </p:txBody>
      </p:sp>
    </p:spTree>
    <p:extLst>
      <p:ext uri="{BB962C8B-B14F-4D97-AF65-F5344CB8AC3E}">
        <p14:creationId xmlns:p14="http://schemas.microsoft.com/office/powerpoint/2010/main" val="20289150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Benutzerdefiniert</PresentationFormat>
  <Paragraphs>29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Azo Sans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Christoph Walther</dc:creator>
  <cp:lastModifiedBy>Janes Veit</cp:lastModifiedBy>
  <cp:revision>185</cp:revision>
  <cp:lastPrinted>2018-01-04T22:05:53Z</cp:lastPrinted>
  <dcterms:created xsi:type="dcterms:W3CDTF">2013-08-15T18:36:18Z</dcterms:created>
  <dcterms:modified xsi:type="dcterms:W3CDTF">2019-01-16T18:09:48Z</dcterms:modified>
</cp:coreProperties>
</file>