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9" r:id="rId2"/>
    <p:sldMasterId id="2147483722" r:id="rId3"/>
    <p:sldMasterId id="2147483736" r:id="rId4"/>
  </p:sldMasterIdLst>
  <p:notesMasterIdLst>
    <p:notesMasterId r:id="rId6"/>
  </p:notesMasterIdLst>
  <p:handoutMasterIdLst>
    <p:handoutMasterId r:id="rId7"/>
  </p:handoutMasterIdLst>
  <p:sldIdLst>
    <p:sldId id="270" r:id="rId5"/>
  </p:sldIdLst>
  <p:sldSz cx="6858000" cy="9906000" type="A4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36657F6-C30F-264C-8570-FDA3770017B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133" userDrawn="1">
          <p15:clr>
            <a:srgbClr val="A4A3A4"/>
          </p15:clr>
        </p15:guide>
        <p15:guide id="4" pos="3816" userDrawn="1">
          <p15:clr>
            <a:srgbClr val="A4A3A4"/>
          </p15:clr>
        </p15:guide>
        <p15:guide id="5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hr Name" initials="IN" lastIdx="10" clrIdx="0"/>
  <p:cmAuthor id="1" name="Christoph Walther" initials="CW" lastIdx="3" clrIdx="1"/>
  <p:cmAuthor id="2" name="Leif Boe" initials="LB" lastIdx="1" clrIdx="2"/>
  <p:cmAuthor id="3" name="Leif Boe" initials="LB [2]" lastIdx="1" clrIdx="3"/>
  <p:cmAuthor id="4" name="Leif Boe" initials="LB [3]" lastIdx="1" clrIdx="4"/>
  <p:cmAuthor id="5" name="Janes Veit" initials="JV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DC4"/>
    <a:srgbClr val="215682"/>
    <a:srgbClr val="F3D23A"/>
    <a:srgbClr val="FF827E"/>
    <a:srgbClr val="EE6A6C"/>
    <a:srgbClr val="0054FF"/>
    <a:srgbClr val="2E9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/>
    <p:restoredTop sz="94694"/>
  </p:normalViewPr>
  <p:slideViewPr>
    <p:cSldViewPr snapToGrid="0" snapToObjects="1" showGuides="1">
      <p:cViewPr>
        <p:scale>
          <a:sx n="194" d="100"/>
          <a:sy n="194" d="100"/>
        </p:scale>
        <p:origin x="1744" y="560"/>
      </p:cViewPr>
      <p:guideLst>
        <p:guide orient="horz" pos="3097"/>
        <p:guide pos="2160"/>
        <p:guide pos="4133"/>
        <p:guide pos="3816"/>
        <p:guide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CDCF0A-9AFB-EE40-885B-23D07F56E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B611C8-30DB-354C-981B-C62B0F2319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1E24-67B3-8842-A467-C2DB2F4B9805}" type="datetimeFigureOut">
              <a:rPr lang="de-DE" smtClean="0"/>
              <a:t>08.06.20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CD621F-D72E-2940-B6B1-A3C76399E9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84397-A952-B44F-A131-EA5140E635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51460-56A9-8644-9474-3546499A6E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8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25420034-D756-7849-B052-08FD5F14FAA5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D383D23F-87B4-C944-8922-A44ED7EB7C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3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55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D8A0939-D3C2-AE44-B8A8-4040AFE765A0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044D42-D01A-6149-AA1A-562D764EC95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4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574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32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53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28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85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77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 b="0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500" b="0" i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82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 b="0" i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511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93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003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867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2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574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239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08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69624"/>
            <a:ext cx="5759451" cy="4120620"/>
          </a:xfrm>
        </p:spPr>
        <p:txBody>
          <a:bodyPr anchor="b"/>
          <a:lstStyle>
            <a:lvl1pPr>
              <a:defRPr sz="45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6629226"/>
            <a:ext cx="5759451" cy="216693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702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70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270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 b="0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500" b="0" i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321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 b="0" i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660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477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767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956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215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215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82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26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65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810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094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797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299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 b="0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500" b="0" i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123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 b="0" i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015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15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2825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86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 b="0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500" b="0" i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 b="0" i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 b="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637014"/>
            <a:ext cx="5759450" cy="598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881821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81820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5676" y="881820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4C513F9D-5B51-0C4F-975F-54F11B009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873" b="14144"/>
          <a:stretch/>
        </p:blipFill>
        <p:spPr>
          <a:xfrm>
            <a:off x="590499" y="436092"/>
            <a:ext cx="147768" cy="14303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82C1B45-2E18-0A4E-8093-CE3E42465F7B}"/>
              </a:ext>
            </a:extLst>
          </p:cNvPr>
          <p:cNvSpPr txBox="1"/>
          <p:nvPr userDrawn="1"/>
        </p:nvSpPr>
        <p:spPr>
          <a:xfrm>
            <a:off x="652072" y="367710"/>
            <a:ext cx="1962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WIMASU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UNTERRICHTSIDEE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3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 userDrawn="1">
          <p15:clr>
            <a:srgbClr val="F26B43"/>
          </p15:clr>
        </p15:guide>
        <p15:guide id="3" orient="horz" pos="5887" userDrawn="1">
          <p15:clr>
            <a:srgbClr val="F26B43"/>
          </p15:clr>
        </p15:guide>
        <p15:guide id="4" orient="horz" pos="353" userDrawn="1">
          <p15:clr>
            <a:srgbClr val="F26B43"/>
          </p15:clr>
        </p15:guide>
        <p15:guide id="6" pos="3974" userDrawn="1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637014"/>
            <a:ext cx="5759450" cy="598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881821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81820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5676" y="881820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00205E41-673D-6345-8EAB-60E676AF52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564606"/>
            <a:ext cx="6090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>
          <p15:clr>
            <a:srgbClr val="F26B43"/>
          </p15:clr>
        </p15:guide>
        <p15:guide id="3" orient="horz" pos="5887">
          <p15:clr>
            <a:srgbClr val="F26B43"/>
          </p15:clr>
        </p15:guide>
        <p15:guide id="4" orient="horz" pos="353">
          <p15:clr>
            <a:srgbClr val="F26B43"/>
          </p15:clr>
        </p15:guide>
        <p15:guide id="6" pos="3974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637014"/>
            <a:ext cx="5759450" cy="598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881821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81820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5676" y="881820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F81F6578-C24D-0640-9815-FB83E5BC02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564606"/>
            <a:ext cx="6090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>
          <p15:clr>
            <a:srgbClr val="F26B43"/>
          </p15:clr>
        </p15:guide>
        <p15:guide id="3" orient="horz" pos="5887">
          <p15:clr>
            <a:srgbClr val="F26B43"/>
          </p15:clr>
        </p15:guide>
        <p15:guide id="4" orient="horz" pos="353">
          <p15:clr>
            <a:srgbClr val="F26B43"/>
          </p15:clr>
        </p15:guide>
        <p15:guide id="6" pos="3974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637014"/>
            <a:ext cx="5759450" cy="598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881821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41EC8181-BCF5-D944-B37F-8887E22B3C04}" type="datetimeFigureOut">
              <a:rPr lang="de-DE" smtClean="0"/>
              <a:pPr/>
              <a:t>08.06.20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81820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5676" y="881820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215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215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AAF2A5-52A6-2D4F-9905-E1F8BE97E7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564606"/>
            <a:ext cx="6090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>
          <p15:clr>
            <a:srgbClr val="F26B43"/>
          </p15:clr>
        </p15:guide>
        <p15:guide id="3" orient="horz" pos="5887">
          <p15:clr>
            <a:srgbClr val="F26B43"/>
          </p15:clr>
        </p15:guide>
        <p15:guide id="4" orient="horz" pos="353">
          <p15:clr>
            <a:srgbClr val="F26B43"/>
          </p15:clr>
        </p15:guide>
        <p15:guide id="6" pos="3974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4"/>
          <p:cNvSpPr txBox="1">
            <a:spLocks/>
          </p:cNvSpPr>
          <p:nvPr/>
        </p:nvSpPr>
        <p:spPr>
          <a:xfrm>
            <a:off x="-112948" y="450830"/>
            <a:ext cx="7083896" cy="1100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rgbClr val="EE6A6C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FINDE EINE PERSON, die...</a:t>
            </a:r>
            <a:endParaRPr lang="de-DE" sz="4800" b="1" dirty="0">
              <a:solidFill>
                <a:srgbClr val="EE6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4350" y="1551818"/>
            <a:ext cx="5759450" cy="1384995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 w="31750" cap="rnd">
            <a:noFill/>
            <a:prstDash val="sysDot"/>
          </a:ln>
        </p:spPr>
        <p:txBody>
          <a:bodyPr wrap="square" lIns="180000" rIns="216000" rtlCol="0" anchor="ctr">
            <a:spAutoFit/>
          </a:bodyPr>
          <a:lstStyle/>
          <a:p>
            <a:pPr lvl="1"/>
            <a:endParaRPr lang="de-DE" sz="1200" dirty="0">
              <a:latin typeface="Calibri Regular"/>
              <a:cs typeface="Arial" panose="020B0604020202020204" pitchFamily="34" charset="0"/>
            </a:endParaRPr>
          </a:p>
          <a:p>
            <a:pPr lvl="1"/>
            <a:r>
              <a:rPr lang="de-DE" sz="1200" b="1" dirty="0">
                <a:latin typeface="Calibri Regular"/>
                <a:cs typeface="Arial" panose="020B0604020202020204" pitchFamily="34" charset="0"/>
              </a:rPr>
              <a:t>SPIELREGELN: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sz="1200" dirty="0"/>
              <a:t>Suche zu jedem Satz eine Person, auf die diese Aussage zutrifft und  schreibe ihren Namen auf.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sz="1200" dirty="0"/>
              <a:t>Suche </a:t>
            </a:r>
            <a:r>
              <a:rPr lang="de-DE" sz="1200" dirty="0" err="1"/>
              <a:t>für</a:t>
            </a:r>
            <a:r>
              <a:rPr lang="de-DE" sz="1200" dirty="0"/>
              <a:t> jeden Satz jemand anderen, sodass du zehn verschiedene Namen gesammelt hast.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299050" y="3249008"/>
            <a:ext cx="5506919" cy="600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>
                <a:latin typeface="Source Sans Pro" charset="0"/>
                <a:ea typeface="Calibri" charset="0"/>
                <a:cs typeface="Times New Roman" charset="0"/>
              </a:rPr>
              <a:t>Finde eine Person, die ...</a:t>
            </a:r>
            <a:endParaRPr lang="de-DE" sz="14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DE" sz="8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 sich auf die Schule gefreut hat: _____________________________	</a:t>
            </a:r>
            <a:endParaRPr lang="de-DE" sz="8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 sich Zuhause gelangweilt hat: ___________________________</a:t>
            </a: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in der Corona Zeit nicht gezockt hat: ____________________________________________</a:t>
            </a: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d</a:t>
            </a:r>
            <a:r>
              <a:rPr lang="de-DE" sz="1000">
                <a:latin typeface="Source Sans Pro" charset="0"/>
                <a:ea typeface="Calibri" charset="0"/>
                <a:cs typeface="Times New Roman" charset="0"/>
              </a:rPr>
              <a:t>ie </a:t>
            </a: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E-Learning Plattform gut </a:t>
            </a:r>
            <a:r>
              <a:rPr lang="de-DE" sz="1000">
                <a:latin typeface="Source Sans Pro" charset="0"/>
                <a:ea typeface="Calibri" charset="0"/>
                <a:cs typeface="Times New Roman" charset="0"/>
              </a:rPr>
              <a:t>verstanden hat: ____________________________________________</a:t>
            </a:r>
            <a:endParaRPr lang="de-DE" sz="8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Zuhause viel für die Schule gemacht hat:________________________________________________</a:t>
            </a:r>
            <a:endParaRPr lang="de-DE" sz="8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… sich gut mit  der Familie verstanden hat: _____________________________________________</a:t>
            </a: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das Mensa-Essen nicht vermisst hat: __________________________________________________</a:t>
            </a:r>
            <a:endParaRPr lang="de-DE" sz="8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sich Sorgen wegen Corona gemacht hat: _______________________________________________</a:t>
            </a:r>
            <a:endParaRPr lang="de-DE" sz="8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viel </a:t>
            </a:r>
            <a:r>
              <a:rPr lang="de-DE" sz="1000" dirty="0" err="1">
                <a:latin typeface="Source Sans Pro" charset="0"/>
                <a:ea typeface="Calibri" charset="0"/>
                <a:cs typeface="Times New Roman" charset="0"/>
              </a:rPr>
              <a:t>Youtube</a:t>
            </a: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 geschaut hat: _________________________________________</a:t>
            </a:r>
            <a:endParaRPr lang="de-DE" sz="800" dirty="0">
              <a:latin typeface="Source Sans Pro" charset="0"/>
              <a:ea typeface="Calibri" charset="0"/>
              <a:cs typeface="Times New Roman" charset="0"/>
            </a:endParaRPr>
          </a:p>
          <a:p>
            <a:pPr>
              <a:lnSpc>
                <a:spcPct val="400000"/>
              </a:lnSpc>
              <a:spcAft>
                <a:spcPts val="0"/>
              </a:spcAft>
            </a:pPr>
            <a:r>
              <a:rPr lang="de-DE" sz="1000" dirty="0">
                <a:latin typeface="Source Sans Pro" charset="0"/>
                <a:ea typeface="Calibri" charset="0"/>
                <a:cs typeface="Times New Roman" charset="0"/>
              </a:rPr>
              <a:t>... die eine neue Eigenschaft an sich entdeckt hat: _________________________________________</a:t>
            </a:r>
            <a:endParaRPr lang="de-DE" sz="800" dirty="0">
              <a:effectLst/>
              <a:latin typeface="Source Sans Pro" charset="0"/>
              <a:ea typeface="Calibri" charset="0"/>
              <a:cs typeface="Times New Roman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61AC82-CF97-9E4D-BEE0-B8092CC0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86" y="2082044"/>
            <a:ext cx="324542" cy="324542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8BC1579-DC57-9E4F-9DEF-EB223A24EFBB}"/>
              </a:ext>
            </a:extLst>
          </p:cNvPr>
          <p:cNvGrpSpPr/>
          <p:nvPr/>
        </p:nvGrpSpPr>
        <p:grpSpPr>
          <a:xfrm>
            <a:off x="3832190" y="3094104"/>
            <a:ext cx="3182564" cy="1322655"/>
            <a:chOff x="-510616" y="2071565"/>
            <a:chExt cx="4847886" cy="2164701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D263FE86-2A18-6147-AAF1-EFFB283AFB0B}"/>
                </a:ext>
              </a:extLst>
            </p:cNvPr>
            <p:cNvSpPr txBox="1">
              <a:spLocks/>
            </p:cNvSpPr>
            <p:nvPr/>
          </p:nvSpPr>
          <p:spPr>
            <a:xfrm>
              <a:off x="-510616" y="3698230"/>
              <a:ext cx="4847886" cy="5380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r" defTabSz="91436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200" b="1" kern="1200">
                  <a:solidFill>
                    <a:srgbClr val="EC756F"/>
                  </a:solidFill>
                  <a:latin typeface="Chalkboard SE" panose="03050602040202020205" pitchFamily="66" charset="77"/>
                  <a:ea typeface="+mn-ea"/>
                  <a:cs typeface="+mn-cs"/>
                </a:defRPr>
              </a:lvl1pPr>
              <a:lvl2pPr marL="685772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52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33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14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5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76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57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37" indent="-228591" algn="l" defTabSz="91436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DE" sz="3200"/>
                <a:t>Abstand halten</a:t>
              </a:r>
              <a:endParaRPr lang="en-DE" sz="3200" dirty="0"/>
            </a:p>
          </p:txBody>
        </p:sp>
        <p:pic>
          <p:nvPicPr>
            <p:cNvPr id="8" name="Picture 9" descr="A picture containing sitting, clock&#10;&#10;Description automatically generated">
              <a:extLst>
                <a:ext uri="{FF2B5EF4-FFF2-40B4-BE49-F238E27FC236}">
                  <a16:creationId xmlns:a16="http://schemas.microsoft.com/office/drawing/2014/main" id="{AD3F1610-8F7C-824C-98F0-B792D294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90" y="2071565"/>
              <a:ext cx="3199880" cy="1357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69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Macintosh PowerPoint</Application>
  <PresentationFormat>A4-Papier (210 x 297 mm)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Regular</vt:lpstr>
      <vt:lpstr>Chalkboard SE</vt:lpstr>
      <vt:lpstr>Source Sans Pro</vt:lpstr>
      <vt:lpstr>Office-Design</vt:lpstr>
      <vt:lpstr>1_Office-Design</vt:lpstr>
      <vt:lpstr>2_Office-Design</vt:lpstr>
      <vt:lpstr>3_Office-Design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WIMASU–GAMES Tarzan - Staffel</dc:title>
  <dc:creator>Janes Veit</dc:creator>
  <cp:lastModifiedBy>Microsoft Office User</cp:lastModifiedBy>
  <cp:revision>188</cp:revision>
  <cp:lastPrinted>2020-05-17T19:36:06Z</cp:lastPrinted>
  <dcterms:created xsi:type="dcterms:W3CDTF">2017-03-08T19:41:00Z</dcterms:created>
  <dcterms:modified xsi:type="dcterms:W3CDTF">2020-06-08T18:53:07Z</dcterms:modified>
</cp:coreProperties>
</file>