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1"/>
    <p:sldMasterId id="2147483759" r:id="rId2"/>
    <p:sldMasterId id="2147483747" r:id="rId3"/>
    <p:sldMasterId id="2147483684" r:id="rId4"/>
    <p:sldMasterId id="2147483698" r:id="rId5"/>
    <p:sldMasterId id="2147483710" r:id="rId6"/>
  </p:sldMasterIdLst>
  <p:notesMasterIdLst>
    <p:notesMasterId r:id="rId8"/>
  </p:notesMasterIdLst>
  <p:sldIdLst>
    <p:sldId id="347" r:id="rId7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er-Pyramiden" id="{6B4D568F-A5DD-224D-91AD-4908BC4D86C4}">
          <p14:sldIdLst>
            <p14:sldId id="347"/>
          </p14:sldIdLst>
        </p14:section>
        <p14:section name="3er-Pyramiden" id="{FE715EB3-EC0D-6248-85E2-B02B22F65FFC}">
          <p14:sldIdLst/>
        </p14:section>
        <p14:section name="4er-Pyramiden" id="{1E19A677-863E-1141-BB17-6C795AA222D9}">
          <p14:sldIdLst/>
        </p14:section>
        <p14:section name="5er-Pyramiden" id="{9842F660-5D6C-864E-BEC3-D3806F745452}">
          <p14:sldIdLst/>
        </p14:section>
        <p14:section name="6er Pyramiden" id="{B957E466-F858-7C41-AFA4-260992AB32A6}">
          <p14:sldIdLst/>
        </p14:section>
        <p14:section name="7+" id="{ACCFAF00-8D5F-5B46-B07E-D5341AE0AD2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2970AB"/>
    <a:srgbClr val="4ECDC4"/>
    <a:srgbClr val="EBCB38"/>
    <a:srgbClr val="2EA098"/>
    <a:srgbClr val="FF6B6B"/>
    <a:srgbClr val="237771"/>
    <a:srgbClr val="FF82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/>
    <p:restoredTop sz="94647"/>
  </p:normalViewPr>
  <p:slideViewPr>
    <p:cSldViewPr snapToObjects="1" showGuides="1">
      <p:cViewPr>
        <p:scale>
          <a:sx n="156" d="100"/>
          <a:sy n="156" d="100"/>
        </p:scale>
        <p:origin x="680" y="64"/>
      </p:cViewPr>
      <p:guideLst>
        <p:guide orient="horz" pos="3838"/>
        <p:guide pos="3120"/>
      </p:guideLst>
    </p:cSldViewPr>
  </p:slideViewPr>
  <p:outlineViewPr>
    <p:cViewPr>
      <p:scale>
        <a:sx n="33" d="100"/>
        <a:sy n="33" d="100"/>
      </p:scale>
      <p:origin x="0" y="-6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20034-D756-7849-B052-08FD5F14FAA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D23F-87B4-C944-8922-A44ED7EB7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27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0321" y="483204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F6B6B"/>
                </a:solidFill>
              </a:defRPr>
            </a:lvl1pPr>
          </a:lstStyle>
          <a:p>
            <a:r>
              <a:rPr lang="de-DE" dirty="0"/>
              <a:t>MASTERTITELFORMAT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8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01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27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54618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0300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502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541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9827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524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184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13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504" y="410368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3082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244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452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04F6-CFBC-304A-9392-39157B382FD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7709-60A4-714C-95F0-1D66D41EA8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859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84188" y="476672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F6B6B"/>
                </a:solidFill>
              </a:defRPr>
            </a:lvl1pPr>
          </a:lstStyle>
          <a:p>
            <a:r>
              <a:rPr lang="de-DE" dirty="0"/>
              <a:t>MASTERTITELFORMAT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9108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22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862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421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6910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42427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152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22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681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4888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415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7941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9876-65AB-7044-B07D-3C7B0ECD087F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D0-49C5-3B47-8F0A-08F3B7B291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2773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84188" y="887198"/>
            <a:ext cx="8535698" cy="577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i="0" kern="1200">
                <a:solidFill>
                  <a:srgbClr val="FF6B6B"/>
                </a:solidFill>
                <a:latin typeface="Azo Sans" charset="0"/>
                <a:ea typeface="Azo Sans" charset="0"/>
                <a:cs typeface="Azo Sans" charset="0"/>
              </a:defRPr>
            </a:lvl1pPr>
          </a:lstStyle>
          <a:p>
            <a:endParaRPr lang="en-US" dirty="0">
              <a:solidFill>
                <a:srgbClr val="FF6B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3935" y="601454"/>
            <a:ext cx="8543925" cy="167068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latin typeface="Azo Sans" charset="0"/>
                <a:ea typeface="Azo Sans" charset="0"/>
                <a:cs typeface="Azo Sans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91223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6B6B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649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4775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713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910A-EDD1-E041-A3DF-EFC985B3C645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6F1B-31B8-3749-9694-009C08FE22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88504" y="476672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588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22431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115" y="-713422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0314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64485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617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1776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00124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314850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6609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9301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9961-7CE0-8341-A408-00A3F726CBC8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9A8-6CE4-8547-9103-0BB4F7B932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9075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84188" y="506853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35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36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1766" y="1268413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080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432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951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0616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8737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58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530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44041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F5F1F-C365-1A43-8CB1-17D9FEA45A01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3E11-2488-544E-92B8-A4BF7E8FAF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38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4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34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D95D-C29E-2748-96F0-D43329BBEB66}" type="datetimeFigureOut">
              <a:rPr lang="de-DE" smtClean="0"/>
              <a:t>04.11.18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70AC-A1DA-D044-8129-BEC223FA5F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12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imasu.de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hyperlink" Target="https://wimasu.de/" TargetMode="Externa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hyperlink" Target="https://wimasu.de/" TargetMode="Externa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hyperlink" Target="https://wimasu.de/" TargetMode="Externa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hyperlink" Target="https://wimasu.de/" TargetMode="Externa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hyperlink" Target="https://wimasu.de/" TargetMode="Externa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FCFD95D-C29E-2748-96F0-D43329BBEB66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7070AC-A1DA-D044-8129-BEC223FA5F2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Datumsplatzhalter 3"/>
          <p:cNvSpPr txBox="1">
            <a:spLocks/>
          </p:cNvSpPr>
          <p:nvPr userDrawn="1"/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EF5F1F-C365-1A43-8CB1-17D9FEA45A01}" type="datetimeFigureOut">
              <a:rPr lang="de-DE" b="1" smtClean="0">
                <a:latin typeface="+mn-lt"/>
              </a:rPr>
              <a:pPr/>
              <a:t>04.11.18</a:t>
            </a:fld>
            <a:endParaRPr lang="de-DE" b="1">
              <a:latin typeface="+mn-lt"/>
            </a:endParaRPr>
          </a:p>
        </p:txBody>
      </p:sp>
      <p:sp>
        <p:nvSpPr>
          <p:cNvPr id="8" name="Foliennummernplatzhalter 5"/>
          <p:cNvSpPr txBox="1">
            <a:spLocks/>
          </p:cNvSpPr>
          <p:nvPr userDrawn="1"/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A3E11-2488-544E-92B8-A4BF7E8FAF77}" type="slidenum">
              <a:rPr lang="de-DE" b="1" smtClean="0">
                <a:latin typeface="+mn-lt"/>
              </a:rPr>
              <a:pPr/>
              <a:t>‹Nr.›</a:t>
            </a:fld>
            <a:endParaRPr lang="de-DE" b="1">
              <a:latin typeface="+mn-lt"/>
            </a:endParaRPr>
          </a:p>
        </p:txBody>
      </p:sp>
      <p:sp>
        <p:nvSpPr>
          <p:cNvPr id="9" name="Rechteck 8"/>
          <p:cNvSpPr/>
          <p:nvPr userDrawn="1"/>
        </p:nvSpPr>
        <p:spPr>
          <a:xfrm>
            <a:off x="0" y="6209028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2377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281363" y="643604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latin typeface="+mn-lt"/>
              </a:rPr>
              <a:t>© </a:t>
            </a:r>
            <a:r>
              <a:rPr lang="de-DE" sz="900" b="1" dirty="0" err="1">
                <a:latin typeface="+mn-lt"/>
              </a:rPr>
              <a:t>WIMASU.de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996113" y="643604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105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1050" b="1" dirty="0">
                <a:latin typeface="+mn-lt"/>
              </a:rPr>
              <a:t> </a:t>
            </a:r>
            <a:endParaRPr lang="de-DE" sz="900" b="1" dirty="0">
              <a:latin typeface="+mn-lt"/>
            </a:endParaRPr>
          </a:p>
          <a:p>
            <a:endParaRPr lang="de-DE" b="1" dirty="0">
              <a:latin typeface="+mn-lt"/>
            </a:endParaRP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52656" y="483204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  <p:sp>
        <p:nvSpPr>
          <p:cNvPr id="17" name="Textfeld 16"/>
          <p:cNvSpPr txBox="1"/>
          <p:nvPr userDrawn="1"/>
        </p:nvSpPr>
        <p:spPr>
          <a:xfrm>
            <a:off x="484188" y="446919"/>
            <a:ext cx="16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6er</a:t>
            </a:r>
            <a:r>
              <a:rPr lang="de-DE" sz="18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 </a:t>
            </a:r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AKROBATIK</a:t>
            </a:r>
            <a:endParaRPr lang="de-DE" b="1" i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18" name="Bild 17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825" y="428329"/>
            <a:ext cx="720080" cy="8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51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rgbClr val="FF6B6B"/>
          </a:solidFill>
          <a:latin typeface="+mn-lt"/>
          <a:ea typeface="Azo Sans" charset="0"/>
          <a:cs typeface="Azo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99" userDrawn="1">
          <p15:clr>
            <a:srgbClr val="F26B43"/>
          </p15:clr>
        </p15:guide>
        <p15:guide id="2" pos="35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A5C04F6-CFBC-304A-9392-39157B382FD1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BE57709-60A4-714C-95F0-1D66D41EA88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6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7452" y="267186"/>
            <a:ext cx="461284" cy="545394"/>
          </a:xfrm>
          <a:prstGeom prst="rect">
            <a:avLst/>
          </a:prstGeom>
        </p:spPr>
      </p:pic>
      <p:sp>
        <p:nvSpPr>
          <p:cNvPr id="8" name="Rechteck 7"/>
          <p:cNvSpPr/>
          <p:nvPr userDrawn="1"/>
        </p:nvSpPr>
        <p:spPr>
          <a:xfrm>
            <a:off x="0" y="6198392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9" name="Title Placeholder 1"/>
          <p:cNvSpPr txBox="1">
            <a:spLocks/>
          </p:cNvSpPr>
          <p:nvPr userDrawn="1"/>
        </p:nvSpPr>
        <p:spPr>
          <a:xfrm>
            <a:off x="452438" y="480058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524911" y="6393669"/>
            <a:ext cx="71287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Alle Rechte vorbehalten. Nachdrucke und digitale Weitergabe nur mit </a:t>
            </a:r>
            <a:r>
              <a:rPr lang="de-DE" sz="7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ausdrücklicher</a:t>
            </a:r>
            <a:r>
              <a:rPr lang="de-DE" sz="700" b="1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 &amp;</a:t>
            </a:r>
            <a:r>
              <a:rPr lang="de-DE" sz="7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 vorheriger schriftlicher Genehmigung.</a:t>
            </a:r>
            <a:br>
              <a:rPr lang="de-DE" sz="7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</a:br>
            <a:r>
              <a:rPr lang="de-DE" sz="7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© </a:t>
            </a:r>
            <a:r>
              <a:rPr lang="de-DE" sz="7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WIMASU.de</a:t>
            </a:r>
            <a:r>
              <a:rPr lang="de-DE" sz="7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Azo Sans" charset="0"/>
                <a:cs typeface="Azo Sans" charset="0"/>
              </a:rPr>
              <a:t> Janes Veit &amp; Christoph Walther GbR </a:t>
            </a:r>
            <a:endParaRPr lang="de-DE" sz="700" b="1" dirty="0">
              <a:effectLst/>
              <a:latin typeface="+mn-lt"/>
            </a:endParaRPr>
          </a:p>
          <a:p>
            <a:endParaRPr lang="de-DE" sz="1000" b="1" dirty="0">
              <a:latin typeface="+mn-lt"/>
            </a:endParaRP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336632" y="645398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80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8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272480" y="396487"/>
            <a:ext cx="24482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SPIELE VARIIEREN</a:t>
            </a:r>
            <a:endParaRPr lang="de-DE" sz="2200" b="1" i="0" baseline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3" name="Grafik 2" descr="Ein Bild, das Text, Himmel enthält.&#10;&#10;&#10;&#10;Automatisch generierte Beschreibung">
            <a:extLst>
              <a:ext uri="{FF2B5EF4-FFF2-40B4-BE49-F238E27FC236}">
                <a16:creationId xmlns:a16="http://schemas.microsoft.com/office/drawing/2014/main" id="{0B5BE811-A4E2-AC4B-BA6D-A740EE3AFA8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8F8F5"/>
              </a:clrFrom>
              <a:clrTo>
                <a:srgbClr val="F8F8F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63932" y="131472"/>
            <a:ext cx="1789385" cy="81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71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F1F9876-65AB-7044-B07D-3C7B0ECD087F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AFA29D0-49C5-3B47-8F0A-08F3B7B2913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Datumsplatzhalter 3"/>
          <p:cNvSpPr txBox="1">
            <a:spLocks/>
          </p:cNvSpPr>
          <p:nvPr userDrawn="1"/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CFD95D-C29E-2748-96F0-D43329BBEB66}" type="datetimeFigureOut">
              <a:rPr lang="de-DE" smtClean="0">
                <a:latin typeface="+mn-lt"/>
              </a:rPr>
              <a:pPr/>
              <a:t>04.11.18</a:t>
            </a:fld>
            <a:endParaRPr lang="de-DE">
              <a:latin typeface="+mn-lt"/>
            </a:endParaRPr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27070AC-A1DA-D044-8129-BEC223FA5F28}" type="slidenum">
              <a:rPr lang="de-DE" smtClean="0">
                <a:latin typeface="+mn-lt"/>
              </a:rPr>
              <a:pPr/>
              <a:t>‹Nr.›</a:t>
            </a:fld>
            <a:endParaRPr lang="de-DE">
              <a:latin typeface="+mn-lt"/>
            </a:endParaRPr>
          </a:p>
        </p:txBody>
      </p:sp>
      <p:sp>
        <p:nvSpPr>
          <p:cNvPr id="11" name="Datumsplatzhalter 3"/>
          <p:cNvSpPr txBox="1">
            <a:spLocks/>
          </p:cNvSpPr>
          <p:nvPr userDrawn="1"/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EF5F1F-C365-1A43-8CB1-17D9FEA45A01}" type="datetimeFigureOut">
              <a:rPr lang="de-DE" smtClean="0">
                <a:latin typeface="+mn-lt"/>
              </a:rPr>
              <a:pPr/>
              <a:t>04.11.18</a:t>
            </a:fld>
            <a:endParaRPr lang="de-DE">
              <a:latin typeface="+mn-lt"/>
            </a:endParaRPr>
          </a:p>
        </p:txBody>
      </p:sp>
      <p:sp>
        <p:nvSpPr>
          <p:cNvPr id="12" name="Foliennummernplatzhalter 5"/>
          <p:cNvSpPr txBox="1">
            <a:spLocks/>
          </p:cNvSpPr>
          <p:nvPr userDrawn="1"/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A3E11-2488-544E-92B8-A4BF7E8FAF77}" type="slidenum">
              <a:rPr lang="de-DE" smtClean="0">
                <a:latin typeface="+mn-lt"/>
              </a:rPr>
              <a:pPr/>
              <a:t>‹Nr.›</a:t>
            </a:fld>
            <a:endParaRPr lang="de-DE">
              <a:latin typeface="+mn-lt"/>
            </a:endParaRPr>
          </a:p>
        </p:txBody>
      </p:sp>
      <p:sp>
        <p:nvSpPr>
          <p:cNvPr id="13" name="Rechteck 12"/>
          <p:cNvSpPr/>
          <p:nvPr userDrawn="1"/>
        </p:nvSpPr>
        <p:spPr>
          <a:xfrm>
            <a:off x="0" y="6209028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>
              <a:latin typeface="+mn-lt"/>
            </a:endParaRPr>
          </a:p>
        </p:txBody>
      </p:sp>
      <p:sp>
        <p:nvSpPr>
          <p:cNvPr id="15" name="Rechteck 14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>
              <a:latin typeface="+mn-lt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3281363" y="643604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dirty="0">
                <a:latin typeface="+mn-lt"/>
              </a:rPr>
              <a:t>© </a:t>
            </a:r>
            <a:r>
              <a:rPr lang="de-DE" sz="900" dirty="0" err="1">
                <a:latin typeface="+mn-lt"/>
              </a:rPr>
              <a:t>WIMASU.de</a:t>
            </a:r>
            <a:r>
              <a:rPr lang="de-DE" sz="900" dirty="0">
                <a:latin typeface="+mn-lt"/>
              </a:rPr>
              <a:t> </a:t>
            </a:r>
          </a:p>
          <a:p>
            <a:endParaRPr lang="de-DE" dirty="0">
              <a:latin typeface="+mn-lt"/>
            </a:endParaRPr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6996113" y="643604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105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1050" b="1" dirty="0">
                <a:latin typeface="+mn-lt"/>
              </a:rPr>
              <a:t> </a:t>
            </a:r>
            <a:endParaRPr lang="de-DE" sz="900" b="1" dirty="0">
              <a:latin typeface="+mn-lt"/>
            </a:endParaRPr>
          </a:p>
          <a:p>
            <a:endParaRPr lang="de-DE" dirty="0">
              <a:latin typeface="+mn-lt"/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84188" y="476672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  <p:sp>
        <p:nvSpPr>
          <p:cNvPr id="19" name="Textfeld 18"/>
          <p:cNvSpPr txBox="1"/>
          <p:nvPr userDrawn="1"/>
        </p:nvSpPr>
        <p:spPr>
          <a:xfrm>
            <a:off x="484188" y="446919"/>
            <a:ext cx="182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7er +</a:t>
            </a:r>
            <a:r>
              <a:rPr lang="de-DE" sz="18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 </a:t>
            </a:r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AKROBATIK</a:t>
            </a:r>
            <a:endParaRPr lang="de-DE" b="1" i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20" name="Bild 19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825" y="428329"/>
            <a:ext cx="720080" cy="8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8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rgbClr val="FF6B6B"/>
          </a:solidFill>
          <a:latin typeface="+mn-lt"/>
          <a:ea typeface="Azo Sans" charset="0"/>
          <a:cs typeface="Azo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822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D65910A-EDD1-E041-A3DF-EFC985B3C645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6C46F1B-31B8-3749-9694-009C08FE22A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0" y="6198395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3281363" y="643604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latin typeface="+mn-lt"/>
              </a:rPr>
              <a:t>© </a:t>
            </a:r>
            <a:r>
              <a:rPr lang="de-DE" sz="900" b="1" dirty="0" err="1">
                <a:latin typeface="+mn-lt"/>
              </a:rPr>
              <a:t>WIMASU.de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6996113" y="643604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90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84188" y="858960"/>
            <a:ext cx="8535698" cy="5021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Textfeld 15"/>
          <p:cNvSpPr txBox="1"/>
          <p:nvPr userDrawn="1"/>
        </p:nvSpPr>
        <p:spPr>
          <a:xfrm>
            <a:off x="484188" y="446919"/>
            <a:ext cx="16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3er</a:t>
            </a:r>
            <a:r>
              <a:rPr lang="de-DE" sz="18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 </a:t>
            </a:r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AKROBATIK</a:t>
            </a:r>
            <a:endParaRPr lang="de-DE" b="1" i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18" name="Bild 17">
            <a:hlinkClick r:id="rId15"/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825" y="428329"/>
            <a:ext cx="720080" cy="8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6" r:id="rId8"/>
    <p:sldLayoutId id="2147483692" r:id="rId9"/>
    <p:sldLayoutId id="2147483693" r:id="rId10"/>
    <p:sldLayoutId id="2147483694" r:id="rId11"/>
    <p:sldLayoutId id="2147483697" r:id="rId12"/>
    <p:sldLayoutId id="2147483695" r:id="rId13"/>
  </p:sldLayoutIdLst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800" b="1" i="0" kern="1200">
          <a:solidFill>
            <a:srgbClr val="FF6B6B"/>
          </a:solidFill>
          <a:latin typeface="+mn-lt"/>
          <a:ea typeface="Azo Sans" charset="0"/>
          <a:cs typeface="Azo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822" userDrawn="1">
          <p15:clr>
            <a:srgbClr val="F26B43"/>
          </p15:clr>
        </p15:guide>
        <p15:guide id="2" pos="353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C109961-7CE0-8341-A408-00A3F726CBC8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073E9A8-6CE4-8547-9103-0BB4F7B932F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0" y="6198395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2970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3281363" y="643604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latin typeface="+mn-lt"/>
              </a:rPr>
              <a:t>© </a:t>
            </a:r>
            <a:r>
              <a:rPr lang="de-DE" sz="900" b="1" dirty="0" err="1">
                <a:latin typeface="+mn-lt"/>
              </a:rPr>
              <a:t>WIMASU.de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6996113" y="643604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90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84188" y="480058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484188" y="446919"/>
            <a:ext cx="16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4er</a:t>
            </a:r>
            <a:r>
              <a:rPr lang="de-DE" sz="18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 </a:t>
            </a:r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AKROBATIK</a:t>
            </a:r>
            <a:endParaRPr lang="de-DE" b="1" i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15" name="Bild 14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825" y="428329"/>
            <a:ext cx="720080" cy="8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5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rgbClr val="FF6B6B"/>
          </a:solidFill>
          <a:latin typeface="+mn-lt"/>
          <a:ea typeface="Azo Sans" charset="0"/>
          <a:cs typeface="Azo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99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1EF5F1F-C365-1A43-8CB1-17D9FEA45A01}" type="datetimeFigureOut">
              <a:rPr lang="de-DE" smtClean="0"/>
              <a:pPr/>
              <a:t>04.11.18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82A3E11-2488-544E-92B8-A4BF7E8FAF7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0" y="6209028"/>
            <a:ext cx="9906000" cy="681038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0" y="1"/>
            <a:ext cx="9906000" cy="80133"/>
          </a:xfrm>
          <a:prstGeom prst="rect">
            <a:avLst/>
          </a:prstGeom>
          <a:solidFill>
            <a:srgbClr val="EBC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600" b="1">
              <a:latin typeface="+mn-lt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3281363" y="643604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latin typeface="+mn-lt"/>
              </a:rPr>
              <a:t>© </a:t>
            </a:r>
            <a:r>
              <a:rPr lang="de-DE" sz="900" b="1" dirty="0" err="1">
                <a:latin typeface="+mn-lt"/>
              </a:rPr>
              <a:t>WIMASU.de</a:t>
            </a:r>
            <a:r>
              <a:rPr lang="de-DE" sz="900" b="1" dirty="0">
                <a:latin typeface="+mn-lt"/>
              </a:rPr>
              <a:t> 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6996113" y="643604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zo Sans" charset="0"/>
                <a:ea typeface="Azo Sans" charset="0"/>
                <a:cs typeface="Azo Sans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Wir machen Sportunterricht</a:t>
            </a:r>
            <a:r>
              <a:rPr lang="de-DE" sz="1050" b="1" dirty="0">
                <a:solidFill>
                  <a:srgbClr val="FF827E"/>
                </a:solidFill>
                <a:latin typeface="+mn-lt"/>
              </a:rPr>
              <a:t>.</a:t>
            </a:r>
            <a:r>
              <a:rPr lang="de-DE" sz="1050" b="1" dirty="0">
                <a:latin typeface="+mn-lt"/>
              </a:rPr>
              <a:t> </a:t>
            </a:r>
            <a:endParaRPr lang="de-DE" sz="900" b="1" dirty="0">
              <a:latin typeface="+mn-lt"/>
            </a:endParaRPr>
          </a:p>
          <a:p>
            <a:endParaRPr lang="de-DE" b="1" dirty="0">
              <a:latin typeface="+mn-lt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84188" y="506853"/>
            <a:ext cx="8535698" cy="122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484188" y="446919"/>
            <a:ext cx="16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5er</a:t>
            </a:r>
            <a:r>
              <a:rPr lang="de-DE" sz="1800" b="1" i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 </a:t>
            </a:r>
            <a:r>
              <a:rPr lang="de-DE" sz="18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zo Sans" charset="0"/>
                <a:cs typeface="Azo Sans" charset="0"/>
              </a:rPr>
              <a:t>AKROBATIK</a:t>
            </a:r>
            <a:endParaRPr lang="de-DE" b="1" i="0" dirty="0">
              <a:latin typeface="+mn-lt"/>
              <a:ea typeface="Azo Sans" charset="0"/>
              <a:cs typeface="Azo Sans" charset="0"/>
            </a:endParaRPr>
          </a:p>
        </p:txBody>
      </p:sp>
      <p:pic>
        <p:nvPicPr>
          <p:cNvPr id="16" name="Bild 15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825" y="428329"/>
            <a:ext cx="720080" cy="85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00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rgbClr val="FF6B6B"/>
          </a:solidFill>
          <a:latin typeface="+mn-lt"/>
          <a:ea typeface="Azo Sans" charset="0"/>
          <a:cs typeface="Azo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2281657-7125-D34A-896B-E639CCDDB6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416363"/>
              </p:ext>
            </p:extLst>
          </p:nvPr>
        </p:nvGraphicFramePr>
        <p:xfrm>
          <a:off x="272480" y="908720"/>
          <a:ext cx="9505054" cy="51845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40601">
                  <a:extLst>
                    <a:ext uri="{9D8B030D-6E8A-4147-A177-3AD203B41FA5}">
                      <a16:colId xmlns:a16="http://schemas.microsoft.com/office/drawing/2014/main" val="416432293"/>
                    </a:ext>
                  </a:extLst>
                </a:gridCol>
                <a:gridCol w="974637">
                  <a:extLst>
                    <a:ext uri="{9D8B030D-6E8A-4147-A177-3AD203B41FA5}">
                      <a16:colId xmlns:a16="http://schemas.microsoft.com/office/drawing/2014/main" val="2100454402"/>
                    </a:ext>
                  </a:extLst>
                </a:gridCol>
                <a:gridCol w="974637">
                  <a:extLst>
                    <a:ext uri="{9D8B030D-6E8A-4147-A177-3AD203B41FA5}">
                      <a16:colId xmlns:a16="http://schemas.microsoft.com/office/drawing/2014/main" val="3587676813"/>
                    </a:ext>
                  </a:extLst>
                </a:gridCol>
                <a:gridCol w="974637">
                  <a:extLst>
                    <a:ext uri="{9D8B030D-6E8A-4147-A177-3AD203B41FA5}">
                      <a16:colId xmlns:a16="http://schemas.microsoft.com/office/drawing/2014/main" val="423789275"/>
                    </a:ext>
                  </a:extLst>
                </a:gridCol>
                <a:gridCol w="974637">
                  <a:extLst>
                    <a:ext uri="{9D8B030D-6E8A-4147-A177-3AD203B41FA5}">
                      <a16:colId xmlns:a16="http://schemas.microsoft.com/office/drawing/2014/main" val="2171406587"/>
                    </a:ext>
                  </a:extLst>
                </a:gridCol>
                <a:gridCol w="974637">
                  <a:extLst>
                    <a:ext uri="{9D8B030D-6E8A-4147-A177-3AD203B41FA5}">
                      <a16:colId xmlns:a16="http://schemas.microsoft.com/office/drawing/2014/main" val="4048331543"/>
                    </a:ext>
                  </a:extLst>
                </a:gridCol>
                <a:gridCol w="975263">
                  <a:extLst>
                    <a:ext uri="{9D8B030D-6E8A-4147-A177-3AD203B41FA5}">
                      <a16:colId xmlns:a16="http://schemas.microsoft.com/office/drawing/2014/main" val="2761029701"/>
                    </a:ext>
                  </a:extLst>
                </a:gridCol>
                <a:gridCol w="1416005">
                  <a:extLst>
                    <a:ext uri="{9D8B030D-6E8A-4147-A177-3AD203B41FA5}">
                      <a16:colId xmlns:a16="http://schemas.microsoft.com/office/drawing/2014/main" val="2756062562"/>
                    </a:ext>
                  </a:extLst>
                </a:gridCol>
              </a:tblGrid>
              <a:tr h="420189">
                <a:tc>
                  <a:txBody>
                    <a:bodyPr/>
                    <a:lstStyle/>
                    <a:p>
                      <a:pPr marL="1149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In dieser Spielvariante ging es vor allem um…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600" dirty="0">
                          <a:effectLst/>
                        </a:rPr>
                        <a:t>Können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600" dirty="0">
                          <a:effectLst/>
                        </a:rPr>
                        <a:t>Taktik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600" dirty="0">
                          <a:effectLst/>
                        </a:rPr>
                        <a:t>Teamgeist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600" dirty="0">
                          <a:effectLst/>
                        </a:rPr>
                        <a:t>Spaß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600" dirty="0">
                          <a:effectLst/>
                        </a:rPr>
                        <a:t>Glück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400" dirty="0">
                          <a:effectLst/>
                        </a:rPr>
                        <a:t>Bewegung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Das war mein Lieblingsspiel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87110352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77047669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5835889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877160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67000674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1982139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06812541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71758666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91321860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41456609"/>
                  </a:ext>
                </a:extLst>
              </a:tr>
              <a:tr h="47643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de-DE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OOOOOOOO OOOOOOOO OOOOOOOO</a:t>
                      </a:r>
                      <a:endParaRPr lang="de-DE" sz="10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endParaRPr lang="de-DE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3157143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1E0F2303-F9E9-714E-BF28-B4D804A23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33" y="1366144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845007"/>
      </p:ext>
    </p:extLst>
  </p:cSld>
  <p:clrMapOvr>
    <a:masterClrMapping/>
  </p:clrMapOvr>
</p:sld>
</file>

<file path=ppt/theme/theme1.xml><?xml version="1.0" encoding="utf-8"?>
<a:theme xmlns:a="http://schemas.openxmlformats.org/drawingml/2006/main" name="4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200</Words>
  <Application>Microsoft Macintosh PowerPoint</Application>
  <PresentationFormat>A4-Papier (210 x 297 mm)</PresentationFormat>
  <Paragraphs>89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1</vt:i4>
      </vt:variant>
    </vt:vector>
  </HeadingPairs>
  <TitlesOfParts>
    <vt:vector size="12" baseType="lpstr">
      <vt:lpstr>Arial</vt:lpstr>
      <vt:lpstr>Azo Sans</vt:lpstr>
      <vt:lpstr>Calibri</vt:lpstr>
      <vt:lpstr>Calibri Light</vt:lpstr>
      <vt:lpstr>Times New Roman</vt:lpstr>
      <vt:lpstr>4_Benutzerdefiniertes Design</vt:lpstr>
      <vt:lpstr>Benutzerdefiniertes Design</vt:lpstr>
      <vt:lpstr>5_Benutzerdefiniertes Design</vt:lpstr>
      <vt:lpstr>3er</vt:lpstr>
      <vt:lpstr>1_Benutzerdefiniertes Design</vt:lpstr>
      <vt:lpstr>2_Benutzerdefiniertes 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WIMASU–GAMES Tarzan - Staffel </dc:title>
  <dc:creator>Janes Veit</dc:creator>
  <cp:lastModifiedBy>Janes Veit</cp:lastModifiedBy>
  <cp:revision>134</cp:revision>
  <cp:lastPrinted>2017-05-20T20:00:50Z</cp:lastPrinted>
  <dcterms:created xsi:type="dcterms:W3CDTF">2017-03-08T19:41:00Z</dcterms:created>
  <dcterms:modified xsi:type="dcterms:W3CDTF">2018-11-04T00:04:18Z</dcterms:modified>
</cp:coreProperties>
</file>