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97" r:id="rId2"/>
  </p:sldMasterIdLst>
  <p:notesMasterIdLst>
    <p:notesMasterId r:id="rId14"/>
  </p:notesMasterIdLst>
  <p:sldIdLst>
    <p:sldId id="374" r:id="rId3"/>
    <p:sldId id="288" r:id="rId4"/>
    <p:sldId id="460" r:id="rId5"/>
    <p:sldId id="462" r:id="rId6"/>
    <p:sldId id="375" r:id="rId7"/>
    <p:sldId id="458" r:id="rId8"/>
    <p:sldId id="451" r:id="rId9"/>
    <p:sldId id="452" r:id="rId10"/>
    <p:sldId id="453" r:id="rId11"/>
    <p:sldId id="454" r:id="rId12"/>
    <p:sldId id="455" r:id="rId1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folien" id="{AFB7AD85-2687-EC45-8E99-FB7D237E7D69}">
          <p14:sldIdLst>
            <p14:sldId id="374"/>
            <p14:sldId id="288"/>
          </p14:sldIdLst>
        </p14:section>
        <p14:section name="Produktive Teams" id="{7FBD5D37-99A9-A74A-AA7E-74B5A2CF18BC}">
          <p14:sldIdLst>
            <p14:sldId id="460"/>
            <p14:sldId id="462"/>
          </p14:sldIdLst>
        </p14:section>
        <p14:section name="Schnelle Teams" id="{6C2AAD97-F322-ED41-A0C9-6EAF1757AB03}">
          <p14:sldIdLst>
            <p14:sldId id="375"/>
            <p14:sldId id="458"/>
          </p14:sldIdLst>
        </p14:section>
        <p14:section name="Fancy Teams: Wahlkarten" id="{CEF40527-EC8D-7B4B-BF4C-2770ACB58AA9}">
          <p14:sldIdLst>
            <p14:sldId id="451"/>
            <p14:sldId id="452"/>
            <p14:sldId id="453"/>
            <p14:sldId id="454"/>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8C2A"/>
    <a:srgbClr val="ECCA3A"/>
    <a:srgbClr val="3BA3F7"/>
    <a:srgbClr val="BBA12F"/>
    <a:srgbClr val="37ADA8"/>
    <a:srgbClr val="EC756F"/>
    <a:srgbClr val="E8E6E6"/>
    <a:srgbClr val="A5A5A5"/>
    <a:srgbClr val="416E9B"/>
    <a:srgbClr val="FFD5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42"/>
    <p:restoredTop sz="96327"/>
  </p:normalViewPr>
  <p:slideViewPr>
    <p:cSldViewPr snapToGrid="0" snapToObjects="1">
      <p:cViewPr varScale="1">
        <p:scale>
          <a:sx n="209" d="100"/>
          <a:sy n="209" d="100"/>
        </p:scale>
        <p:origin x="1816" y="192"/>
      </p:cViewPr>
      <p:guideLst/>
    </p:cSldViewPr>
  </p:slideViewPr>
  <p:notesTextViewPr>
    <p:cViewPr>
      <p:scale>
        <a:sx n="1" d="1"/>
        <a:sy n="1" d="1"/>
      </p:scale>
      <p:origin x="0" y="0"/>
    </p:cViewPr>
  </p:notesTextViewPr>
  <p:sorterViewPr>
    <p:cViewPr>
      <p:scale>
        <a:sx n="29" d="100"/>
        <a:sy n="29"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2E806D-0FF5-5044-862E-22B415E9906F}" type="datetimeFigureOut">
              <a:rPr lang="de-DE" smtClean="0"/>
              <a:t>30.08.22</a:t>
            </a:fld>
            <a:endParaRPr lang="de-DE"/>
          </a:p>
        </p:txBody>
      </p:sp>
      <p:sp>
        <p:nvSpPr>
          <p:cNvPr id="4" name="Folienbildplatzhalt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2A2698-7F99-FC4D-9BD4-8BD6FEA1E788}" type="slidenum">
              <a:rPr lang="de-DE" smtClean="0"/>
              <a:t>‹Nr.›</a:t>
            </a:fld>
            <a:endParaRPr lang="de-DE"/>
          </a:p>
        </p:txBody>
      </p:sp>
    </p:spTree>
    <p:extLst>
      <p:ext uri="{BB962C8B-B14F-4D97-AF65-F5344CB8AC3E}">
        <p14:creationId xmlns:p14="http://schemas.microsoft.com/office/powerpoint/2010/main" val="66350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C15AF91-7E6E-9177-611E-8AD77D85D3D2}"/>
              </a:ext>
            </a:extLst>
          </p:cNvPr>
          <p:cNvPicPr>
            <a:picLocks noChangeAspect="1"/>
          </p:cNvPicPr>
          <p:nvPr userDrawn="1"/>
        </p:nvPicPr>
        <p:blipFill rotWithShape="1">
          <a:blip r:embed="rId2"/>
          <a:srcRect t="3301"/>
          <a:stretch/>
        </p:blipFill>
        <p:spPr>
          <a:xfrm>
            <a:off x="0" y="56146"/>
            <a:ext cx="9906000" cy="5542749"/>
          </a:xfrm>
          <a:prstGeom prst="rect">
            <a:avLst/>
          </a:prstGeom>
        </p:spPr>
      </p:pic>
      <p:sp>
        <p:nvSpPr>
          <p:cNvPr id="5" name="Textfeld 4">
            <a:extLst>
              <a:ext uri="{FF2B5EF4-FFF2-40B4-BE49-F238E27FC236}">
                <a16:creationId xmlns:a16="http://schemas.microsoft.com/office/drawing/2014/main" id="{15BD26BF-48C7-434E-AD89-41D4D74DB222}"/>
              </a:ext>
            </a:extLst>
          </p:cNvPr>
          <p:cNvSpPr txBox="1"/>
          <p:nvPr userDrawn="1"/>
        </p:nvSpPr>
        <p:spPr>
          <a:xfrm>
            <a:off x="456657" y="5924450"/>
            <a:ext cx="790601" cy="246221"/>
          </a:xfrm>
          <a:prstGeom prst="rect">
            <a:avLst/>
          </a:prstGeom>
          <a:noFill/>
        </p:spPr>
        <p:txBody>
          <a:bodyPr wrap="none" rtlCol="0" anchor="b">
            <a:spAutoFit/>
          </a:bodyPr>
          <a:lstStyle/>
          <a:p>
            <a:r>
              <a:rPr lang="de-DE" sz="1000" dirty="0">
                <a:solidFill>
                  <a:schemeClr val="bg1">
                    <a:lumMod val="65000"/>
                  </a:schemeClr>
                </a:solidFill>
              </a:rPr>
              <a:t>© WIMASU</a:t>
            </a:r>
          </a:p>
        </p:txBody>
      </p:sp>
      <p:pic>
        <p:nvPicPr>
          <p:cNvPr id="4" name="Grafik 3">
            <a:extLst>
              <a:ext uri="{FF2B5EF4-FFF2-40B4-BE49-F238E27FC236}">
                <a16:creationId xmlns:a16="http://schemas.microsoft.com/office/drawing/2014/main" id="{6D3ABF44-EDC3-7DFF-7676-C42CFC3B31E6}"/>
              </a:ext>
            </a:extLst>
          </p:cNvPr>
          <p:cNvPicPr>
            <a:picLocks noChangeAspect="1"/>
          </p:cNvPicPr>
          <p:nvPr userDrawn="1"/>
        </p:nvPicPr>
        <p:blipFill>
          <a:blip r:embed="rId3"/>
          <a:stretch>
            <a:fillRect/>
          </a:stretch>
        </p:blipFill>
        <p:spPr>
          <a:xfrm>
            <a:off x="9123886" y="528871"/>
            <a:ext cx="542286" cy="641326"/>
          </a:xfrm>
          <a:prstGeom prst="rect">
            <a:avLst/>
          </a:prstGeom>
        </p:spPr>
      </p:pic>
    </p:spTree>
    <p:extLst>
      <p:ext uri="{BB962C8B-B14F-4D97-AF65-F5344CB8AC3E}">
        <p14:creationId xmlns:p14="http://schemas.microsoft.com/office/powerpoint/2010/main" val="1296099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7" name="Titel 4">
            <a:extLst>
              <a:ext uri="{FF2B5EF4-FFF2-40B4-BE49-F238E27FC236}">
                <a16:creationId xmlns:a16="http://schemas.microsoft.com/office/drawing/2014/main" id="{299755D9-FFE3-3849-AE35-A6A3530F112B}"/>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TEAMS BILDEN</a:t>
            </a:r>
          </a:p>
        </p:txBody>
      </p:sp>
      <p:sp>
        <p:nvSpPr>
          <p:cNvPr id="10" name="Rechteck 9">
            <a:extLst>
              <a:ext uri="{FF2B5EF4-FFF2-40B4-BE49-F238E27FC236}">
                <a16:creationId xmlns:a16="http://schemas.microsoft.com/office/drawing/2014/main" id="{8120705C-9F65-A74A-B9B2-87B1C9055BB2}"/>
              </a:ext>
            </a:extLst>
          </p:cNvPr>
          <p:cNvSpPr/>
          <p:nvPr userDrawn="1"/>
        </p:nvSpPr>
        <p:spPr>
          <a:xfrm>
            <a:off x="511037" y="5989892"/>
            <a:ext cx="9156837" cy="584775"/>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sp>
        <p:nvSpPr>
          <p:cNvPr id="2" name="Textfeld 1">
            <a:extLst>
              <a:ext uri="{FF2B5EF4-FFF2-40B4-BE49-F238E27FC236}">
                <a16:creationId xmlns:a16="http://schemas.microsoft.com/office/drawing/2014/main" id="{456CF7D3-ED98-464B-A5D2-C46E27625A1C}"/>
              </a:ext>
            </a:extLst>
          </p:cNvPr>
          <p:cNvSpPr txBox="1"/>
          <p:nvPr userDrawn="1"/>
        </p:nvSpPr>
        <p:spPr>
          <a:xfrm>
            <a:off x="526478" y="698389"/>
            <a:ext cx="2578270" cy="646331"/>
          </a:xfrm>
          <a:prstGeom prst="rect">
            <a:avLst/>
          </a:prstGeom>
          <a:noFill/>
        </p:spPr>
        <p:txBody>
          <a:bodyPr wrap="none" rtlCol="0">
            <a:spAutoFit/>
          </a:bodyPr>
          <a:lstStyle/>
          <a:p>
            <a:r>
              <a:rPr lang="de-DE" sz="3600" b="1" dirty="0">
                <a:solidFill>
                  <a:srgbClr val="EC756F"/>
                </a:solidFill>
              </a:rPr>
              <a:t>IMPRESSUM</a:t>
            </a:r>
            <a:endParaRPr lang="de-DE" b="1" dirty="0">
              <a:solidFill>
                <a:srgbClr val="EC756F"/>
              </a:solidFill>
            </a:endParaRPr>
          </a:p>
        </p:txBody>
      </p:sp>
      <p:grpSp>
        <p:nvGrpSpPr>
          <p:cNvPr id="3" name="Gruppieren 2">
            <a:extLst>
              <a:ext uri="{FF2B5EF4-FFF2-40B4-BE49-F238E27FC236}">
                <a16:creationId xmlns:a16="http://schemas.microsoft.com/office/drawing/2014/main" id="{00D5300E-BEF7-9138-9D84-A6EF557E5C96}"/>
              </a:ext>
            </a:extLst>
          </p:cNvPr>
          <p:cNvGrpSpPr/>
          <p:nvPr userDrawn="1"/>
        </p:nvGrpSpPr>
        <p:grpSpPr>
          <a:xfrm>
            <a:off x="511038" y="1927361"/>
            <a:ext cx="4905369" cy="2862322"/>
            <a:chOff x="511038" y="2074783"/>
            <a:chExt cx="4905369" cy="2862322"/>
          </a:xfrm>
        </p:grpSpPr>
        <p:sp>
          <p:nvSpPr>
            <p:cNvPr id="8" name="Rechteck 7">
              <a:extLst>
                <a:ext uri="{FF2B5EF4-FFF2-40B4-BE49-F238E27FC236}">
                  <a16:creationId xmlns:a16="http://schemas.microsoft.com/office/drawing/2014/main" id="{F8D5C0C1-2607-6544-932E-753C51559762}"/>
                </a:ext>
              </a:extLst>
            </p:cNvPr>
            <p:cNvSpPr/>
            <p:nvPr userDrawn="1"/>
          </p:nvSpPr>
          <p:spPr>
            <a:xfrm>
              <a:off x="511039" y="2074783"/>
              <a:ext cx="4905368" cy="2862322"/>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teams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-bilden-gruppen-einteilen-mannschaften-wählen/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Verlemann</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S.,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(2022). Teams bilden im Sportunterricht.</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teams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-bilden-gruppen-einteilen-mannschaften-wählen/</a:t>
              </a:r>
            </a:p>
          </p:txBody>
        </p:sp>
        <p:sp>
          <p:nvSpPr>
            <p:cNvPr id="11" name="Rechteck 10">
              <a:extLst>
                <a:ext uri="{FF2B5EF4-FFF2-40B4-BE49-F238E27FC236}">
                  <a16:creationId xmlns:a16="http://schemas.microsoft.com/office/drawing/2014/main" id="{56A135B3-3AFE-AA49-9C34-9E4F35EB5641}"/>
                </a:ext>
              </a:extLst>
            </p:cNvPr>
            <p:cNvSpPr/>
            <p:nvPr userDrawn="1"/>
          </p:nvSpPr>
          <p:spPr>
            <a:xfrm>
              <a:off x="511038" y="3215607"/>
              <a:ext cx="2532614" cy="861774"/>
            </a:xfrm>
            <a:prstGeom prst="rect">
              <a:avLst/>
            </a:prstGeom>
          </p:spPr>
          <p:txBody>
            <a:bodyPr wrap="square">
              <a:spAutoFit/>
            </a:bodyPr>
            <a:lstStyle/>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Autoren: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S.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Verlemann</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 Matsuyama </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Schäfer</a:t>
              </a: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Lektorat: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
        <p:nvSpPr>
          <p:cNvPr id="26" name="Textfeld 25">
            <a:extLst>
              <a:ext uri="{FF2B5EF4-FFF2-40B4-BE49-F238E27FC236}">
                <a16:creationId xmlns:a16="http://schemas.microsoft.com/office/drawing/2014/main" id="{62944BDF-3D14-7F92-9F83-613656A52ABB}"/>
              </a:ext>
            </a:extLst>
          </p:cNvPr>
          <p:cNvSpPr txBox="1"/>
          <p:nvPr userDrawn="1"/>
        </p:nvSpPr>
        <p:spPr>
          <a:xfrm rot="16200000">
            <a:off x="-264496" y="3301522"/>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grpSp>
        <p:nvGrpSpPr>
          <p:cNvPr id="4" name="Gruppieren 3">
            <a:extLst>
              <a:ext uri="{FF2B5EF4-FFF2-40B4-BE49-F238E27FC236}">
                <a16:creationId xmlns:a16="http://schemas.microsoft.com/office/drawing/2014/main" id="{349C1A1C-95D0-0926-6529-3C3E3971F7DE}"/>
              </a:ext>
            </a:extLst>
          </p:cNvPr>
          <p:cNvGrpSpPr/>
          <p:nvPr userDrawn="1"/>
        </p:nvGrpSpPr>
        <p:grpSpPr>
          <a:xfrm>
            <a:off x="5485159" y="1786808"/>
            <a:ext cx="3894363" cy="2416208"/>
            <a:chOff x="5805039" y="3489539"/>
            <a:chExt cx="3894363" cy="2416208"/>
          </a:xfrm>
        </p:grpSpPr>
        <p:sp>
          <p:nvSpPr>
            <p:cNvPr id="5" name="Ecken des Rechtecks auf der gleichen Seite abrunden 4">
              <a:extLst>
                <a:ext uri="{FF2B5EF4-FFF2-40B4-BE49-F238E27FC236}">
                  <a16:creationId xmlns:a16="http://schemas.microsoft.com/office/drawing/2014/main" id="{5510DC4E-10E0-E3A6-D266-CEB8618EBA6B}"/>
                </a:ext>
              </a:extLst>
            </p:cNvPr>
            <p:cNvSpPr/>
            <p:nvPr userDrawn="1"/>
          </p:nvSpPr>
          <p:spPr>
            <a:xfrm>
              <a:off x="5978061" y="3537939"/>
              <a:ext cx="3721341" cy="418493"/>
            </a:xfrm>
            <a:prstGeom prst="round2SameRect">
              <a:avLst>
                <a:gd name="adj1" fmla="val 50000"/>
                <a:gd name="adj2" fmla="val 0"/>
              </a:avLst>
            </a:prstGeom>
            <a:solidFill>
              <a:srgbClr val="5BD5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Ecken des Rechtecks auf der gleichen Seite abrunden 5">
              <a:extLst>
                <a:ext uri="{FF2B5EF4-FFF2-40B4-BE49-F238E27FC236}">
                  <a16:creationId xmlns:a16="http://schemas.microsoft.com/office/drawing/2014/main" id="{0CBCD26F-06BE-839A-08C6-83A8970ED136}"/>
                </a:ext>
              </a:extLst>
            </p:cNvPr>
            <p:cNvSpPr/>
            <p:nvPr userDrawn="1"/>
          </p:nvSpPr>
          <p:spPr>
            <a:xfrm rot="10800000">
              <a:off x="5978057" y="4333136"/>
              <a:ext cx="3721341" cy="1572611"/>
            </a:xfrm>
            <a:prstGeom prst="round2SameRect">
              <a:avLst>
                <a:gd name="adj1" fmla="val 0"/>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a16="http://schemas.microsoft.com/office/drawing/2014/main" id="{620AB266-0556-A419-0B38-B327CE4AB3FD}"/>
                </a:ext>
              </a:extLst>
            </p:cNvPr>
            <p:cNvSpPr/>
            <p:nvPr userDrawn="1"/>
          </p:nvSpPr>
          <p:spPr>
            <a:xfrm>
              <a:off x="6836591" y="4392425"/>
              <a:ext cx="2719911" cy="707886"/>
            </a:xfrm>
            <a:prstGeom prst="rect">
              <a:avLst/>
            </a:prstGeom>
          </p:spPr>
          <p:txBody>
            <a:bodyPr wrap="square">
              <a:spAutoFit/>
            </a:bodyPr>
            <a:lstStyle/>
            <a:p>
              <a:pPr algn="just"/>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Stefan</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unterrichtet Sport und Biologie und ist stellvertretender Schulleiter einer Gesamtschule. 2003 gründete er gemeinsam mit seiner Frau die Internet-Plattform „moderner-</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unterricht.de</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p>
          </p:txBody>
        </p:sp>
        <p:sp>
          <p:nvSpPr>
            <p:cNvPr id="12" name="Rechteck 11">
              <a:extLst>
                <a:ext uri="{FF2B5EF4-FFF2-40B4-BE49-F238E27FC236}">
                  <a16:creationId xmlns:a16="http://schemas.microsoft.com/office/drawing/2014/main" id="{205FF150-60D3-8AE1-EFF7-70647F22B8A6}"/>
                </a:ext>
              </a:extLst>
            </p:cNvPr>
            <p:cNvSpPr/>
            <p:nvPr userDrawn="1"/>
          </p:nvSpPr>
          <p:spPr>
            <a:xfrm>
              <a:off x="5978061" y="3933865"/>
              <a:ext cx="3721341" cy="41849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Oval 13">
              <a:extLst>
                <a:ext uri="{FF2B5EF4-FFF2-40B4-BE49-F238E27FC236}">
                  <a16:creationId xmlns:a16="http://schemas.microsoft.com/office/drawing/2014/main" id="{7DADEA16-32CC-F8F0-3AFA-1836DC89CEDF}"/>
                </a:ext>
              </a:extLst>
            </p:cNvPr>
            <p:cNvSpPr/>
            <p:nvPr userDrawn="1"/>
          </p:nvSpPr>
          <p:spPr>
            <a:xfrm>
              <a:off x="5805039" y="3489539"/>
              <a:ext cx="1041274" cy="104127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a:extLst>
                <a:ext uri="{FF2B5EF4-FFF2-40B4-BE49-F238E27FC236}">
                  <a16:creationId xmlns:a16="http://schemas.microsoft.com/office/drawing/2014/main" id="{4158A6FE-7B7F-9461-35C3-19F3E2D4D71A}"/>
                </a:ext>
              </a:extLst>
            </p:cNvPr>
            <p:cNvSpPr/>
            <p:nvPr userDrawn="1"/>
          </p:nvSpPr>
          <p:spPr>
            <a:xfrm>
              <a:off x="6886977" y="3547091"/>
              <a:ext cx="1500154" cy="369332"/>
            </a:xfrm>
            <a:prstGeom prst="rect">
              <a:avLst/>
            </a:prstGeom>
          </p:spPr>
          <p:txBody>
            <a:bodyPr wrap="none">
              <a:spAutoFit/>
            </a:bodyPr>
            <a:lstStyle/>
            <a:p>
              <a:r>
                <a:rPr lang="de-DE" sz="1800" b="1" dirty="0">
                  <a:solidFill>
                    <a:srgbClr val="595959"/>
                  </a:solidFill>
                </a:rPr>
                <a:t>DIE AUTOREN</a:t>
              </a:r>
            </a:p>
          </p:txBody>
        </p:sp>
        <p:sp>
          <p:nvSpPr>
            <p:cNvPr id="24" name="Rechteck 23">
              <a:extLst>
                <a:ext uri="{FF2B5EF4-FFF2-40B4-BE49-F238E27FC236}">
                  <a16:creationId xmlns:a16="http://schemas.microsoft.com/office/drawing/2014/main" id="{5F233659-6471-CE81-1878-6745EFB2FF26}"/>
                </a:ext>
              </a:extLst>
            </p:cNvPr>
            <p:cNvSpPr/>
            <p:nvPr userDrawn="1"/>
          </p:nvSpPr>
          <p:spPr>
            <a:xfrm>
              <a:off x="6886977" y="3983026"/>
              <a:ext cx="2148217" cy="369332"/>
            </a:xfrm>
            <a:prstGeom prst="rect">
              <a:avLst/>
            </a:prstGeom>
          </p:spPr>
          <p:txBody>
            <a:bodyPr wrap="none">
              <a:spAutoFit/>
            </a:bodyPr>
            <a:lstStyle/>
            <a:p>
              <a:r>
                <a:rPr lang="de-DE" sz="1800" b="0" dirty="0">
                  <a:solidFill>
                    <a:srgbClr val="595959"/>
                  </a:solidFill>
                </a:rPr>
                <a:t>STEFAN VERLEMANN</a:t>
              </a:r>
              <a:endParaRPr lang="de-DE" sz="1800" b="0" dirty="0">
                <a:solidFill>
                  <a:srgbClr val="FF0000"/>
                </a:solidFill>
              </a:endParaRPr>
            </a:p>
          </p:txBody>
        </p:sp>
      </p:grpSp>
      <p:grpSp>
        <p:nvGrpSpPr>
          <p:cNvPr id="42" name="Gruppieren 41">
            <a:extLst>
              <a:ext uri="{FF2B5EF4-FFF2-40B4-BE49-F238E27FC236}">
                <a16:creationId xmlns:a16="http://schemas.microsoft.com/office/drawing/2014/main" id="{68DA49A7-CD72-22A6-AA11-707892A24D28}"/>
              </a:ext>
            </a:extLst>
          </p:cNvPr>
          <p:cNvGrpSpPr/>
          <p:nvPr userDrawn="1"/>
        </p:nvGrpSpPr>
        <p:grpSpPr>
          <a:xfrm>
            <a:off x="5481984" y="3221784"/>
            <a:ext cx="3898281" cy="1785223"/>
            <a:chOff x="5801121" y="3624662"/>
            <a:chExt cx="3898281" cy="1785223"/>
          </a:xfrm>
        </p:grpSpPr>
        <p:sp>
          <p:nvSpPr>
            <p:cNvPr id="43" name="Ecken des Rechtecks auf der gleichen Seite abrunden 42">
              <a:extLst>
                <a:ext uri="{FF2B5EF4-FFF2-40B4-BE49-F238E27FC236}">
                  <a16:creationId xmlns:a16="http://schemas.microsoft.com/office/drawing/2014/main" id="{F985CCF8-AE4F-9EA2-6904-5F930A70B319}"/>
                </a:ext>
              </a:extLst>
            </p:cNvPr>
            <p:cNvSpPr/>
            <p:nvPr userDrawn="1"/>
          </p:nvSpPr>
          <p:spPr>
            <a:xfrm rot="10800000">
              <a:off x="5978060" y="4528938"/>
              <a:ext cx="3721341" cy="880947"/>
            </a:xfrm>
            <a:prstGeom prst="round2SameRect">
              <a:avLst>
                <a:gd name="adj1" fmla="val 50000"/>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a:extLst>
                <a:ext uri="{FF2B5EF4-FFF2-40B4-BE49-F238E27FC236}">
                  <a16:creationId xmlns:a16="http://schemas.microsoft.com/office/drawing/2014/main" id="{38070182-B4C9-C3E4-6A6E-9B0CF3633A78}"/>
                </a:ext>
              </a:extLst>
            </p:cNvPr>
            <p:cNvSpPr/>
            <p:nvPr userDrawn="1"/>
          </p:nvSpPr>
          <p:spPr>
            <a:xfrm>
              <a:off x="6994867" y="4458651"/>
              <a:ext cx="2561635" cy="861774"/>
            </a:xfrm>
            <a:prstGeom prst="rect">
              <a:avLst/>
            </a:prstGeom>
          </p:spPr>
          <p:txBody>
            <a:bodyPr wrap="square">
              <a:spAutoFit/>
            </a:bodyPr>
            <a:lstStyle/>
            <a:p>
              <a:pPr algn="just"/>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Christoph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ist Teil des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-Teams und setzt in seinen Klassen verschiedene Methoden zur Teambildung ein. Selbst die Teamzusammenstellung von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hat er ausgeglichen mitgestaltet.</a:t>
              </a:r>
              <a:endParaRPr lang="de-DE" sz="1000" b="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p:txBody>
        </p:sp>
        <p:sp>
          <p:nvSpPr>
            <p:cNvPr id="45" name="Ecken des Rechtecks auf der gleichen Seite abrunden 44">
              <a:extLst>
                <a:ext uri="{FF2B5EF4-FFF2-40B4-BE49-F238E27FC236}">
                  <a16:creationId xmlns:a16="http://schemas.microsoft.com/office/drawing/2014/main" id="{561BD80D-04E0-786A-D146-657B77E3CDF9}"/>
                </a:ext>
              </a:extLst>
            </p:cNvPr>
            <p:cNvSpPr/>
            <p:nvPr userDrawn="1"/>
          </p:nvSpPr>
          <p:spPr>
            <a:xfrm>
              <a:off x="5978061" y="3933865"/>
              <a:ext cx="3721341" cy="418493"/>
            </a:xfrm>
            <a:prstGeom prst="round2SameRect">
              <a:avLst>
                <a:gd name="adj1" fmla="val 0"/>
                <a:gd name="adj2"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6" name="Oval 45">
              <a:extLst>
                <a:ext uri="{FF2B5EF4-FFF2-40B4-BE49-F238E27FC236}">
                  <a16:creationId xmlns:a16="http://schemas.microsoft.com/office/drawing/2014/main" id="{33EC51A4-F650-090E-4F64-167AB16E3C86}"/>
                </a:ext>
              </a:extLst>
            </p:cNvPr>
            <p:cNvSpPr/>
            <p:nvPr userDrawn="1"/>
          </p:nvSpPr>
          <p:spPr>
            <a:xfrm>
              <a:off x="5801121" y="3624662"/>
              <a:ext cx="1041274" cy="104127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Rechteck 46">
              <a:extLst>
                <a:ext uri="{FF2B5EF4-FFF2-40B4-BE49-F238E27FC236}">
                  <a16:creationId xmlns:a16="http://schemas.microsoft.com/office/drawing/2014/main" id="{37A32797-E94C-B347-60E8-7C697817B100}"/>
                </a:ext>
              </a:extLst>
            </p:cNvPr>
            <p:cNvSpPr/>
            <p:nvPr userDrawn="1"/>
          </p:nvSpPr>
          <p:spPr>
            <a:xfrm>
              <a:off x="6886977" y="3983026"/>
              <a:ext cx="2215415" cy="369332"/>
            </a:xfrm>
            <a:prstGeom prst="rect">
              <a:avLst/>
            </a:prstGeom>
          </p:spPr>
          <p:txBody>
            <a:bodyPr wrap="none">
              <a:spAutoFit/>
            </a:bodyPr>
            <a:lstStyle/>
            <a:p>
              <a:r>
                <a:rPr lang="de-DE" sz="1800" b="0" dirty="0">
                  <a:solidFill>
                    <a:srgbClr val="595959"/>
                  </a:solidFill>
                </a:rPr>
                <a:t>CHRISTOPH WALTHER</a:t>
              </a:r>
              <a:endParaRPr lang="de-DE" sz="1800" b="0" dirty="0">
                <a:solidFill>
                  <a:srgbClr val="FF0000"/>
                </a:solidFill>
              </a:endParaRPr>
            </a:p>
          </p:txBody>
        </p:sp>
      </p:grpSp>
      <p:pic>
        <p:nvPicPr>
          <p:cNvPr id="48" name="Grafik 47">
            <a:extLst>
              <a:ext uri="{FF2B5EF4-FFF2-40B4-BE49-F238E27FC236}">
                <a16:creationId xmlns:a16="http://schemas.microsoft.com/office/drawing/2014/main" id="{087B7F4A-374E-301E-B0A9-7BACE6BA0F58}"/>
              </a:ext>
            </a:extLst>
          </p:cNvPr>
          <p:cNvPicPr>
            <a:picLocks noChangeAspect="1"/>
          </p:cNvPicPr>
          <p:nvPr userDrawn="1"/>
        </p:nvPicPr>
        <p:blipFill rotWithShape="1">
          <a:blip r:embed="rId2"/>
          <a:srcRect l="51600" t="8502" r="5119" b="33792"/>
          <a:stretch/>
        </p:blipFill>
        <p:spPr>
          <a:xfrm>
            <a:off x="5541892" y="3279504"/>
            <a:ext cx="921457" cy="921457"/>
          </a:xfrm>
          <a:prstGeom prst="ellipse">
            <a:avLst/>
          </a:prstGeom>
        </p:spPr>
      </p:pic>
      <p:pic>
        <p:nvPicPr>
          <p:cNvPr id="41" name="Grafik 40">
            <a:extLst>
              <a:ext uri="{FF2B5EF4-FFF2-40B4-BE49-F238E27FC236}">
                <a16:creationId xmlns:a16="http://schemas.microsoft.com/office/drawing/2014/main" id="{2FC66CD8-8A2B-DD8B-CA4A-9E6BF0AFA41F}"/>
              </a:ext>
            </a:extLst>
          </p:cNvPr>
          <p:cNvPicPr>
            <a:picLocks noChangeAspect="1"/>
          </p:cNvPicPr>
          <p:nvPr userDrawn="1"/>
        </p:nvPicPr>
        <p:blipFill rotWithShape="1">
          <a:blip r:embed="rId3"/>
          <a:srcRect/>
          <a:stretch/>
        </p:blipFill>
        <p:spPr>
          <a:xfrm>
            <a:off x="5541145" y="1850984"/>
            <a:ext cx="921457" cy="921457"/>
          </a:xfrm>
          <a:prstGeom prst="ellipse">
            <a:avLst/>
          </a:prstGeom>
        </p:spPr>
      </p:pic>
      <p:pic>
        <p:nvPicPr>
          <p:cNvPr id="50" name="Grafik 49">
            <a:extLst>
              <a:ext uri="{FF2B5EF4-FFF2-40B4-BE49-F238E27FC236}">
                <a16:creationId xmlns:a16="http://schemas.microsoft.com/office/drawing/2014/main" id="{5FC28727-E061-D824-E2F8-4AB5A1559965}"/>
              </a:ext>
            </a:extLst>
          </p:cNvPr>
          <p:cNvPicPr>
            <a:picLocks noChangeAspect="1"/>
          </p:cNvPicPr>
          <p:nvPr userDrawn="1"/>
        </p:nvPicPr>
        <p:blipFill>
          <a:blip r:embed="rId4"/>
          <a:stretch>
            <a:fillRect/>
          </a:stretch>
        </p:blipFill>
        <p:spPr>
          <a:xfrm>
            <a:off x="9123886" y="528871"/>
            <a:ext cx="542286" cy="641326"/>
          </a:xfrm>
          <a:prstGeom prst="rect">
            <a:avLst/>
          </a:prstGeom>
        </p:spPr>
      </p:pic>
    </p:spTree>
    <p:extLst>
      <p:ext uri="{BB962C8B-B14F-4D97-AF65-F5344CB8AC3E}">
        <p14:creationId xmlns:p14="http://schemas.microsoft.com/office/powerpoint/2010/main" val="3033881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 rot">
    <p:spTree>
      <p:nvGrpSpPr>
        <p:cNvPr id="1" name=""/>
        <p:cNvGrpSpPr/>
        <p:nvPr/>
      </p:nvGrpSpPr>
      <p:grpSpPr>
        <a:xfrm>
          <a:off x="0" y="0"/>
          <a:ext cx="0" cy="0"/>
          <a:chOff x="0" y="0"/>
          <a:chExt cx="0" cy="0"/>
        </a:xfrm>
      </p:grpSpPr>
      <p:sp>
        <p:nvSpPr>
          <p:cNvPr id="14" name="Inhaltsplatzhalter 14">
            <a:extLst>
              <a:ext uri="{FF2B5EF4-FFF2-40B4-BE49-F238E27FC236}">
                <a16:creationId xmlns:a16="http://schemas.microsoft.com/office/drawing/2014/main" id="{64B62261-B436-4842-9B0D-B280CFE6F95B}"/>
              </a:ext>
            </a:extLst>
          </p:cNvPr>
          <p:cNvSpPr>
            <a:spLocks noGrp="1"/>
          </p:cNvSpPr>
          <p:nvPr>
            <p:ph sz="quarter" idx="13"/>
          </p:nvPr>
        </p:nvSpPr>
        <p:spPr>
          <a:xfrm>
            <a:off x="500063" y="742950"/>
            <a:ext cx="7800975" cy="557211"/>
          </a:xfrm>
          <a:prstGeom prst="rect">
            <a:avLst/>
          </a:prstGeom>
        </p:spPr>
        <p:txBody>
          <a:bodyPr/>
          <a:lstStyle>
            <a:lvl1pPr marL="0" indent="0">
              <a:buNone/>
              <a:defRPr sz="3600" b="1">
                <a:solidFill>
                  <a:srgbClr val="EE6A6C"/>
                </a:solidFill>
              </a:defRPr>
            </a:lvl1pPr>
          </a:lstStyle>
          <a:p>
            <a:r>
              <a:rPr lang="de-DE" dirty="0"/>
              <a:t>Mastertextformat bearbeiten</a:t>
            </a:r>
          </a:p>
        </p:txBody>
      </p:sp>
      <p:sp>
        <p:nvSpPr>
          <p:cNvPr id="9" name="Titel 4">
            <a:extLst>
              <a:ext uri="{FF2B5EF4-FFF2-40B4-BE49-F238E27FC236}">
                <a16:creationId xmlns:a16="http://schemas.microsoft.com/office/drawing/2014/main" id="{54978E76-41A9-8442-A46B-235F54F3C114}"/>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TEAMS BILDEN</a:t>
            </a:r>
          </a:p>
        </p:txBody>
      </p:sp>
      <p:sp>
        <p:nvSpPr>
          <p:cNvPr id="15" name="Rechteck 14">
            <a:extLst>
              <a:ext uri="{FF2B5EF4-FFF2-40B4-BE49-F238E27FC236}">
                <a16:creationId xmlns:a16="http://schemas.microsoft.com/office/drawing/2014/main" id="{95DDA065-47CC-8F4A-82D2-688C7009CE2C}"/>
              </a:ext>
            </a:extLst>
          </p:cNvPr>
          <p:cNvSpPr/>
          <p:nvPr userDrawn="1"/>
        </p:nvSpPr>
        <p:spPr>
          <a:xfrm>
            <a:off x="-5173" y="-15458"/>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6" name="Rechteck 15">
            <a:extLst>
              <a:ext uri="{FF2B5EF4-FFF2-40B4-BE49-F238E27FC236}">
                <a16:creationId xmlns:a16="http://schemas.microsoft.com/office/drawing/2014/main" id="{4B25116E-4FD8-654C-B612-2C0C195BC68C}"/>
              </a:ext>
            </a:extLst>
          </p:cNvPr>
          <p:cNvSpPr/>
          <p:nvPr userDrawn="1"/>
        </p:nvSpPr>
        <p:spPr>
          <a:xfrm>
            <a:off x="-5173" y="6784591"/>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3" name="Textplatzhalter 2">
            <a:extLst>
              <a:ext uri="{FF2B5EF4-FFF2-40B4-BE49-F238E27FC236}">
                <a16:creationId xmlns:a16="http://schemas.microsoft.com/office/drawing/2014/main" id="{13F97840-42F3-67F1-C587-F64608E2DE85}"/>
              </a:ext>
            </a:extLst>
          </p:cNvPr>
          <p:cNvSpPr>
            <a:spLocks noGrp="1"/>
          </p:cNvSpPr>
          <p:nvPr>
            <p:ph type="body" sz="quarter" idx="14"/>
          </p:nvPr>
        </p:nvSpPr>
        <p:spPr>
          <a:xfrm>
            <a:off x="517918" y="1659274"/>
            <a:ext cx="9148254"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pic>
        <p:nvPicPr>
          <p:cNvPr id="13" name="Grafik 12">
            <a:extLst>
              <a:ext uri="{FF2B5EF4-FFF2-40B4-BE49-F238E27FC236}">
                <a16:creationId xmlns:a16="http://schemas.microsoft.com/office/drawing/2014/main" id="{3B64A666-4F89-8C18-2BCB-41FD183A90F3}"/>
              </a:ext>
            </a:extLst>
          </p:cNvPr>
          <p:cNvPicPr>
            <a:picLocks noChangeAspect="1"/>
          </p:cNvPicPr>
          <p:nvPr userDrawn="1"/>
        </p:nvPicPr>
        <p:blipFill>
          <a:blip r:embed="rId2"/>
          <a:stretch>
            <a:fillRect/>
          </a:stretch>
        </p:blipFill>
        <p:spPr>
          <a:xfrm>
            <a:off x="9123886" y="528871"/>
            <a:ext cx="542286" cy="641326"/>
          </a:xfrm>
          <a:prstGeom prst="rect">
            <a:avLst/>
          </a:prstGeom>
        </p:spPr>
      </p:pic>
      <p:sp>
        <p:nvSpPr>
          <p:cNvPr id="17" name="Textfeld 16">
            <a:extLst>
              <a:ext uri="{FF2B5EF4-FFF2-40B4-BE49-F238E27FC236}">
                <a16:creationId xmlns:a16="http://schemas.microsoft.com/office/drawing/2014/main" id="{8AAC8469-FF42-C7D8-C234-B40C565F982E}"/>
              </a:ext>
            </a:extLst>
          </p:cNvPr>
          <p:cNvSpPr txBox="1"/>
          <p:nvPr userDrawn="1"/>
        </p:nvSpPr>
        <p:spPr>
          <a:xfrm rot="16200000">
            <a:off x="-264496" y="3301522"/>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spTree>
    <p:extLst>
      <p:ext uri="{BB962C8B-B14F-4D97-AF65-F5344CB8AC3E}">
        <p14:creationId xmlns:p14="http://schemas.microsoft.com/office/powerpoint/2010/main" val="592215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 Teameinteilung (2 Teams)">
    <p:spTree>
      <p:nvGrpSpPr>
        <p:cNvPr id="1" name=""/>
        <p:cNvGrpSpPr/>
        <p:nvPr/>
      </p:nvGrpSpPr>
      <p:grpSpPr>
        <a:xfrm>
          <a:off x="0" y="0"/>
          <a:ext cx="0" cy="0"/>
          <a:chOff x="0" y="0"/>
          <a:chExt cx="0" cy="0"/>
        </a:xfrm>
      </p:grpSpPr>
      <p:sp>
        <p:nvSpPr>
          <p:cNvPr id="17" name="Rechteck 16">
            <a:extLst>
              <a:ext uri="{FF2B5EF4-FFF2-40B4-BE49-F238E27FC236}">
                <a16:creationId xmlns:a16="http://schemas.microsoft.com/office/drawing/2014/main" id="{1DE64444-DF6E-A54F-8BC5-898BA5FECEB3}"/>
              </a:ext>
            </a:extLst>
          </p:cNvPr>
          <p:cNvSpPr/>
          <p:nvPr userDrawn="1"/>
        </p:nvSpPr>
        <p:spPr>
          <a:xfrm>
            <a:off x="-5174" y="-15458"/>
            <a:ext cx="9918000" cy="80133"/>
          </a:xfrm>
          <a:prstGeom prst="rect">
            <a:avLst/>
          </a:prstGeom>
          <a:solidFill>
            <a:srgbClr val="416E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8" name="Rechteck 17">
            <a:extLst>
              <a:ext uri="{FF2B5EF4-FFF2-40B4-BE49-F238E27FC236}">
                <a16:creationId xmlns:a16="http://schemas.microsoft.com/office/drawing/2014/main" id="{AEDEBE24-EDBD-814B-85D9-0B4D507994D4}"/>
              </a:ext>
            </a:extLst>
          </p:cNvPr>
          <p:cNvSpPr/>
          <p:nvPr userDrawn="1"/>
        </p:nvSpPr>
        <p:spPr>
          <a:xfrm>
            <a:off x="-5174" y="6791123"/>
            <a:ext cx="9918000" cy="80133"/>
          </a:xfrm>
          <a:prstGeom prst="rect">
            <a:avLst/>
          </a:prstGeom>
          <a:solidFill>
            <a:srgbClr val="416E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24" name="Titel 4">
            <a:extLst>
              <a:ext uri="{FF2B5EF4-FFF2-40B4-BE49-F238E27FC236}">
                <a16:creationId xmlns:a16="http://schemas.microsoft.com/office/drawing/2014/main" id="{B12FBD5A-7D04-1D1D-DE5A-663BE23C9767}"/>
              </a:ext>
            </a:extLst>
          </p:cNvPr>
          <p:cNvSpPr txBox="1">
            <a:spLocks/>
          </p:cNvSpPr>
          <p:nvPr userDrawn="1"/>
        </p:nvSpPr>
        <p:spPr>
          <a:xfrm>
            <a:off x="511038" y="390881"/>
            <a:ext cx="3629447"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VORSCHLAG VON:</a:t>
            </a:r>
          </a:p>
        </p:txBody>
      </p:sp>
      <p:sp>
        <p:nvSpPr>
          <p:cNvPr id="27" name="Inhaltsplatzhalter 14">
            <a:extLst>
              <a:ext uri="{FF2B5EF4-FFF2-40B4-BE49-F238E27FC236}">
                <a16:creationId xmlns:a16="http://schemas.microsoft.com/office/drawing/2014/main" id="{FCBFBF09-A060-ADD5-60A3-C54101380D67}"/>
              </a:ext>
            </a:extLst>
          </p:cNvPr>
          <p:cNvSpPr>
            <a:spLocks noGrp="1"/>
          </p:cNvSpPr>
          <p:nvPr>
            <p:ph sz="quarter" idx="13"/>
          </p:nvPr>
        </p:nvSpPr>
        <p:spPr>
          <a:xfrm>
            <a:off x="500063" y="707778"/>
            <a:ext cx="4988049" cy="557211"/>
          </a:xfrm>
          <a:prstGeom prst="rect">
            <a:avLst/>
          </a:prstGeom>
        </p:spPr>
        <p:txBody>
          <a:bodyPr/>
          <a:lstStyle>
            <a:lvl1pPr marL="0" indent="0">
              <a:buNone/>
              <a:defRPr sz="3000" b="1">
                <a:solidFill>
                  <a:srgbClr val="EC756F"/>
                </a:solidFill>
              </a:defRPr>
            </a:lvl1pPr>
          </a:lstStyle>
          <a:p>
            <a:r>
              <a:rPr lang="de-DE" dirty="0"/>
              <a:t>Mastertextformat bearbeiten</a:t>
            </a:r>
          </a:p>
        </p:txBody>
      </p:sp>
      <p:pic>
        <p:nvPicPr>
          <p:cNvPr id="30" name="Grafik 29">
            <a:extLst>
              <a:ext uri="{FF2B5EF4-FFF2-40B4-BE49-F238E27FC236}">
                <a16:creationId xmlns:a16="http://schemas.microsoft.com/office/drawing/2014/main" id="{677BD1D7-29EE-3C8A-110D-4A80352E533E}"/>
              </a:ext>
            </a:extLst>
          </p:cNvPr>
          <p:cNvPicPr>
            <a:picLocks noChangeAspect="1"/>
          </p:cNvPicPr>
          <p:nvPr userDrawn="1"/>
        </p:nvPicPr>
        <p:blipFill>
          <a:blip r:embed="rId2"/>
          <a:stretch>
            <a:fillRect/>
          </a:stretch>
        </p:blipFill>
        <p:spPr>
          <a:xfrm>
            <a:off x="9339258" y="528871"/>
            <a:ext cx="339615" cy="401640"/>
          </a:xfrm>
          <a:prstGeom prst="rect">
            <a:avLst/>
          </a:prstGeom>
        </p:spPr>
      </p:pic>
      <p:cxnSp>
        <p:nvCxnSpPr>
          <p:cNvPr id="2" name="Gerade Verbindung 1">
            <a:extLst>
              <a:ext uri="{FF2B5EF4-FFF2-40B4-BE49-F238E27FC236}">
                <a16:creationId xmlns:a16="http://schemas.microsoft.com/office/drawing/2014/main" id="{EC938D64-C8E3-9639-C2CB-3C70586425F6}"/>
              </a:ext>
            </a:extLst>
          </p:cNvPr>
          <p:cNvCxnSpPr>
            <a:cxnSpLocks/>
          </p:cNvCxnSpPr>
          <p:nvPr userDrawn="1"/>
        </p:nvCxnSpPr>
        <p:spPr>
          <a:xfrm flipH="1">
            <a:off x="1710" y="1264989"/>
            <a:ext cx="9911116" cy="0"/>
          </a:xfrm>
          <a:prstGeom prst="line">
            <a:avLst/>
          </a:prstGeom>
          <a:ln w="6350">
            <a:solidFill>
              <a:schemeClr val="bg2">
                <a:lumMod val="50000"/>
              </a:schemeClr>
            </a:solidFill>
            <a:prstDash val="lgDash"/>
          </a:ln>
        </p:spPr>
        <p:style>
          <a:lnRef idx="1">
            <a:schemeClr val="accent1"/>
          </a:lnRef>
          <a:fillRef idx="0">
            <a:schemeClr val="accent1"/>
          </a:fillRef>
          <a:effectRef idx="0">
            <a:schemeClr val="accent1"/>
          </a:effectRef>
          <a:fontRef idx="minor">
            <a:schemeClr val="tx1"/>
          </a:fontRef>
        </p:style>
      </p:cxnSp>
      <p:sp>
        <p:nvSpPr>
          <p:cNvPr id="6" name="Inhaltsplatzhalter 14">
            <a:extLst>
              <a:ext uri="{FF2B5EF4-FFF2-40B4-BE49-F238E27FC236}">
                <a16:creationId xmlns:a16="http://schemas.microsoft.com/office/drawing/2014/main" id="{D6804DAB-8F5D-8912-8F7D-B35D3077999B}"/>
              </a:ext>
            </a:extLst>
          </p:cNvPr>
          <p:cNvSpPr>
            <a:spLocks noGrp="1"/>
          </p:cNvSpPr>
          <p:nvPr>
            <p:ph sz="quarter" idx="14" hasCustomPrompt="1"/>
          </p:nvPr>
        </p:nvSpPr>
        <p:spPr>
          <a:xfrm>
            <a:off x="500063" y="1306630"/>
            <a:ext cx="3917825" cy="414712"/>
          </a:xfrm>
          <a:prstGeom prst="rect">
            <a:avLst/>
          </a:prstGeom>
        </p:spPr>
        <p:txBody>
          <a:bodyPr/>
          <a:lstStyle>
            <a:lvl1pPr marL="0" indent="0">
              <a:buNone/>
              <a:defRPr sz="2400" b="1">
                <a:solidFill>
                  <a:srgbClr val="37ADA8"/>
                </a:solidFill>
              </a:defRPr>
            </a:lvl1pPr>
          </a:lstStyle>
          <a:p>
            <a:r>
              <a:rPr lang="de-DE" dirty="0"/>
              <a:t>Team Nr.</a:t>
            </a:r>
          </a:p>
        </p:txBody>
      </p:sp>
      <p:sp>
        <p:nvSpPr>
          <p:cNvPr id="7" name="Inhaltsplatzhalter 14">
            <a:extLst>
              <a:ext uri="{FF2B5EF4-FFF2-40B4-BE49-F238E27FC236}">
                <a16:creationId xmlns:a16="http://schemas.microsoft.com/office/drawing/2014/main" id="{A56CD0F8-4F05-4595-1B45-79336DE56601}"/>
              </a:ext>
            </a:extLst>
          </p:cNvPr>
          <p:cNvSpPr>
            <a:spLocks noGrp="1"/>
          </p:cNvSpPr>
          <p:nvPr>
            <p:ph sz="quarter" idx="15" hasCustomPrompt="1"/>
          </p:nvPr>
        </p:nvSpPr>
        <p:spPr>
          <a:xfrm>
            <a:off x="5488112" y="1306630"/>
            <a:ext cx="3917825" cy="414712"/>
          </a:xfrm>
          <a:prstGeom prst="rect">
            <a:avLst/>
          </a:prstGeom>
        </p:spPr>
        <p:txBody>
          <a:bodyPr/>
          <a:lstStyle>
            <a:lvl1pPr marL="0" indent="0">
              <a:buNone/>
              <a:defRPr sz="2400" b="1">
                <a:solidFill>
                  <a:srgbClr val="37ADA8"/>
                </a:solidFill>
              </a:defRPr>
            </a:lvl1pPr>
          </a:lstStyle>
          <a:p>
            <a:r>
              <a:rPr lang="de-DE" dirty="0"/>
              <a:t>Team Nr.</a:t>
            </a:r>
          </a:p>
        </p:txBody>
      </p:sp>
      <p:sp>
        <p:nvSpPr>
          <p:cNvPr id="11" name="Textfeld 10">
            <a:extLst>
              <a:ext uri="{FF2B5EF4-FFF2-40B4-BE49-F238E27FC236}">
                <a16:creationId xmlns:a16="http://schemas.microsoft.com/office/drawing/2014/main" id="{BC41A659-5E16-2ADE-E788-12AB58032F12}"/>
              </a:ext>
            </a:extLst>
          </p:cNvPr>
          <p:cNvSpPr txBox="1"/>
          <p:nvPr userDrawn="1"/>
        </p:nvSpPr>
        <p:spPr>
          <a:xfrm rot="16200000">
            <a:off x="-264496" y="3301522"/>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spTree>
    <p:extLst>
      <p:ext uri="{BB962C8B-B14F-4D97-AF65-F5344CB8AC3E}">
        <p14:creationId xmlns:p14="http://schemas.microsoft.com/office/powerpoint/2010/main" val="228982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o – Teameinteilung (4 Teams)">
    <p:spTree>
      <p:nvGrpSpPr>
        <p:cNvPr id="1" name=""/>
        <p:cNvGrpSpPr/>
        <p:nvPr/>
      </p:nvGrpSpPr>
      <p:grpSpPr>
        <a:xfrm>
          <a:off x="0" y="0"/>
          <a:ext cx="0" cy="0"/>
          <a:chOff x="0" y="0"/>
          <a:chExt cx="0" cy="0"/>
        </a:xfrm>
      </p:grpSpPr>
      <p:sp>
        <p:nvSpPr>
          <p:cNvPr id="17" name="Rechteck 16">
            <a:extLst>
              <a:ext uri="{FF2B5EF4-FFF2-40B4-BE49-F238E27FC236}">
                <a16:creationId xmlns:a16="http://schemas.microsoft.com/office/drawing/2014/main" id="{1DE64444-DF6E-A54F-8BC5-898BA5FECEB3}"/>
              </a:ext>
            </a:extLst>
          </p:cNvPr>
          <p:cNvSpPr/>
          <p:nvPr userDrawn="1"/>
        </p:nvSpPr>
        <p:spPr>
          <a:xfrm>
            <a:off x="-5174" y="-15458"/>
            <a:ext cx="9918000" cy="80133"/>
          </a:xfrm>
          <a:prstGeom prst="rect">
            <a:avLst/>
          </a:prstGeom>
          <a:solidFill>
            <a:srgbClr val="416E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8" name="Rechteck 17">
            <a:extLst>
              <a:ext uri="{FF2B5EF4-FFF2-40B4-BE49-F238E27FC236}">
                <a16:creationId xmlns:a16="http://schemas.microsoft.com/office/drawing/2014/main" id="{AEDEBE24-EDBD-814B-85D9-0B4D507994D4}"/>
              </a:ext>
            </a:extLst>
          </p:cNvPr>
          <p:cNvSpPr/>
          <p:nvPr userDrawn="1"/>
        </p:nvSpPr>
        <p:spPr>
          <a:xfrm>
            <a:off x="-5174" y="6791123"/>
            <a:ext cx="9918000" cy="80133"/>
          </a:xfrm>
          <a:prstGeom prst="rect">
            <a:avLst/>
          </a:prstGeom>
          <a:solidFill>
            <a:srgbClr val="416E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24" name="Titel 4">
            <a:extLst>
              <a:ext uri="{FF2B5EF4-FFF2-40B4-BE49-F238E27FC236}">
                <a16:creationId xmlns:a16="http://schemas.microsoft.com/office/drawing/2014/main" id="{B12FBD5A-7D04-1D1D-DE5A-663BE23C9767}"/>
              </a:ext>
            </a:extLst>
          </p:cNvPr>
          <p:cNvSpPr txBox="1">
            <a:spLocks/>
          </p:cNvSpPr>
          <p:nvPr userDrawn="1"/>
        </p:nvSpPr>
        <p:spPr>
          <a:xfrm>
            <a:off x="511038" y="390881"/>
            <a:ext cx="3629447"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VORSCHLAG VON:</a:t>
            </a:r>
          </a:p>
        </p:txBody>
      </p:sp>
      <p:sp>
        <p:nvSpPr>
          <p:cNvPr id="27" name="Inhaltsplatzhalter 14">
            <a:extLst>
              <a:ext uri="{FF2B5EF4-FFF2-40B4-BE49-F238E27FC236}">
                <a16:creationId xmlns:a16="http://schemas.microsoft.com/office/drawing/2014/main" id="{FCBFBF09-A060-ADD5-60A3-C54101380D67}"/>
              </a:ext>
            </a:extLst>
          </p:cNvPr>
          <p:cNvSpPr>
            <a:spLocks noGrp="1"/>
          </p:cNvSpPr>
          <p:nvPr>
            <p:ph sz="quarter" idx="13"/>
          </p:nvPr>
        </p:nvSpPr>
        <p:spPr>
          <a:xfrm>
            <a:off x="500063" y="707778"/>
            <a:ext cx="4988049" cy="557211"/>
          </a:xfrm>
          <a:prstGeom prst="rect">
            <a:avLst/>
          </a:prstGeom>
        </p:spPr>
        <p:txBody>
          <a:bodyPr/>
          <a:lstStyle>
            <a:lvl1pPr marL="0" indent="0">
              <a:buNone/>
              <a:defRPr sz="3000" b="1">
                <a:solidFill>
                  <a:srgbClr val="EC756F"/>
                </a:solidFill>
              </a:defRPr>
            </a:lvl1pPr>
          </a:lstStyle>
          <a:p>
            <a:r>
              <a:rPr lang="de-DE" dirty="0"/>
              <a:t>Mastertextformat bearbeiten</a:t>
            </a:r>
          </a:p>
        </p:txBody>
      </p:sp>
      <p:pic>
        <p:nvPicPr>
          <p:cNvPr id="30" name="Grafik 29">
            <a:extLst>
              <a:ext uri="{FF2B5EF4-FFF2-40B4-BE49-F238E27FC236}">
                <a16:creationId xmlns:a16="http://schemas.microsoft.com/office/drawing/2014/main" id="{677BD1D7-29EE-3C8A-110D-4A80352E533E}"/>
              </a:ext>
            </a:extLst>
          </p:cNvPr>
          <p:cNvPicPr>
            <a:picLocks noChangeAspect="1"/>
          </p:cNvPicPr>
          <p:nvPr userDrawn="1"/>
        </p:nvPicPr>
        <p:blipFill>
          <a:blip r:embed="rId2"/>
          <a:stretch>
            <a:fillRect/>
          </a:stretch>
        </p:blipFill>
        <p:spPr>
          <a:xfrm>
            <a:off x="9339258" y="528871"/>
            <a:ext cx="339615" cy="401640"/>
          </a:xfrm>
          <a:prstGeom prst="rect">
            <a:avLst/>
          </a:prstGeom>
        </p:spPr>
      </p:pic>
      <p:cxnSp>
        <p:nvCxnSpPr>
          <p:cNvPr id="2" name="Gerade Verbindung 1">
            <a:extLst>
              <a:ext uri="{FF2B5EF4-FFF2-40B4-BE49-F238E27FC236}">
                <a16:creationId xmlns:a16="http://schemas.microsoft.com/office/drawing/2014/main" id="{EC938D64-C8E3-9639-C2CB-3C70586425F6}"/>
              </a:ext>
            </a:extLst>
          </p:cNvPr>
          <p:cNvCxnSpPr>
            <a:cxnSpLocks/>
          </p:cNvCxnSpPr>
          <p:nvPr userDrawn="1"/>
        </p:nvCxnSpPr>
        <p:spPr>
          <a:xfrm flipH="1">
            <a:off x="1710" y="1264989"/>
            <a:ext cx="9911116" cy="0"/>
          </a:xfrm>
          <a:prstGeom prst="line">
            <a:avLst/>
          </a:prstGeom>
          <a:ln w="6350">
            <a:solidFill>
              <a:schemeClr val="bg2">
                <a:lumMod val="50000"/>
              </a:schemeClr>
            </a:solidFill>
            <a:prstDash val="lgDash"/>
          </a:ln>
        </p:spPr>
        <p:style>
          <a:lnRef idx="1">
            <a:schemeClr val="accent1"/>
          </a:lnRef>
          <a:fillRef idx="0">
            <a:schemeClr val="accent1"/>
          </a:fillRef>
          <a:effectRef idx="0">
            <a:schemeClr val="accent1"/>
          </a:effectRef>
          <a:fontRef idx="minor">
            <a:schemeClr val="tx1"/>
          </a:fontRef>
        </p:style>
      </p:cxnSp>
      <p:sp>
        <p:nvSpPr>
          <p:cNvPr id="6" name="Inhaltsplatzhalter 14">
            <a:extLst>
              <a:ext uri="{FF2B5EF4-FFF2-40B4-BE49-F238E27FC236}">
                <a16:creationId xmlns:a16="http://schemas.microsoft.com/office/drawing/2014/main" id="{D6804DAB-8F5D-8912-8F7D-B35D3077999B}"/>
              </a:ext>
            </a:extLst>
          </p:cNvPr>
          <p:cNvSpPr>
            <a:spLocks noGrp="1"/>
          </p:cNvSpPr>
          <p:nvPr>
            <p:ph sz="quarter" idx="14" hasCustomPrompt="1"/>
          </p:nvPr>
        </p:nvSpPr>
        <p:spPr>
          <a:xfrm>
            <a:off x="500064" y="1306630"/>
            <a:ext cx="2143062" cy="414712"/>
          </a:xfrm>
          <a:prstGeom prst="rect">
            <a:avLst/>
          </a:prstGeom>
        </p:spPr>
        <p:txBody>
          <a:bodyPr/>
          <a:lstStyle>
            <a:lvl1pPr marL="0" indent="0">
              <a:buNone/>
              <a:defRPr sz="2400" b="1">
                <a:solidFill>
                  <a:srgbClr val="37ADA8"/>
                </a:solidFill>
              </a:defRPr>
            </a:lvl1pPr>
          </a:lstStyle>
          <a:p>
            <a:r>
              <a:rPr lang="de-DE" dirty="0"/>
              <a:t>Team Nr.</a:t>
            </a:r>
          </a:p>
        </p:txBody>
      </p:sp>
      <p:sp>
        <p:nvSpPr>
          <p:cNvPr id="7" name="Inhaltsplatzhalter 14">
            <a:extLst>
              <a:ext uri="{FF2B5EF4-FFF2-40B4-BE49-F238E27FC236}">
                <a16:creationId xmlns:a16="http://schemas.microsoft.com/office/drawing/2014/main" id="{A56CD0F8-4F05-4595-1B45-79336DE56601}"/>
              </a:ext>
            </a:extLst>
          </p:cNvPr>
          <p:cNvSpPr>
            <a:spLocks noGrp="1"/>
          </p:cNvSpPr>
          <p:nvPr>
            <p:ph sz="quarter" idx="15" hasCustomPrompt="1"/>
          </p:nvPr>
        </p:nvSpPr>
        <p:spPr>
          <a:xfrm>
            <a:off x="2874209" y="1306630"/>
            <a:ext cx="2108014" cy="414712"/>
          </a:xfrm>
          <a:prstGeom prst="rect">
            <a:avLst/>
          </a:prstGeom>
        </p:spPr>
        <p:txBody>
          <a:bodyPr/>
          <a:lstStyle>
            <a:lvl1pPr marL="0" indent="0">
              <a:buNone/>
              <a:defRPr sz="2400" b="1">
                <a:solidFill>
                  <a:srgbClr val="37ADA8"/>
                </a:solidFill>
              </a:defRPr>
            </a:lvl1pPr>
          </a:lstStyle>
          <a:p>
            <a:r>
              <a:rPr lang="de-DE" dirty="0"/>
              <a:t>Team Nr.</a:t>
            </a:r>
          </a:p>
        </p:txBody>
      </p:sp>
      <p:sp>
        <p:nvSpPr>
          <p:cNvPr id="11" name="Textfeld 10">
            <a:extLst>
              <a:ext uri="{FF2B5EF4-FFF2-40B4-BE49-F238E27FC236}">
                <a16:creationId xmlns:a16="http://schemas.microsoft.com/office/drawing/2014/main" id="{BC41A659-5E16-2ADE-E788-12AB58032F12}"/>
              </a:ext>
            </a:extLst>
          </p:cNvPr>
          <p:cNvSpPr txBox="1"/>
          <p:nvPr userDrawn="1"/>
        </p:nvSpPr>
        <p:spPr>
          <a:xfrm rot="16200000">
            <a:off x="-264496" y="3301522"/>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sp>
        <p:nvSpPr>
          <p:cNvPr id="10" name="Inhaltsplatzhalter 14">
            <a:extLst>
              <a:ext uri="{FF2B5EF4-FFF2-40B4-BE49-F238E27FC236}">
                <a16:creationId xmlns:a16="http://schemas.microsoft.com/office/drawing/2014/main" id="{89CDFCB4-A6CF-8AC3-937D-519A0C690091}"/>
              </a:ext>
            </a:extLst>
          </p:cNvPr>
          <p:cNvSpPr>
            <a:spLocks noGrp="1"/>
          </p:cNvSpPr>
          <p:nvPr>
            <p:ph sz="quarter" idx="16" hasCustomPrompt="1"/>
          </p:nvPr>
        </p:nvSpPr>
        <p:spPr>
          <a:xfrm>
            <a:off x="7554400" y="1306630"/>
            <a:ext cx="2108014" cy="414712"/>
          </a:xfrm>
          <a:prstGeom prst="rect">
            <a:avLst/>
          </a:prstGeom>
        </p:spPr>
        <p:txBody>
          <a:bodyPr/>
          <a:lstStyle>
            <a:lvl1pPr marL="0" indent="0">
              <a:buNone/>
              <a:defRPr sz="2400" b="1">
                <a:solidFill>
                  <a:srgbClr val="37ADA8"/>
                </a:solidFill>
              </a:defRPr>
            </a:lvl1pPr>
          </a:lstStyle>
          <a:p>
            <a:r>
              <a:rPr lang="de-DE" dirty="0"/>
              <a:t>Team Nr.</a:t>
            </a:r>
          </a:p>
        </p:txBody>
      </p:sp>
      <p:sp>
        <p:nvSpPr>
          <p:cNvPr id="13" name="Inhaltsplatzhalter 14">
            <a:extLst>
              <a:ext uri="{FF2B5EF4-FFF2-40B4-BE49-F238E27FC236}">
                <a16:creationId xmlns:a16="http://schemas.microsoft.com/office/drawing/2014/main" id="{AFD4433B-8F45-D6A3-F89C-85F7DCA6F9B0}"/>
              </a:ext>
            </a:extLst>
          </p:cNvPr>
          <p:cNvSpPr>
            <a:spLocks noGrp="1"/>
          </p:cNvSpPr>
          <p:nvPr>
            <p:ph sz="quarter" idx="17" hasCustomPrompt="1"/>
          </p:nvPr>
        </p:nvSpPr>
        <p:spPr>
          <a:xfrm>
            <a:off x="5215303" y="1306630"/>
            <a:ext cx="2108014" cy="414712"/>
          </a:xfrm>
          <a:prstGeom prst="rect">
            <a:avLst/>
          </a:prstGeom>
        </p:spPr>
        <p:txBody>
          <a:bodyPr/>
          <a:lstStyle>
            <a:lvl1pPr marL="0" indent="0">
              <a:buNone/>
              <a:defRPr sz="2400" b="1">
                <a:solidFill>
                  <a:srgbClr val="37ADA8"/>
                </a:solidFill>
              </a:defRPr>
            </a:lvl1pPr>
          </a:lstStyle>
          <a:p>
            <a:r>
              <a:rPr lang="de-DE" dirty="0"/>
              <a:t>Team Nr.</a:t>
            </a:r>
          </a:p>
        </p:txBody>
      </p:sp>
    </p:spTree>
    <p:extLst>
      <p:ext uri="{BB962C8B-B14F-4D97-AF65-F5344CB8AC3E}">
        <p14:creationId xmlns:p14="http://schemas.microsoft.com/office/powerpoint/2010/main" val="345518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o - Wahlkarten">
    <p:spTree>
      <p:nvGrpSpPr>
        <p:cNvPr id="1" name=""/>
        <p:cNvGrpSpPr/>
        <p:nvPr/>
      </p:nvGrpSpPr>
      <p:grpSpPr>
        <a:xfrm>
          <a:off x="0" y="0"/>
          <a:ext cx="0" cy="0"/>
          <a:chOff x="0" y="0"/>
          <a:chExt cx="0" cy="0"/>
        </a:xfrm>
      </p:grpSpPr>
      <p:cxnSp>
        <p:nvCxnSpPr>
          <p:cNvPr id="10" name="Gerade Verbindung 9">
            <a:extLst>
              <a:ext uri="{FF2B5EF4-FFF2-40B4-BE49-F238E27FC236}">
                <a16:creationId xmlns:a16="http://schemas.microsoft.com/office/drawing/2014/main" id="{17D33966-CBBE-3794-625A-F02E3E9EADE1}"/>
              </a:ext>
            </a:extLst>
          </p:cNvPr>
          <p:cNvCxnSpPr>
            <a:cxnSpLocks/>
          </p:cNvCxnSpPr>
          <p:nvPr userDrawn="1"/>
        </p:nvCxnSpPr>
        <p:spPr>
          <a:xfrm>
            <a:off x="9906000" y="0"/>
            <a:ext cx="0" cy="6858000"/>
          </a:xfrm>
          <a:prstGeom prst="line">
            <a:avLst/>
          </a:prstGeom>
          <a:ln w="6350">
            <a:solidFill>
              <a:schemeClr val="bg2">
                <a:lumMod val="50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12" name="Group 5">
            <a:extLst>
              <a:ext uri="{FF2B5EF4-FFF2-40B4-BE49-F238E27FC236}">
                <a16:creationId xmlns:a16="http://schemas.microsoft.com/office/drawing/2014/main" id="{B48459EF-3105-ADCF-A674-7C7D1A17CE5F}"/>
              </a:ext>
            </a:extLst>
          </p:cNvPr>
          <p:cNvGrpSpPr/>
          <p:nvPr userDrawn="1"/>
        </p:nvGrpSpPr>
        <p:grpSpPr>
          <a:xfrm rot="5400000">
            <a:off x="5724605" y="-759718"/>
            <a:ext cx="3424996" cy="4949999"/>
            <a:chOff x="-1" y="0"/>
            <a:chExt cx="3424996" cy="4949999"/>
          </a:xfrm>
        </p:grpSpPr>
        <p:sp>
          <p:nvSpPr>
            <p:cNvPr id="13" name="Rectangle 13">
              <a:extLst>
                <a:ext uri="{FF2B5EF4-FFF2-40B4-BE49-F238E27FC236}">
                  <a16:creationId xmlns:a16="http://schemas.microsoft.com/office/drawing/2014/main" id="{61CC4E54-573C-FE11-5423-88AA93E591D8}"/>
                </a:ext>
              </a:extLst>
            </p:cNvPr>
            <p:cNvSpPr>
              <a:spLocks noChangeAspect="1"/>
            </p:cNvSpPr>
            <p:nvPr/>
          </p:nvSpPr>
          <p:spPr>
            <a:xfrm>
              <a:off x="-1" y="0"/>
              <a:ext cx="3424996" cy="4949999"/>
            </a:xfrm>
            <a:prstGeom prst="rect">
              <a:avLst/>
            </a:prstGeom>
            <a:pattFill prst="pct50">
              <a:fgClr>
                <a:srgbClr val="37ADA8"/>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7" name="Rounded Rectangle 14">
              <a:extLst>
                <a:ext uri="{FF2B5EF4-FFF2-40B4-BE49-F238E27FC236}">
                  <a16:creationId xmlns:a16="http://schemas.microsoft.com/office/drawing/2014/main" id="{D01E8382-7849-5517-6340-EEDA93D55D4E}"/>
                </a:ext>
              </a:extLst>
            </p:cNvPr>
            <p:cNvSpPr>
              <a:spLocks noChangeAspect="1"/>
            </p:cNvSpPr>
            <p:nvPr/>
          </p:nvSpPr>
          <p:spPr>
            <a:xfrm>
              <a:off x="779327" y="84374"/>
              <a:ext cx="2561621"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grpSp>
        <p:nvGrpSpPr>
          <p:cNvPr id="18" name="Group 18">
            <a:extLst>
              <a:ext uri="{FF2B5EF4-FFF2-40B4-BE49-F238E27FC236}">
                <a16:creationId xmlns:a16="http://schemas.microsoft.com/office/drawing/2014/main" id="{2C3704C9-BAE7-C78B-3B5F-C4EE3B4924EA}"/>
              </a:ext>
            </a:extLst>
          </p:cNvPr>
          <p:cNvGrpSpPr/>
          <p:nvPr userDrawn="1"/>
        </p:nvGrpSpPr>
        <p:grpSpPr>
          <a:xfrm rot="5400000">
            <a:off x="762506" y="-759720"/>
            <a:ext cx="3424996" cy="4949999"/>
            <a:chOff x="-1" y="0"/>
            <a:chExt cx="3424996" cy="4949999"/>
          </a:xfrm>
        </p:grpSpPr>
        <p:sp>
          <p:nvSpPr>
            <p:cNvPr id="19" name="Rectangle 26">
              <a:extLst>
                <a:ext uri="{FF2B5EF4-FFF2-40B4-BE49-F238E27FC236}">
                  <a16:creationId xmlns:a16="http://schemas.microsoft.com/office/drawing/2014/main" id="{16034CBC-CC56-8C73-6CE3-11327AA0CCF3}"/>
                </a:ext>
              </a:extLst>
            </p:cNvPr>
            <p:cNvSpPr>
              <a:spLocks noChangeAspect="1"/>
            </p:cNvSpPr>
            <p:nvPr/>
          </p:nvSpPr>
          <p:spPr>
            <a:xfrm>
              <a:off x="-1" y="0"/>
              <a:ext cx="3424996" cy="4949999"/>
            </a:xfrm>
            <a:prstGeom prst="rect">
              <a:avLst/>
            </a:prstGeom>
            <a:pattFill prst="pct50">
              <a:fgClr>
                <a:srgbClr val="37ADA8"/>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0" name="Rounded Rectangle 27">
              <a:extLst>
                <a:ext uri="{FF2B5EF4-FFF2-40B4-BE49-F238E27FC236}">
                  <a16:creationId xmlns:a16="http://schemas.microsoft.com/office/drawing/2014/main" id="{49BB14B8-E76F-8F84-90B1-D8A934FE8E86}"/>
                </a:ext>
              </a:extLst>
            </p:cNvPr>
            <p:cNvSpPr>
              <a:spLocks noChangeAspect="1"/>
            </p:cNvSpPr>
            <p:nvPr/>
          </p:nvSpPr>
          <p:spPr>
            <a:xfrm>
              <a:off x="779327" y="84374"/>
              <a:ext cx="2561621"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grpSp>
        <p:nvGrpSpPr>
          <p:cNvPr id="21" name="Group 31">
            <a:extLst>
              <a:ext uri="{FF2B5EF4-FFF2-40B4-BE49-F238E27FC236}">
                <a16:creationId xmlns:a16="http://schemas.microsoft.com/office/drawing/2014/main" id="{D4E5315F-F9B1-D12B-E966-6726D49DB1AF}"/>
              </a:ext>
            </a:extLst>
          </p:cNvPr>
          <p:cNvGrpSpPr/>
          <p:nvPr userDrawn="1"/>
        </p:nvGrpSpPr>
        <p:grpSpPr>
          <a:xfrm rot="5400000">
            <a:off x="5724605" y="2670148"/>
            <a:ext cx="3424996" cy="4949999"/>
            <a:chOff x="-1" y="0"/>
            <a:chExt cx="3424996" cy="4949999"/>
          </a:xfrm>
        </p:grpSpPr>
        <p:sp>
          <p:nvSpPr>
            <p:cNvPr id="22" name="Rectangle 39">
              <a:extLst>
                <a:ext uri="{FF2B5EF4-FFF2-40B4-BE49-F238E27FC236}">
                  <a16:creationId xmlns:a16="http://schemas.microsoft.com/office/drawing/2014/main" id="{60A313AA-7571-0667-7132-4AB76E713B26}"/>
                </a:ext>
              </a:extLst>
            </p:cNvPr>
            <p:cNvSpPr>
              <a:spLocks noChangeAspect="1"/>
            </p:cNvSpPr>
            <p:nvPr/>
          </p:nvSpPr>
          <p:spPr>
            <a:xfrm>
              <a:off x="-1" y="0"/>
              <a:ext cx="3424996" cy="4949999"/>
            </a:xfrm>
            <a:prstGeom prst="rect">
              <a:avLst/>
            </a:prstGeom>
            <a:pattFill prst="pct50">
              <a:fgClr>
                <a:srgbClr val="37ADA8"/>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Rounded Rectangle 40">
              <a:extLst>
                <a:ext uri="{FF2B5EF4-FFF2-40B4-BE49-F238E27FC236}">
                  <a16:creationId xmlns:a16="http://schemas.microsoft.com/office/drawing/2014/main" id="{DBFEAFBE-C534-F42A-F3CA-CC1436480289}"/>
                </a:ext>
              </a:extLst>
            </p:cNvPr>
            <p:cNvSpPr>
              <a:spLocks noChangeAspect="1"/>
            </p:cNvSpPr>
            <p:nvPr userDrawn="1"/>
          </p:nvSpPr>
          <p:spPr>
            <a:xfrm>
              <a:off x="779327" y="84374"/>
              <a:ext cx="2561621"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grpSp>
        <p:nvGrpSpPr>
          <p:cNvPr id="24" name="Group 44">
            <a:extLst>
              <a:ext uri="{FF2B5EF4-FFF2-40B4-BE49-F238E27FC236}">
                <a16:creationId xmlns:a16="http://schemas.microsoft.com/office/drawing/2014/main" id="{D627E56C-1407-FEA3-EE53-56513CE6C1D9}"/>
              </a:ext>
            </a:extLst>
          </p:cNvPr>
          <p:cNvGrpSpPr/>
          <p:nvPr userDrawn="1"/>
        </p:nvGrpSpPr>
        <p:grpSpPr>
          <a:xfrm rot="5400000">
            <a:off x="762503" y="2670502"/>
            <a:ext cx="3424996" cy="4949999"/>
            <a:chOff x="-1" y="0"/>
            <a:chExt cx="3424996" cy="4949999"/>
          </a:xfrm>
        </p:grpSpPr>
        <p:sp>
          <p:nvSpPr>
            <p:cNvPr id="25" name="Rectangle 52">
              <a:extLst>
                <a:ext uri="{FF2B5EF4-FFF2-40B4-BE49-F238E27FC236}">
                  <a16:creationId xmlns:a16="http://schemas.microsoft.com/office/drawing/2014/main" id="{B6CF36BB-7E3A-A6F2-DC0A-FED9E3BF1403}"/>
                </a:ext>
              </a:extLst>
            </p:cNvPr>
            <p:cNvSpPr>
              <a:spLocks noChangeAspect="1"/>
            </p:cNvSpPr>
            <p:nvPr/>
          </p:nvSpPr>
          <p:spPr>
            <a:xfrm>
              <a:off x="-1" y="0"/>
              <a:ext cx="3424996" cy="4949999"/>
            </a:xfrm>
            <a:prstGeom prst="rect">
              <a:avLst/>
            </a:prstGeom>
            <a:pattFill prst="pct50">
              <a:fgClr>
                <a:srgbClr val="37ADA8"/>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6" name="Rounded Rectangle 53">
              <a:extLst>
                <a:ext uri="{FF2B5EF4-FFF2-40B4-BE49-F238E27FC236}">
                  <a16:creationId xmlns:a16="http://schemas.microsoft.com/office/drawing/2014/main" id="{5AAAF7B0-6845-365D-A384-CBAFB814864C}"/>
                </a:ext>
              </a:extLst>
            </p:cNvPr>
            <p:cNvSpPr>
              <a:spLocks noChangeAspect="1"/>
            </p:cNvSpPr>
            <p:nvPr/>
          </p:nvSpPr>
          <p:spPr>
            <a:xfrm>
              <a:off x="779327" y="84374"/>
              <a:ext cx="2561621"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27" name="Textfeld 6">
            <a:extLst>
              <a:ext uri="{FF2B5EF4-FFF2-40B4-BE49-F238E27FC236}">
                <a16:creationId xmlns:a16="http://schemas.microsoft.com/office/drawing/2014/main" id="{F0CFA99A-1F6C-6EEE-73C9-BBC13DF9E403}"/>
              </a:ext>
            </a:extLst>
          </p:cNvPr>
          <p:cNvSpPr txBox="1"/>
          <p:nvPr userDrawn="1"/>
        </p:nvSpPr>
        <p:spPr>
          <a:xfrm>
            <a:off x="3978527" y="3052398"/>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28" name="Textfeld 6">
            <a:extLst>
              <a:ext uri="{FF2B5EF4-FFF2-40B4-BE49-F238E27FC236}">
                <a16:creationId xmlns:a16="http://schemas.microsoft.com/office/drawing/2014/main" id="{6E9EEE9E-3A7F-E563-D1FB-CD5395863829}"/>
              </a:ext>
            </a:extLst>
          </p:cNvPr>
          <p:cNvSpPr txBox="1"/>
          <p:nvPr userDrawn="1"/>
        </p:nvSpPr>
        <p:spPr>
          <a:xfrm>
            <a:off x="3978527" y="6489078"/>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29" name="Textfeld 6">
            <a:extLst>
              <a:ext uri="{FF2B5EF4-FFF2-40B4-BE49-F238E27FC236}">
                <a16:creationId xmlns:a16="http://schemas.microsoft.com/office/drawing/2014/main" id="{B86E3D4D-7BB6-1948-379C-66CB1A4B0EAE}"/>
              </a:ext>
            </a:extLst>
          </p:cNvPr>
          <p:cNvSpPr txBox="1"/>
          <p:nvPr userDrawn="1"/>
        </p:nvSpPr>
        <p:spPr>
          <a:xfrm>
            <a:off x="8942993" y="3052397"/>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30" name="Textfeld 6">
            <a:extLst>
              <a:ext uri="{FF2B5EF4-FFF2-40B4-BE49-F238E27FC236}">
                <a16:creationId xmlns:a16="http://schemas.microsoft.com/office/drawing/2014/main" id="{EF7EB28C-754F-4BEE-FFC9-E3AEB561A4F9}"/>
              </a:ext>
            </a:extLst>
          </p:cNvPr>
          <p:cNvSpPr txBox="1"/>
          <p:nvPr userDrawn="1"/>
        </p:nvSpPr>
        <p:spPr>
          <a:xfrm>
            <a:off x="8942993" y="6489078"/>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14" name="Textplatzhalter 2">
            <a:extLst>
              <a:ext uri="{FF2B5EF4-FFF2-40B4-BE49-F238E27FC236}">
                <a16:creationId xmlns:a16="http://schemas.microsoft.com/office/drawing/2014/main" id="{579B123B-8D4B-6DBD-015B-D56B450776DA}"/>
              </a:ext>
            </a:extLst>
          </p:cNvPr>
          <p:cNvSpPr>
            <a:spLocks noGrp="1"/>
          </p:cNvSpPr>
          <p:nvPr>
            <p:ph type="body" sz="quarter" idx="14"/>
          </p:nvPr>
        </p:nvSpPr>
        <p:spPr>
          <a:xfrm>
            <a:off x="208194" y="925152"/>
            <a:ext cx="4533613" cy="369332"/>
          </a:xfrm>
          <a:prstGeom prst="rect">
            <a:avLst/>
          </a:prstGeom>
        </p:spPr>
        <p:txBody>
          <a:bodyPr/>
          <a:lstStyle>
            <a:lvl1pPr marL="0" indent="0" algn="just">
              <a:lnSpc>
                <a:spcPct val="100000"/>
              </a:lnSpc>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37" name="Textplatzhalter 2">
            <a:extLst>
              <a:ext uri="{FF2B5EF4-FFF2-40B4-BE49-F238E27FC236}">
                <a16:creationId xmlns:a16="http://schemas.microsoft.com/office/drawing/2014/main" id="{F6FF3800-1B2A-D9F6-E17D-9BC57C9A9CE1}"/>
              </a:ext>
            </a:extLst>
          </p:cNvPr>
          <p:cNvSpPr>
            <a:spLocks noGrp="1"/>
          </p:cNvSpPr>
          <p:nvPr>
            <p:ph type="body" sz="quarter" idx="15"/>
          </p:nvPr>
        </p:nvSpPr>
        <p:spPr>
          <a:xfrm>
            <a:off x="208194" y="4350149"/>
            <a:ext cx="4533613" cy="369332"/>
          </a:xfrm>
          <a:prstGeom prst="rect">
            <a:avLst/>
          </a:prstGeom>
        </p:spPr>
        <p:txBody>
          <a:bodyPr/>
          <a:lstStyle>
            <a:lvl1pPr marL="0" indent="0" algn="just">
              <a:lnSpc>
                <a:spcPct val="100000"/>
              </a:lnSpc>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40" name="Textplatzhalter 2">
            <a:extLst>
              <a:ext uri="{FF2B5EF4-FFF2-40B4-BE49-F238E27FC236}">
                <a16:creationId xmlns:a16="http://schemas.microsoft.com/office/drawing/2014/main" id="{1B1B7748-51C9-CC0F-0E02-EE1FFDEC3459}"/>
              </a:ext>
            </a:extLst>
          </p:cNvPr>
          <p:cNvSpPr>
            <a:spLocks noGrp="1"/>
          </p:cNvSpPr>
          <p:nvPr>
            <p:ph type="body" sz="quarter" idx="16"/>
          </p:nvPr>
        </p:nvSpPr>
        <p:spPr>
          <a:xfrm>
            <a:off x="208192" y="158116"/>
            <a:ext cx="4533613" cy="333783"/>
          </a:xfrm>
          <a:prstGeom prst="rect">
            <a:avLst/>
          </a:prstGeom>
        </p:spPr>
        <p:txBody>
          <a:bodyPr/>
          <a:lstStyle>
            <a:lvl1pPr marL="0" indent="0">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42" name="Textplatzhalter 2">
            <a:extLst>
              <a:ext uri="{FF2B5EF4-FFF2-40B4-BE49-F238E27FC236}">
                <a16:creationId xmlns:a16="http://schemas.microsoft.com/office/drawing/2014/main" id="{9C8B06C7-FE01-6E5F-F944-D2714D2B2DC8}"/>
              </a:ext>
            </a:extLst>
          </p:cNvPr>
          <p:cNvSpPr>
            <a:spLocks noGrp="1"/>
          </p:cNvSpPr>
          <p:nvPr>
            <p:ph type="body" sz="quarter" idx="17"/>
          </p:nvPr>
        </p:nvSpPr>
        <p:spPr>
          <a:xfrm>
            <a:off x="208194" y="409885"/>
            <a:ext cx="4533613" cy="369332"/>
          </a:xfrm>
          <a:prstGeom prst="rect">
            <a:avLst/>
          </a:prstGeom>
        </p:spPr>
        <p:txBody>
          <a:bodyPr/>
          <a:lstStyle>
            <a:lvl1pPr marL="0" indent="0">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45" name="Textplatzhalter 2">
            <a:extLst>
              <a:ext uri="{FF2B5EF4-FFF2-40B4-BE49-F238E27FC236}">
                <a16:creationId xmlns:a16="http://schemas.microsoft.com/office/drawing/2014/main" id="{54FA7D92-863C-F11E-1FBB-4349E733E676}"/>
              </a:ext>
            </a:extLst>
          </p:cNvPr>
          <p:cNvSpPr>
            <a:spLocks noGrp="1"/>
          </p:cNvSpPr>
          <p:nvPr>
            <p:ph type="body" sz="quarter" idx="18"/>
          </p:nvPr>
        </p:nvSpPr>
        <p:spPr>
          <a:xfrm>
            <a:off x="208192" y="3589785"/>
            <a:ext cx="4533613" cy="333783"/>
          </a:xfrm>
          <a:prstGeom prst="rect">
            <a:avLst/>
          </a:prstGeom>
        </p:spPr>
        <p:txBody>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46" name="Textplatzhalter 2">
            <a:extLst>
              <a:ext uri="{FF2B5EF4-FFF2-40B4-BE49-F238E27FC236}">
                <a16:creationId xmlns:a16="http://schemas.microsoft.com/office/drawing/2014/main" id="{F60AA672-92E7-8CC2-BCF4-2554FD710F2A}"/>
              </a:ext>
            </a:extLst>
          </p:cNvPr>
          <p:cNvSpPr>
            <a:spLocks noGrp="1"/>
          </p:cNvSpPr>
          <p:nvPr>
            <p:ph type="body" sz="quarter" idx="19"/>
          </p:nvPr>
        </p:nvSpPr>
        <p:spPr>
          <a:xfrm>
            <a:off x="208194" y="3841554"/>
            <a:ext cx="4533613" cy="369332"/>
          </a:xfrm>
          <a:prstGeom prst="rect">
            <a:avLst/>
          </a:prstGeom>
        </p:spPr>
        <p:txBody>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47" name="Textplatzhalter 2">
            <a:extLst>
              <a:ext uri="{FF2B5EF4-FFF2-40B4-BE49-F238E27FC236}">
                <a16:creationId xmlns:a16="http://schemas.microsoft.com/office/drawing/2014/main" id="{5C66BE34-E2A2-306A-A773-620E36302298}"/>
              </a:ext>
            </a:extLst>
          </p:cNvPr>
          <p:cNvSpPr>
            <a:spLocks noGrp="1"/>
          </p:cNvSpPr>
          <p:nvPr>
            <p:ph type="body" sz="quarter" idx="20"/>
          </p:nvPr>
        </p:nvSpPr>
        <p:spPr>
          <a:xfrm>
            <a:off x="5167246" y="925152"/>
            <a:ext cx="4533613" cy="369332"/>
          </a:xfrm>
          <a:prstGeom prst="rect">
            <a:avLst/>
          </a:prstGeom>
        </p:spPr>
        <p:txBody>
          <a:bodyPr/>
          <a:lstStyle>
            <a:lvl1pPr marL="0" indent="0" algn="just">
              <a:lnSpc>
                <a:spcPct val="100000"/>
              </a:lnSpc>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48" name="Textplatzhalter 2">
            <a:extLst>
              <a:ext uri="{FF2B5EF4-FFF2-40B4-BE49-F238E27FC236}">
                <a16:creationId xmlns:a16="http://schemas.microsoft.com/office/drawing/2014/main" id="{8F3258A8-FD11-40BD-7E18-A8734166E614}"/>
              </a:ext>
            </a:extLst>
          </p:cNvPr>
          <p:cNvSpPr>
            <a:spLocks noGrp="1"/>
          </p:cNvSpPr>
          <p:nvPr>
            <p:ph type="body" sz="quarter" idx="21"/>
          </p:nvPr>
        </p:nvSpPr>
        <p:spPr>
          <a:xfrm>
            <a:off x="5167246" y="4350149"/>
            <a:ext cx="4533613" cy="369332"/>
          </a:xfrm>
          <a:prstGeom prst="rect">
            <a:avLst/>
          </a:prstGeom>
        </p:spPr>
        <p:txBody>
          <a:bodyPr/>
          <a:lstStyle>
            <a:lvl1pPr marL="0" indent="0" algn="just">
              <a:lnSpc>
                <a:spcPct val="100000"/>
              </a:lnSpc>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49" name="Textplatzhalter 2">
            <a:extLst>
              <a:ext uri="{FF2B5EF4-FFF2-40B4-BE49-F238E27FC236}">
                <a16:creationId xmlns:a16="http://schemas.microsoft.com/office/drawing/2014/main" id="{02EE0A77-A63E-342A-E372-FD3EA2DD584E}"/>
              </a:ext>
            </a:extLst>
          </p:cNvPr>
          <p:cNvSpPr>
            <a:spLocks noGrp="1"/>
          </p:cNvSpPr>
          <p:nvPr>
            <p:ph type="body" sz="quarter" idx="22"/>
          </p:nvPr>
        </p:nvSpPr>
        <p:spPr>
          <a:xfrm>
            <a:off x="5167244" y="158116"/>
            <a:ext cx="4533613" cy="333783"/>
          </a:xfrm>
          <a:prstGeom prst="rect">
            <a:avLst/>
          </a:prstGeom>
        </p:spPr>
        <p:txBody>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50" name="Textplatzhalter 2">
            <a:extLst>
              <a:ext uri="{FF2B5EF4-FFF2-40B4-BE49-F238E27FC236}">
                <a16:creationId xmlns:a16="http://schemas.microsoft.com/office/drawing/2014/main" id="{C7903AC8-7CFB-95AA-2C5A-3DBF0C1DE09C}"/>
              </a:ext>
            </a:extLst>
          </p:cNvPr>
          <p:cNvSpPr>
            <a:spLocks noGrp="1"/>
          </p:cNvSpPr>
          <p:nvPr>
            <p:ph type="body" sz="quarter" idx="23"/>
          </p:nvPr>
        </p:nvSpPr>
        <p:spPr>
          <a:xfrm>
            <a:off x="5167246" y="409885"/>
            <a:ext cx="4533613" cy="369332"/>
          </a:xfrm>
          <a:prstGeom prst="rect">
            <a:avLst/>
          </a:prstGeom>
        </p:spPr>
        <p:txBody>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51" name="Textplatzhalter 2">
            <a:extLst>
              <a:ext uri="{FF2B5EF4-FFF2-40B4-BE49-F238E27FC236}">
                <a16:creationId xmlns:a16="http://schemas.microsoft.com/office/drawing/2014/main" id="{69BBBC59-0CAC-64BA-59C3-41A0EF57C84A}"/>
              </a:ext>
            </a:extLst>
          </p:cNvPr>
          <p:cNvSpPr>
            <a:spLocks noGrp="1"/>
          </p:cNvSpPr>
          <p:nvPr>
            <p:ph type="body" sz="quarter" idx="24"/>
          </p:nvPr>
        </p:nvSpPr>
        <p:spPr>
          <a:xfrm>
            <a:off x="5167244" y="3589785"/>
            <a:ext cx="4533613" cy="333783"/>
          </a:xfrm>
          <a:prstGeom prst="rect">
            <a:avLst/>
          </a:prstGeom>
        </p:spPr>
        <p:txBody>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52" name="Textplatzhalter 2">
            <a:extLst>
              <a:ext uri="{FF2B5EF4-FFF2-40B4-BE49-F238E27FC236}">
                <a16:creationId xmlns:a16="http://schemas.microsoft.com/office/drawing/2014/main" id="{911CF579-F185-A984-8FE4-674D44228B62}"/>
              </a:ext>
            </a:extLst>
          </p:cNvPr>
          <p:cNvSpPr>
            <a:spLocks noGrp="1"/>
          </p:cNvSpPr>
          <p:nvPr>
            <p:ph type="body" sz="quarter" idx="25"/>
          </p:nvPr>
        </p:nvSpPr>
        <p:spPr>
          <a:xfrm>
            <a:off x="5167246" y="3841554"/>
            <a:ext cx="4533613" cy="369332"/>
          </a:xfrm>
          <a:prstGeom prst="rect">
            <a:avLst/>
          </a:prstGeom>
        </p:spPr>
        <p:txBody>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2590631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o - Handicap">
    <p:spTree>
      <p:nvGrpSpPr>
        <p:cNvPr id="1" name=""/>
        <p:cNvGrpSpPr/>
        <p:nvPr/>
      </p:nvGrpSpPr>
      <p:grpSpPr>
        <a:xfrm>
          <a:off x="0" y="0"/>
          <a:ext cx="0" cy="0"/>
          <a:chOff x="0" y="0"/>
          <a:chExt cx="0" cy="0"/>
        </a:xfrm>
      </p:grpSpPr>
      <p:grpSp>
        <p:nvGrpSpPr>
          <p:cNvPr id="16" name="Gruppieren 15">
            <a:extLst>
              <a:ext uri="{FF2B5EF4-FFF2-40B4-BE49-F238E27FC236}">
                <a16:creationId xmlns:a16="http://schemas.microsoft.com/office/drawing/2014/main" id="{9B7449B0-3BA3-57B0-FF96-11C94016CEBA}"/>
              </a:ext>
            </a:extLst>
          </p:cNvPr>
          <p:cNvGrpSpPr/>
          <p:nvPr userDrawn="1"/>
        </p:nvGrpSpPr>
        <p:grpSpPr>
          <a:xfrm>
            <a:off x="3" y="-1"/>
            <a:ext cx="4950000" cy="2286000"/>
            <a:chOff x="3" y="-1"/>
            <a:chExt cx="4950000" cy="2286000"/>
          </a:xfrm>
        </p:grpSpPr>
        <p:sp>
          <p:nvSpPr>
            <p:cNvPr id="31" name="Rectangle 26">
              <a:extLst>
                <a:ext uri="{FF2B5EF4-FFF2-40B4-BE49-F238E27FC236}">
                  <a16:creationId xmlns:a16="http://schemas.microsoft.com/office/drawing/2014/main" id="{70AAA4AE-6457-74C1-2A71-064DDCAEFE62}"/>
                </a:ext>
              </a:extLst>
            </p:cNvPr>
            <p:cNvSpPr>
              <a:spLocks/>
            </p:cNvSpPr>
            <p:nvPr userDrawn="1"/>
          </p:nvSpPr>
          <p:spPr>
            <a:xfrm rot="5400000">
              <a:off x="1332003" y="-1332001"/>
              <a:ext cx="2286000" cy="4950000"/>
            </a:xfrm>
            <a:prstGeom prst="rect">
              <a:avLst/>
            </a:prstGeom>
            <a:pattFill prst="pct50">
              <a:fgClr>
                <a:srgbClr val="EC756F"/>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2" name="Rounded Rectangle 14">
              <a:extLst>
                <a:ext uri="{FF2B5EF4-FFF2-40B4-BE49-F238E27FC236}">
                  <a16:creationId xmlns:a16="http://schemas.microsoft.com/office/drawing/2014/main" id="{71B84512-4FC3-3913-5665-DD69E1D2A5C2}"/>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33" name="Textfeld 6">
              <a:extLst>
                <a:ext uri="{FF2B5EF4-FFF2-40B4-BE49-F238E27FC236}">
                  <a16:creationId xmlns:a16="http://schemas.microsoft.com/office/drawing/2014/main" id="{E72416BF-52F8-42C0-02B7-0FF97A69692D}"/>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grpSp>
        <p:nvGrpSpPr>
          <p:cNvPr id="34" name="Gruppieren 33">
            <a:extLst>
              <a:ext uri="{FF2B5EF4-FFF2-40B4-BE49-F238E27FC236}">
                <a16:creationId xmlns:a16="http://schemas.microsoft.com/office/drawing/2014/main" id="{60ACAB03-FDAB-DA88-86EC-323F769CD7A2}"/>
              </a:ext>
            </a:extLst>
          </p:cNvPr>
          <p:cNvGrpSpPr/>
          <p:nvPr userDrawn="1"/>
        </p:nvGrpSpPr>
        <p:grpSpPr>
          <a:xfrm>
            <a:off x="3" y="2286002"/>
            <a:ext cx="4950000" cy="2286000"/>
            <a:chOff x="3" y="-1"/>
            <a:chExt cx="4950000" cy="2286000"/>
          </a:xfrm>
        </p:grpSpPr>
        <p:sp>
          <p:nvSpPr>
            <p:cNvPr id="35" name="Rectangle 26">
              <a:extLst>
                <a:ext uri="{FF2B5EF4-FFF2-40B4-BE49-F238E27FC236}">
                  <a16:creationId xmlns:a16="http://schemas.microsoft.com/office/drawing/2014/main" id="{250E6433-36A9-4134-8E8C-AA37165934B0}"/>
                </a:ext>
              </a:extLst>
            </p:cNvPr>
            <p:cNvSpPr>
              <a:spLocks/>
            </p:cNvSpPr>
            <p:nvPr userDrawn="1"/>
          </p:nvSpPr>
          <p:spPr>
            <a:xfrm rot="5400000">
              <a:off x="1332003" y="-1332001"/>
              <a:ext cx="2286000" cy="4950000"/>
            </a:xfrm>
            <a:prstGeom prst="rect">
              <a:avLst/>
            </a:prstGeom>
            <a:pattFill prst="pct50">
              <a:fgClr>
                <a:srgbClr val="EC756F"/>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6" name="Rounded Rectangle 14">
              <a:extLst>
                <a:ext uri="{FF2B5EF4-FFF2-40B4-BE49-F238E27FC236}">
                  <a16:creationId xmlns:a16="http://schemas.microsoft.com/office/drawing/2014/main" id="{F08F3B43-8B42-68C2-B9FE-DFF630220052}"/>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37" name="Textfeld 6">
              <a:extLst>
                <a:ext uri="{FF2B5EF4-FFF2-40B4-BE49-F238E27FC236}">
                  <a16:creationId xmlns:a16="http://schemas.microsoft.com/office/drawing/2014/main" id="{E55B8A7F-E8C7-FBF6-FD8E-AAE1FE445590}"/>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grpSp>
        <p:nvGrpSpPr>
          <p:cNvPr id="38" name="Gruppieren 37">
            <a:extLst>
              <a:ext uri="{FF2B5EF4-FFF2-40B4-BE49-F238E27FC236}">
                <a16:creationId xmlns:a16="http://schemas.microsoft.com/office/drawing/2014/main" id="{A4304CCC-3923-FF00-54CD-B22E952ECAE1}"/>
              </a:ext>
            </a:extLst>
          </p:cNvPr>
          <p:cNvGrpSpPr/>
          <p:nvPr userDrawn="1"/>
        </p:nvGrpSpPr>
        <p:grpSpPr>
          <a:xfrm>
            <a:off x="3" y="4571646"/>
            <a:ext cx="4950000" cy="2286000"/>
            <a:chOff x="3" y="-1"/>
            <a:chExt cx="4950000" cy="2286000"/>
          </a:xfrm>
        </p:grpSpPr>
        <p:sp>
          <p:nvSpPr>
            <p:cNvPr id="39" name="Rectangle 26">
              <a:extLst>
                <a:ext uri="{FF2B5EF4-FFF2-40B4-BE49-F238E27FC236}">
                  <a16:creationId xmlns:a16="http://schemas.microsoft.com/office/drawing/2014/main" id="{9FC515D0-D0D8-E0E7-9C12-F386A95F029A}"/>
                </a:ext>
              </a:extLst>
            </p:cNvPr>
            <p:cNvSpPr>
              <a:spLocks/>
            </p:cNvSpPr>
            <p:nvPr userDrawn="1"/>
          </p:nvSpPr>
          <p:spPr>
            <a:xfrm rot="5400000">
              <a:off x="1332003" y="-1332001"/>
              <a:ext cx="2286000" cy="4950000"/>
            </a:xfrm>
            <a:prstGeom prst="rect">
              <a:avLst/>
            </a:prstGeom>
            <a:pattFill prst="pct50">
              <a:fgClr>
                <a:srgbClr val="EC756F"/>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40" name="Rounded Rectangle 14">
              <a:extLst>
                <a:ext uri="{FF2B5EF4-FFF2-40B4-BE49-F238E27FC236}">
                  <a16:creationId xmlns:a16="http://schemas.microsoft.com/office/drawing/2014/main" id="{D95587FF-D36C-0633-8D98-06EF05C1E529}"/>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41" name="Textfeld 6">
              <a:extLst>
                <a:ext uri="{FF2B5EF4-FFF2-40B4-BE49-F238E27FC236}">
                  <a16:creationId xmlns:a16="http://schemas.microsoft.com/office/drawing/2014/main" id="{ED6EB6B6-5F6F-0227-BC7D-EB7C136DDD61}"/>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grpSp>
        <p:nvGrpSpPr>
          <p:cNvPr id="42" name="Gruppieren 41">
            <a:extLst>
              <a:ext uri="{FF2B5EF4-FFF2-40B4-BE49-F238E27FC236}">
                <a16:creationId xmlns:a16="http://schemas.microsoft.com/office/drawing/2014/main" id="{CD0863DF-A294-2B89-3524-5C420ECC60A0}"/>
              </a:ext>
            </a:extLst>
          </p:cNvPr>
          <p:cNvGrpSpPr/>
          <p:nvPr userDrawn="1"/>
        </p:nvGrpSpPr>
        <p:grpSpPr>
          <a:xfrm>
            <a:off x="4950003" y="-1"/>
            <a:ext cx="4950000" cy="2286000"/>
            <a:chOff x="3" y="-1"/>
            <a:chExt cx="4950000" cy="2286000"/>
          </a:xfrm>
        </p:grpSpPr>
        <p:sp>
          <p:nvSpPr>
            <p:cNvPr id="43" name="Rectangle 26">
              <a:extLst>
                <a:ext uri="{FF2B5EF4-FFF2-40B4-BE49-F238E27FC236}">
                  <a16:creationId xmlns:a16="http://schemas.microsoft.com/office/drawing/2014/main" id="{7210514A-0392-154A-ADBC-DDECC72FF4E9}"/>
                </a:ext>
              </a:extLst>
            </p:cNvPr>
            <p:cNvSpPr>
              <a:spLocks/>
            </p:cNvSpPr>
            <p:nvPr userDrawn="1"/>
          </p:nvSpPr>
          <p:spPr>
            <a:xfrm rot="5400000">
              <a:off x="1332003" y="-1332001"/>
              <a:ext cx="2286000" cy="4950000"/>
            </a:xfrm>
            <a:prstGeom prst="rect">
              <a:avLst/>
            </a:prstGeom>
            <a:pattFill prst="pct50">
              <a:fgClr>
                <a:srgbClr val="EC756F"/>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44" name="Rounded Rectangle 14">
              <a:extLst>
                <a:ext uri="{FF2B5EF4-FFF2-40B4-BE49-F238E27FC236}">
                  <a16:creationId xmlns:a16="http://schemas.microsoft.com/office/drawing/2014/main" id="{98A74449-FB56-F6A3-56C0-99DF1402168D}"/>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45" name="Textfeld 6">
              <a:extLst>
                <a:ext uri="{FF2B5EF4-FFF2-40B4-BE49-F238E27FC236}">
                  <a16:creationId xmlns:a16="http://schemas.microsoft.com/office/drawing/2014/main" id="{92BB3EFE-9DF7-0FFE-0029-164681434208}"/>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grpSp>
        <p:nvGrpSpPr>
          <p:cNvPr id="46" name="Gruppieren 45">
            <a:extLst>
              <a:ext uri="{FF2B5EF4-FFF2-40B4-BE49-F238E27FC236}">
                <a16:creationId xmlns:a16="http://schemas.microsoft.com/office/drawing/2014/main" id="{C0BC4EB0-41F2-6637-B854-39BC8E409D38}"/>
              </a:ext>
            </a:extLst>
          </p:cNvPr>
          <p:cNvGrpSpPr/>
          <p:nvPr userDrawn="1"/>
        </p:nvGrpSpPr>
        <p:grpSpPr>
          <a:xfrm>
            <a:off x="4950003" y="2286002"/>
            <a:ext cx="4950000" cy="2286000"/>
            <a:chOff x="3" y="-1"/>
            <a:chExt cx="4950000" cy="2286000"/>
          </a:xfrm>
        </p:grpSpPr>
        <p:sp>
          <p:nvSpPr>
            <p:cNvPr id="47" name="Rectangle 26">
              <a:extLst>
                <a:ext uri="{FF2B5EF4-FFF2-40B4-BE49-F238E27FC236}">
                  <a16:creationId xmlns:a16="http://schemas.microsoft.com/office/drawing/2014/main" id="{B3B1A2B5-FC37-BBF2-2FF7-FEC343361DF4}"/>
                </a:ext>
              </a:extLst>
            </p:cNvPr>
            <p:cNvSpPr>
              <a:spLocks/>
            </p:cNvSpPr>
            <p:nvPr userDrawn="1"/>
          </p:nvSpPr>
          <p:spPr>
            <a:xfrm rot="5400000">
              <a:off x="1332003" y="-1332001"/>
              <a:ext cx="2286000" cy="4950000"/>
            </a:xfrm>
            <a:prstGeom prst="rect">
              <a:avLst/>
            </a:prstGeom>
            <a:pattFill prst="pct50">
              <a:fgClr>
                <a:srgbClr val="EC756F"/>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48" name="Rounded Rectangle 14">
              <a:extLst>
                <a:ext uri="{FF2B5EF4-FFF2-40B4-BE49-F238E27FC236}">
                  <a16:creationId xmlns:a16="http://schemas.microsoft.com/office/drawing/2014/main" id="{74B0ADE3-00B8-6ACF-7811-8FA16A63CF73}"/>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49" name="Textfeld 6">
              <a:extLst>
                <a:ext uri="{FF2B5EF4-FFF2-40B4-BE49-F238E27FC236}">
                  <a16:creationId xmlns:a16="http://schemas.microsoft.com/office/drawing/2014/main" id="{1392A61E-184D-7F42-0254-BE45EFE4E945}"/>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grpSp>
        <p:nvGrpSpPr>
          <p:cNvPr id="50" name="Gruppieren 49">
            <a:extLst>
              <a:ext uri="{FF2B5EF4-FFF2-40B4-BE49-F238E27FC236}">
                <a16:creationId xmlns:a16="http://schemas.microsoft.com/office/drawing/2014/main" id="{34F1BBA0-AB74-3074-BA1F-726E52687254}"/>
              </a:ext>
            </a:extLst>
          </p:cNvPr>
          <p:cNvGrpSpPr/>
          <p:nvPr userDrawn="1"/>
        </p:nvGrpSpPr>
        <p:grpSpPr>
          <a:xfrm>
            <a:off x="4950003" y="4571646"/>
            <a:ext cx="4950000" cy="2286000"/>
            <a:chOff x="3" y="-1"/>
            <a:chExt cx="4950000" cy="2286000"/>
          </a:xfrm>
        </p:grpSpPr>
        <p:sp>
          <p:nvSpPr>
            <p:cNvPr id="51" name="Rectangle 26">
              <a:extLst>
                <a:ext uri="{FF2B5EF4-FFF2-40B4-BE49-F238E27FC236}">
                  <a16:creationId xmlns:a16="http://schemas.microsoft.com/office/drawing/2014/main" id="{2FD67F6B-B2A9-8450-F0D2-6ABDA6139914}"/>
                </a:ext>
              </a:extLst>
            </p:cNvPr>
            <p:cNvSpPr>
              <a:spLocks/>
            </p:cNvSpPr>
            <p:nvPr userDrawn="1"/>
          </p:nvSpPr>
          <p:spPr>
            <a:xfrm rot="5400000">
              <a:off x="1332003" y="-1332001"/>
              <a:ext cx="2286000" cy="4950000"/>
            </a:xfrm>
            <a:prstGeom prst="rect">
              <a:avLst/>
            </a:prstGeom>
            <a:pattFill prst="pct50">
              <a:fgClr>
                <a:srgbClr val="EC756F"/>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52" name="Rounded Rectangle 14">
              <a:extLst>
                <a:ext uri="{FF2B5EF4-FFF2-40B4-BE49-F238E27FC236}">
                  <a16:creationId xmlns:a16="http://schemas.microsoft.com/office/drawing/2014/main" id="{B8035500-9D26-B575-C155-070BD98A0260}"/>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53" name="Textfeld 6">
              <a:extLst>
                <a:ext uri="{FF2B5EF4-FFF2-40B4-BE49-F238E27FC236}">
                  <a16:creationId xmlns:a16="http://schemas.microsoft.com/office/drawing/2014/main" id="{DC19528A-7513-CB3F-ECD9-9E1F40305799}"/>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sp>
        <p:nvSpPr>
          <p:cNvPr id="2" name="Textplatzhalter 2">
            <a:extLst>
              <a:ext uri="{FF2B5EF4-FFF2-40B4-BE49-F238E27FC236}">
                <a16:creationId xmlns:a16="http://schemas.microsoft.com/office/drawing/2014/main" id="{93192CAB-C22F-32DA-3E29-2A2110553C7A}"/>
              </a:ext>
            </a:extLst>
          </p:cNvPr>
          <p:cNvSpPr>
            <a:spLocks noGrp="1"/>
          </p:cNvSpPr>
          <p:nvPr>
            <p:ph type="body" sz="quarter" idx="32"/>
          </p:nvPr>
        </p:nvSpPr>
        <p:spPr>
          <a:xfrm>
            <a:off x="231776" y="782861"/>
            <a:ext cx="4534623"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3" name="Textplatzhalter 2">
            <a:extLst>
              <a:ext uri="{FF2B5EF4-FFF2-40B4-BE49-F238E27FC236}">
                <a16:creationId xmlns:a16="http://schemas.microsoft.com/office/drawing/2014/main" id="{B174716C-8EA4-3066-1A6B-33F231D416D5}"/>
              </a:ext>
            </a:extLst>
          </p:cNvPr>
          <p:cNvSpPr>
            <a:spLocks noGrp="1"/>
          </p:cNvSpPr>
          <p:nvPr>
            <p:ph type="body" sz="quarter" idx="34"/>
          </p:nvPr>
        </p:nvSpPr>
        <p:spPr>
          <a:xfrm>
            <a:off x="5187773" y="782136"/>
            <a:ext cx="4534623"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4" name="Textplatzhalter 2">
            <a:extLst>
              <a:ext uri="{FF2B5EF4-FFF2-40B4-BE49-F238E27FC236}">
                <a16:creationId xmlns:a16="http://schemas.microsoft.com/office/drawing/2014/main" id="{CEEA9639-721D-F94A-48FB-84188170625A}"/>
              </a:ext>
            </a:extLst>
          </p:cNvPr>
          <p:cNvSpPr>
            <a:spLocks noGrp="1"/>
          </p:cNvSpPr>
          <p:nvPr>
            <p:ph type="body" sz="quarter" idx="35"/>
          </p:nvPr>
        </p:nvSpPr>
        <p:spPr>
          <a:xfrm>
            <a:off x="231776" y="3067744"/>
            <a:ext cx="4534623"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5" name="Textplatzhalter 2">
            <a:extLst>
              <a:ext uri="{FF2B5EF4-FFF2-40B4-BE49-F238E27FC236}">
                <a16:creationId xmlns:a16="http://schemas.microsoft.com/office/drawing/2014/main" id="{6EA6998A-F682-BAB5-B6B4-45A136FFA002}"/>
              </a:ext>
            </a:extLst>
          </p:cNvPr>
          <p:cNvSpPr>
            <a:spLocks noGrp="1"/>
          </p:cNvSpPr>
          <p:nvPr>
            <p:ph type="body" sz="quarter" idx="36"/>
          </p:nvPr>
        </p:nvSpPr>
        <p:spPr>
          <a:xfrm>
            <a:off x="5187773" y="3064521"/>
            <a:ext cx="4534623"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6" name="Textplatzhalter 2">
            <a:extLst>
              <a:ext uri="{FF2B5EF4-FFF2-40B4-BE49-F238E27FC236}">
                <a16:creationId xmlns:a16="http://schemas.microsoft.com/office/drawing/2014/main" id="{1FEA1182-0E9F-5AC0-B0AF-2967F7A66BE2}"/>
              </a:ext>
            </a:extLst>
          </p:cNvPr>
          <p:cNvSpPr>
            <a:spLocks noGrp="1"/>
          </p:cNvSpPr>
          <p:nvPr>
            <p:ph type="body" sz="quarter" idx="37"/>
          </p:nvPr>
        </p:nvSpPr>
        <p:spPr>
          <a:xfrm>
            <a:off x="231776" y="5353388"/>
            <a:ext cx="4534623"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7" name="Textplatzhalter 2">
            <a:extLst>
              <a:ext uri="{FF2B5EF4-FFF2-40B4-BE49-F238E27FC236}">
                <a16:creationId xmlns:a16="http://schemas.microsoft.com/office/drawing/2014/main" id="{F999E1D2-2479-4F7B-F640-3EA3C5915C34}"/>
              </a:ext>
            </a:extLst>
          </p:cNvPr>
          <p:cNvSpPr>
            <a:spLocks noGrp="1"/>
          </p:cNvSpPr>
          <p:nvPr>
            <p:ph type="body" sz="quarter" idx="38"/>
          </p:nvPr>
        </p:nvSpPr>
        <p:spPr>
          <a:xfrm>
            <a:off x="5187773" y="5350345"/>
            <a:ext cx="4534623"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10" name="Eine Ecke des Rechtecks abrunden 9">
            <a:extLst>
              <a:ext uri="{FF2B5EF4-FFF2-40B4-BE49-F238E27FC236}">
                <a16:creationId xmlns:a16="http://schemas.microsoft.com/office/drawing/2014/main" id="{1652A718-6ACB-8A49-CCF1-B95EE3BC4527}"/>
              </a:ext>
            </a:extLst>
          </p:cNvPr>
          <p:cNvSpPr/>
          <p:nvPr userDrawn="1"/>
        </p:nvSpPr>
        <p:spPr>
          <a:xfrm rot="5400000">
            <a:off x="549154" y="1753509"/>
            <a:ext cx="659238" cy="1743478"/>
          </a:xfrm>
          <a:prstGeom prst="round1Rect">
            <a:avLst>
              <a:gd name="adj" fmla="val 50000"/>
            </a:avLst>
          </a:prstGeom>
          <a:pattFill prst="pct50">
            <a:fgClr>
              <a:srgbClr val="EC756F"/>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ine Ecke des Rechtecks abrunden 10">
            <a:extLst>
              <a:ext uri="{FF2B5EF4-FFF2-40B4-BE49-F238E27FC236}">
                <a16:creationId xmlns:a16="http://schemas.microsoft.com/office/drawing/2014/main" id="{FC9DA1E3-1C71-83FF-4564-B19C8A2F8145}"/>
              </a:ext>
            </a:extLst>
          </p:cNvPr>
          <p:cNvSpPr/>
          <p:nvPr userDrawn="1"/>
        </p:nvSpPr>
        <p:spPr>
          <a:xfrm rot="5400000">
            <a:off x="549154" y="4039509"/>
            <a:ext cx="659238" cy="1743478"/>
          </a:xfrm>
          <a:prstGeom prst="round1Rect">
            <a:avLst>
              <a:gd name="adj" fmla="val 50000"/>
            </a:avLst>
          </a:prstGeom>
          <a:pattFill prst="pct50">
            <a:fgClr>
              <a:srgbClr val="EC756F"/>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ine Ecke des Rechtecks abrunden 11">
            <a:extLst>
              <a:ext uri="{FF2B5EF4-FFF2-40B4-BE49-F238E27FC236}">
                <a16:creationId xmlns:a16="http://schemas.microsoft.com/office/drawing/2014/main" id="{44FBCD4B-190F-F821-A264-10D447BC7E23}"/>
              </a:ext>
            </a:extLst>
          </p:cNvPr>
          <p:cNvSpPr/>
          <p:nvPr userDrawn="1"/>
        </p:nvSpPr>
        <p:spPr>
          <a:xfrm rot="5400000">
            <a:off x="549154" y="-534181"/>
            <a:ext cx="659238" cy="1743478"/>
          </a:xfrm>
          <a:prstGeom prst="round1Rect">
            <a:avLst>
              <a:gd name="adj" fmla="val 50000"/>
            </a:avLst>
          </a:prstGeom>
          <a:pattFill prst="pct50">
            <a:fgClr>
              <a:srgbClr val="EC756F"/>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platzhalter 2">
            <a:extLst>
              <a:ext uri="{FF2B5EF4-FFF2-40B4-BE49-F238E27FC236}">
                <a16:creationId xmlns:a16="http://schemas.microsoft.com/office/drawing/2014/main" id="{1A5000AC-4A14-73B8-52EC-620DBC3064D0}"/>
              </a:ext>
            </a:extLst>
          </p:cNvPr>
          <p:cNvSpPr>
            <a:spLocks noGrp="1"/>
          </p:cNvSpPr>
          <p:nvPr>
            <p:ph type="body" sz="quarter" idx="39" hasCustomPrompt="1"/>
          </p:nvPr>
        </p:nvSpPr>
        <p:spPr>
          <a:xfrm>
            <a:off x="162807" y="118813"/>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14" name="Eine Ecke des Rechtecks abrunden 13">
            <a:extLst>
              <a:ext uri="{FF2B5EF4-FFF2-40B4-BE49-F238E27FC236}">
                <a16:creationId xmlns:a16="http://schemas.microsoft.com/office/drawing/2014/main" id="{9D4D8607-700F-006C-4133-3772F2CE087C}"/>
              </a:ext>
            </a:extLst>
          </p:cNvPr>
          <p:cNvSpPr/>
          <p:nvPr userDrawn="1"/>
        </p:nvSpPr>
        <p:spPr>
          <a:xfrm rot="5400000">
            <a:off x="5499154" y="1753509"/>
            <a:ext cx="659238" cy="1743478"/>
          </a:xfrm>
          <a:prstGeom prst="round1Rect">
            <a:avLst>
              <a:gd name="adj" fmla="val 50000"/>
            </a:avLst>
          </a:prstGeom>
          <a:pattFill prst="pct50">
            <a:fgClr>
              <a:srgbClr val="EC756F"/>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ine Ecke des Rechtecks abrunden 14">
            <a:extLst>
              <a:ext uri="{FF2B5EF4-FFF2-40B4-BE49-F238E27FC236}">
                <a16:creationId xmlns:a16="http://schemas.microsoft.com/office/drawing/2014/main" id="{0A77719F-5161-DD94-A1C8-DEDAC4B17033}"/>
              </a:ext>
            </a:extLst>
          </p:cNvPr>
          <p:cNvSpPr/>
          <p:nvPr userDrawn="1"/>
        </p:nvSpPr>
        <p:spPr>
          <a:xfrm rot="5400000">
            <a:off x="5499154" y="4039509"/>
            <a:ext cx="659238" cy="1743478"/>
          </a:xfrm>
          <a:prstGeom prst="round1Rect">
            <a:avLst>
              <a:gd name="adj" fmla="val 50000"/>
            </a:avLst>
          </a:prstGeom>
          <a:pattFill prst="pct50">
            <a:fgClr>
              <a:srgbClr val="EC756F"/>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Eine Ecke des Rechtecks abrunden 16">
            <a:extLst>
              <a:ext uri="{FF2B5EF4-FFF2-40B4-BE49-F238E27FC236}">
                <a16:creationId xmlns:a16="http://schemas.microsoft.com/office/drawing/2014/main" id="{92FB0D8B-2544-0BC3-C96E-49095C9CC08A}"/>
              </a:ext>
            </a:extLst>
          </p:cNvPr>
          <p:cNvSpPr/>
          <p:nvPr userDrawn="1"/>
        </p:nvSpPr>
        <p:spPr>
          <a:xfrm rot="5400000">
            <a:off x="5499154" y="-537356"/>
            <a:ext cx="659238" cy="1743478"/>
          </a:xfrm>
          <a:prstGeom prst="round1Rect">
            <a:avLst>
              <a:gd name="adj" fmla="val 50000"/>
            </a:avLst>
          </a:prstGeom>
          <a:pattFill prst="pct50">
            <a:fgClr>
              <a:srgbClr val="EC756F"/>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platzhalter 2">
            <a:extLst>
              <a:ext uri="{FF2B5EF4-FFF2-40B4-BE49-F238E27FC236}">
                <a16:creationId xmlns:a16="http://schemas.microsoft.com/office/drawing/2014/main" id="{2D592B60-0341-AC80-2E93-4FF44DCC6CF7}"/>
              </a:ext>
            </a:extLst>
          </p:cNvPr>
          <p:cNvSpPr>
            <a:spLocks noGrp="1"/>
          </p:cNvSpPr>
          <p:nvPr>
            <p:ph type="body" sz="quarter" idx="17" hasCustomPrompt="1"/>
          </p:nvPr>
        </p:nvSpPr>
        <p:spPr>
          <a:xfrm>
            <a:off x="156119" y="371305"/>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19" name="Textplatzhalter 2">
            <a:extLst>
              <a:ext uri="{FF2B5EF4-FFF2-40B4-BE49-F238E27FC236}">
                <a16:creationId xmlns:a16="http://schemas.microsoft.com/office/drawing/2014/main" id="{04906E71-FA50-BB93-DB50-8149F84DAC05}"/>
              </a:ext>
            </a:extLst>
          </p:cNvPr>
          <p:cNvSpPr>
            <a:spLocks noGrp="1"/>
          </p:cNvSpPr>
          <p:nvPr>
            <p:ph type="body" sz="quarter" idx="40" hasCustomPrompt="1"/>
          </p:nvPr>
        </p:nvSpPr>
        <p:spPr>
          <a:xfrm>
            <a:off x="162807" y="2406725"/>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0" name="Textplatzhalter 2">
            <a:extLst>
              <a:ext uri="{FF2B5EF4-FFF2-40B4-BE49-F238E27FC236}">
                <a16:creationId xmlns:a16="http://schemas.microsoft.com/office/drawing/2014/main" id="{6E70AB7E-4430-AC43-A5AB-96783C2C34B3}"/>
              </a:ext>
            </a:extLst>
          </p:cNvPr>
          <p:cNvSpPr>
            <a:spLocks noGrp="1"/>
          </p:cNvSpPr>
          <p:nvPr>
            <p:ph type="body" sz="quarter" idx="41" hasCustomPrompt="1"/>
          </p:nvPr>
        </p:nvSpPr>
        <p:spPr>
          <a:xfrm>
            <a:off x="156119" y="2659217"/>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1" name="Textplatzhalter 2">
            <a:extLst>
              <a:ext uri="{FF2B5EF4-FFF2-40B4-BE49-F238E27FC236}">
                <a16:creationId xmlns:a16="http://schemas.microsoft.com/office/drawing/2014/main" id="{10DF8846-DA49-74CB-EA12-C20D60641807}"/>
              </a:ext>
            </a:extLst>
          </p:cNvPr>
          <p:cNvSpPr>
            <a:spLocks noGrp="1"/>
          </p:cNvSpPr>
          <p:nvPr>
            <p:ph type="body" sz="quarter" idx="42" hasCustomPrompt="1"/>
          </p:nvPr>
        </p:nvSpPr>
        <p:spPr>
          <a:xfrm>
            <a:off x="162807" y="4692369"/>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2" name="Textplatzhalter 2">
            <a:extLst>
              <a:ext uri="{FF2B5EF4-FFF2-40B4-BE49-F238E27FC236}">
                <a16:creationId xmlns:a16="http://schemas.microsoft.com/office/drawing/2014/main" id="{BA3226D7-1886-5CEE-A3BA-EBA4274A491B}"/>
              </a:ext>
            </a:extLst>
          </p:cNvPr>
          <p:cNvSpPr>
            <a:spLocks noGrp="1"/>
          </p:cNvSpPr>
          <p:nvPr>
            <p:ph type="body" sz="quarter" idx="43" hasCustomPrompt="1"/>
          </p:nvPr>
        </p:nvSpPr>
        <p:spPr>
          <a:xfrm>
            <a:off x="156119" y="4944861"/>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3" name="Textplatzhalter 2">
            <a:extLst>
              <a:ext uri="{FF2B5EF4-FFF2-40B4-BE49-F238E27FC236}">
                <a16:creationId xmlns:a16="http://schemas.microsoft.com/office/drawing/2014/main" id="{304B2D37-2A4E-F7D9-1A22-ACDAB9A4E17A}"/>
              </a:ext>
            </a:extLst>
          </p:cNvPr>
          <p:cNvSpPr>
            <a:spLocks noGrp="1"/>
          </p:cNvSpPr>
          <p:nvPr>
            <p:ph type="body" sz="quarter" idx="44" hasCustomPrompt="1"/>
          </p:nvPr>
        </p:nvSpPr>
        <p:spPr>
          <a:xfrm>
            <a:off x="5115911" y="118813"/>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4" name="Textplatzhalter 2">
            <a:extLst>
              <a:ext uri="{FF2B5EF4-FFF2-40B4-BE49-F238E27FC236}">
                <a16:creationId xmlns:a16="http://schemas.microsoft.com/office/drawing/2014/main" id="{2ED2607B-B3B3-3E46-EAD4-EA9BADFF322D}"/>
              </a:ext>
            </a:extLst>
          </p:cNvPr>
          <p:cNvSpPr>
            <a:spLocks noGrp="1"/>
          </p:cNvSpPr>
          <p:nvPr>
            <p:ph type="body" sz="quarter" idx="45" hasCustomPrompt="1"/>
          </p:nvPr>
        </p:nvSpPr>
        <p:spPr>
          <a:xfrm>
            <a:off x="5109223" y="371305"/>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5" name="Textplatzhalter 2">
            <a:extLst>
              <a:ext uri="{FF2B5EF4-FFF2-40B4-BE49-F238E27FC236}">
                <a16:creationId xmlns:a16="http://schemas.microsoft.com/office/drawing/2014/main" id="{B0BA32BC-DE10-6238-573A-57638CDB92D7}"/>
              </a:ext>
            </a:extLst>
          </p:cNvPr>
          <p:cNvSpPr>
            <a:spLocks noGrp="1"/>
          </p:cNvSpPr>
          <p:nvPr>
            <p:ph type="body" sz="quarter" idx="46" hasCustomPrompt="1"/>
          </p:nvPr>
        </p:nvSpPr>
        <p:spPr>
          <a:xfrm>
            <a:off x="5115911" y="2406725"/>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6" name="Textplatzhalter 2">
            <a:extLst>
              <a:ext uri="{FF2B5EF4-FFF2-40B4-BE49-F238E27FC236}">
                <a16:creationId xmlns:a16="http://schemas.microsoft.com/office/drawing/2014/main" id="{C3468B16-C195-A2FD-725C-F5E77EA86498}"/>
              </a:ext>
            </a:extLst>
          </p:cNvPr>
          <p:cNvSpPr>
            <a:spLocks noGrp="1"/>
          </p:cNvSpPr>
          <p:nvPr>
            <p:ph type="body" sz="quarter" idx="47" hasCustomPrompt="1"/>
          </p:nvPr>
        </p:nvSpPr>
        <p:spPr>
          <a:xfrm>
            <a:off x="5109223" y="2659217"/>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7" name="Textplatzhalter 2">
            <a:extLst>
              <a:ext uri="{FF2B5EF4-FFF2-40B4-BE49-F238E27FC236}">
                <a16:creationId xmlns:a16="http://schemas.microsoft.com/office/drawing/2014/main" id="{CCE92EF5-579F-C0B4-73A1-FAA698852157}"/>
              </a:ext>
            </a:extLst>
          </p:cNvPr>
          <p:cNvSpPr>
            <a:spLocks noGrp="1"/>
          </p:cNvSpPr>
          <p:nvPr>
            <p:ph type="body" sz="quarter" idx="48" hasCustomPrompt="1"/>
          </p:nvPr>
        </p:nvSpPr>
        <p:spPr>
          <a:xfrm>
            <a:off x="5115911" y="4692369"/>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8" name="Textplatzhalter 2">
            <a:extLst>
              <a:ext uri="{FF2B5EF4-FFF2-40B4-BE49-F238E27FC236}">
                <a16:creationId xmlns:a16="http://schemas.microsoft.com/office/drawing/2014/main" id="{B39AE553-1921-16A2-3CA7-3A683A991F4A}"/>
              </a:ext>
            </a:extLst>
          </p:cNvPr>
          <p:cNvSpPr>
            <a:spLocks noGrp="1"/>
          </p:cNvSpPr>
          <p:nvPr>
            <p:ph type="body" sz="quarter" idx="49" hasCustomPrompt="1"/>
          </p:nvPr>
        </p:nvSpPr>
        <p:spPr>
          <a:xfrm>
            <a:off x="5109223" y="4944861"/>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Tree>
    <p:extLst>
      <p:ext uri="{BB962C8B-B14F-4D97-AF65-F5344CB8AC3E}">
        <p14:creationId xmlns:p14="http://schemas.microsoft.com/office/powerpoint/2010/main" val="2622592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o - Tierkarten">
    <p:spTree>
      <p:nvGrpSpPr>
        <p:cNvPr id="1" name=""/>
        <p:cNvGrpSpPr/>
        <p:nvPr/>
      </p:nvGrpSpPr>
      <p:grpSpPr>
        <a:xfrm>
          <a:off x="0" y="0"/>
          <a:ext cx="0" cy="0"/>
          <a:chOff x="0" y="0"/>
          <a:chExt cx="0" cy="0"/>
        </a:xfrm>
      </p:grpSpPr>
      <p:grpSp>
        <p:nvGrpSpPr>
          <p:cNvPr id="16" name="Gruppieren 15">
            <a:extLst>
              <a:ext uri="{FF2B5EF4-FFF2-40B4-BE49-F238E27FC236}">
                <a16:creationId xmlns:a16="http://schemas.microsoft.com/office/drawing/2014/main" id="{9B7449B0-3BA3-57B0-FF96-11C94016CEBA}"/>
              </a:ext>
            </a:extLst>
          </p:cNvPr>
          <p:cNvGrpSpPr/>
          <p:nvPr userDrawn="1"/>
        </p:nvGrpSpPr>
        <p:grpSpPr>
          <a:xfrm>
            <a:off x="0" y="4985"/>
            <a:ext cx="4950000" cy="2286000"/>
            <a:chOff x="3" y="-1"/>
            <a:chExt cx="4950000" cy="2286000"/>
          </a:xfrm>
        </p:grpSpPr>
        <p:sp>
          <p:nvSpPr>
            <p:cNvPr id="31" name="Rectangle 26">
              <a:extLst>
                <a:ext uri="{FF2B5EF4-FFF2-40B4-BE49-F238E27FC236}">
                  <a16:creationId xmlns:a16="http://schemas.microsoft.com/office/drawing/2014/main" id="{70AAA4AE-6457-74C1-2A71-064DDCAEFE62}"/>
                </a:ext>
              </a:extLst>
            </p:cNvPr>
            <p:cNvSpPr>
              <a:spLocks/>
            </p:cNvSpPr>
            <p:nvPr userDrawn="1"/>
          </p:nvSpPr>
          <p:spPr>
            <a:xfrm rot="5400000">
              <a:off x="1332003" y="-1332001"/>
              <a:ext cx="2286000" cy="4950000"/>
            </a:xfrm>
            <a:prstGeom prst="rect">
              <a:avLst/>
            </a:prstGeom>
            <a:pattFill prst="pct50">
              <a:fgClr>
                <a:srgbClr val="ECCA3A"/>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2" name="Rounded Rectangle 14">
              <a:extLst>
                <a:ext uri="{FF2B5EF4-FFF2-40B4-BE49-F238E27FC236}">
                  <a16:creationId xmlns:a16="http://schemas.microsoft.com/office/drawing/2014/main" id="{71B84512-4FC3-3913-5665-DD69E1D2A5C2}"/>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33" name="Textfeld 6">
              <a:extLst>
                <a:ext uri="{FF2B5EF4-FFF2-40B4-BE49-F238E27FC236}">
                  <a16:creationId xmlns:a16="http://schemas.microsoft.com/office/drawing/2014/main" id="{E72416BF-52F8-42C0-02B7-0FF97A69692D}"/>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grpSp>
        <p:nvGrpSpPr>
          <p:cNvPr id="34" name="Gruppieren 33">
            <a:extLst>
              <a:ext uri="{FF2B5EF4-FFF2-40B4-BE49-F238E27FC236}">
                <a16:creationId xmlns:a16="http://schemas.microsoft.com/office/drawing/2014/main" id="{60ACAB03-FDAB-DA88-86EC-323F769CD7A2}"/>
              </a:ext>
            </a:extLst>
          </p:cNvPr>
          <p:cNvGrpSpPr/>
          <p:nvPr userDrawn="1"/>
        </p:nvGrpSpPr>
        <p:grpSpPr>
          <a:xfrm>
            <a:off x="3" y="2286002"/>
            <a:ext cx="4950000" cy="2286000"/>
            <a:chOff x="3" y="-1"/>
            <a:chExt cx="4950000" cy="2286000"/>
          </a:xfrm>
        </p:grpSpPr>
        <p:sp>
          <p:nvSpPr>
            <p:cNvPr id="35" name="Rectangle 26">
              <a:extLst>
                <a:ext uri="{FF2B5EF4-FFF2-40B4-BE49-F238E27FC236}">
                  <a16:creationId xmlns:a16="http://schemas.microsoft.com/office/drawing/2014/main" id="{250E6433-36A9-4134-8E8C-AA37165934B0}"/>
                </a:ext>
              </a:extLst>
            </p:cNvPr>
            <p:cNvSpPr>
              <a:spLocks/>
            </p:cNvSpPr>
            <p:nvPr userDrawn="1"/>
          </p:nvSpPr>
          <p:spPr>
            <a:xfrm rot="5400000">
              <a:off x="1332003" y="-1332001"/>
              <a:ext cx="2286000" cy="4950000"/>
            </a:xfrm>
            <a:prstGeom prst="rect">
              <a:avLst/>
            </a:prstGeom>
            <a:pattFill prst="pct50">
              <a:fgClr>
                <a:srgbClr val="ECCA3A"/>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6" name="Rounded Rectangle 14">
              <a:extLst>
                <a:ext uri="{FF2B5EF4-FFF2-40B4-BE49-F238E27FC236}">
                  <a16:creationId xmlns:a16="http://schemas.microsoft.com/office/drawing/2014/main" id="{F08F3B43-8B42-68C2-B9FE-DFF630220052}"/>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37" name="Textfeld 6">
              <a:extLst>
                <a:ext uri="{FF2B5EF4-FFF2-40B4-BE49-F238E27FC236}">
                  <a16:creationId xmlns:a16="http://schemas.microsoft.com/office/drawing/2014/main" id="{E55B8A7F-E8C7-FBF6-FD8E-AAE1FE445590}"/>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grpSp>
        <p:nvGrpSpPr>
          <p:cNvPr id="38" name="Gruppieren 37">
            <a:extLst>
              <a:ext uri="{FF2B5EF4-FFF2-40B4-BE49-F238E27FC236}">
                <a16:creationId xmlns:a16="http://schemas.microsoft.com/office/drawing/2014/main" id="{A4304CCC-3923-FF00-54CD-B22E952ECAE1}"/>
              </a:ext>
            </a:extLst>
          </p:cNvPr>
          <p:cNvGrpSpPr/>
          <p:nvPr userDrawn="1"/>
        </p:nvGrpSpPr>
        <p:grpSpPr>
          <a:xfrm>
            <a:off x="3" y="4571646"/>
            <a:ext cx="4950000" cy="2286000"/>
            <a:chOff x="3" y="-1"/>
            <a:chExt cx="4950000" cy="2286000"/>
          </a:xfrm>
        </p:grpSpPr>
        <p:sp>
          <p:nvSpPr>
            <p:cNvPr id="39" name="Rectangle 26">
              <a:extLst>
                <a:ext uri="{FF2B5EF4-FFF2-40B4-BE49-F238E27FC236}">
                  <a16:creationId xmlns:a16="http://schemas.microsoft.com/office/drawing/2014/main" id="{9FC515D0-D0D8-E0E7-9C12-F386A95F029A}"/>
                </a:ext>
              </a:extLst>
            </p:cNvPr>
            <p:cNvSpPr>
              <a:spLocks/>
            </p:cNvSpPr>
            <p:nvPr userDrawn="1"/>
          </p:nvSpPr>
          <p:spPr>
            <a:xfrm rot="5400000">
              <a:off x="1332003" y="-1332001"/>
              <a:ext cx="2286000" cy="4950000"/>
            </a:xfrm>
            <a:prstGeom prst="rect">
              <a:avLst/>
            </a:prstGeom>
            <a:pattFill prst="pct50">
              <a:fgClr>
                <a:srgbClr val="ECCA3A"/>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40" name="Rounded Rectangle 14">
              <a:extLst>
                <a:ext uri="{FF2B5EF4-FFF2-40B4-BE49-F238E27FC236}">
                  <a16:creationId xmlns:a16="http://schemas.microsoft.com/office/drawing/2014/main" id="{D95587FF-D36C-0633-8D98-06EF05C1E529}"/>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41" name="Textfeld 6">
              <a:extLst>
                <a:ext uri="{FF2B5EF4-FFF2-40B4-BE49-F238E27FC236}">
                  <a16:creationId xmlns:a16="http://schemas.microsoft.com/office/drawing/2014/main" id="{ED6EB6B6-5F6F-0227-BC7D-EB7C136DDD61}"/>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grpSp>
        <p:nvGrpSpPr>
          <p:cNvPr id="42" name="Gruppieren 41">
            <a:extLst>
              <a:ext uri="{FF2B5EF4-FFF2-40B4-BE49-F238E27FC236}">
                <a16:creationId xmlns:a16="http://schemas.microsoft.com/office/drawing/2014/main" id="{CD0863DF-A294-2B89-3524-5C420ECC60A0}"/>
              </a:ext>
            </a:extLst>
          </p:cNvPr>
          <p:cNvGrpSpPr/>
          <p:nvPr userDrawn="1"/>
        </p:nvGrpSpPr>
        <p:grpSpPr>
          <a:xfrm>
            <a:off x="4950003" y="-1"/>
            <a:ext cx="4950000" cy="2286000"/>
            <a:chOff x="3" y="-1"/>
            <a:chExt cx="4950000" cy="2286000"/>
          </a:xfrm>
        </p:grpSpPr>
        <p:sp>
          <p:nvSpPr>
            <p:cNvPr id="43" name="Rectangle 26">
              <a:extLst>
                <a:ext uri="{FF2B5EF4-FFF2-40B4-BE49-F238E27FC236}">
                  <a16:creationId xmlns:a16="http://schemas.microsoft.com/office/drawing/2014/main" id="{7210514A-0392-154A-ADBC-DDECC72FF4E9}"/>
                </a:ext>
              </a:extLst>
            </p:cNvPr>
            <p:cNvSpPr>
              <a:spLocks/>
            </p:cNvSpPr>
            <p:nvPr userDrawn="1"/>
          </p:nvSpPr>
          <p:spPr>
            <a:xfrm rot="5400000">
              <a:off x="1332003" y="-1332001"/>
              <a:ext cx="2286000" cy="4950000"/>
            </a:xfrm>
            <a:prstGeom prst="rect">
              <a:avLst/>
            </a:prstGeom>
            <a:pattFill prst="pct50">
              <a:fgClr>
                <a:srgbClr val="ECCA3A"/>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44" name="Rounded Rectangle 14">
              <a:extLst>
                <a:ext uri="{FF2B5EF4-FFF2-40B4-BE49-F238E27FC236}">
                  <a16:creationId xmlns:a16="http://schemas.microsoft.com/office/drawing/2014/main" id="{98A74449-FB56-F6A3-56C0-99DF1402168D}"/>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45" name="Textfeld 6">
              <a:extLst>
                <a:ext uri="{FF2B5EF4-FFF2-40B4-BE49-F238E27FC236}">
                  <a16:creationId xmlns:a16="http://schemas.microsoft.com/office/drawing/2014/main" id="{92BB3EFE-9DF7-0FFE-0029-164681434208}"/>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grpSp>
        <p:nvGrpSpPr>
          <p:cNvPr id="46" name="Gruppieren 45">
            <a:extLst>
              <a:ext uri="{FF2B5EF4-FFF2-40B4-BE49-F238E27FC236}">
                <a16:creationId xmlns:a16="http://schemas.microsoft.com/office/drawing/2014/main" id="{C0BC4EB0-41F2-6637-B854-39BC8E409D38}"/>
              </a:ext>
            </a:extLst>
          </p:cNvPr>
          <p:cNvGrpSpPr/>
          <p:nvPr userDrawn="1"/>
        </p:nvGrpSpPr>
        <p:grpSpPr>
          <a:xfrm>
            <a:off x="4950003" y="2286002"/>
            <a:ext cx="4950000" cy="2286000"/>
            <a:chOff x="3" y="-1"/>
            <a:chExt cx="4950000" cy="2286000"/>
          </a:xfrm>
        </p:grpSpPr>
        <p:sp>
          <p:nvSpPr>
            <p:cNvPr id="47" name="Rectangle 26">
              <a:extLst>
                <a:ext uri="{FF2B5EF4-FFF2-40B4-BE49-F238E27FC236}">
                  <a16:creationId xmlns:a16="http://schemas.microsoft.com/office/drawing/2014/main" id="{B3B1A2B5-FC37-BBF2-2FF7-FEC343361DF4}"/>
                </a:ext>
              </a:extLst>
            </p:cNvPr>
            <p:cNvSpPr>
              <a:spLocks/>
            </p:cNvSpPr>
            <p:nvPr userDrawn="1"/>
          </p:nvSpPr>
          <p:spPr>
            <a:xfrm rot="5400000">
              <a:off x="1332003" y="-1332001"/>
              <a:ext cx="2286000" cy="4950000"/>
            </a:xfrm>
            <a:prstGeom prst="rect">
              <a:avLst/>
            </a:prstGeom>
            <a:pattFill prst="pct50">
              <a:fgClr>
                <a:srgbClr val="ECCA3A"/>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48" name="Rounded Rectangle 14">
              <a:extLst>
                <a:ext uri="{FF2B5EF4-FFF2-40B4-BE49-F238E27FC236}">
                  <a16:creationId xmlns:a16="http://schemas.microsoft.com/office/drawing/2014/main" id="{74B0ADE3-00B8-6ACF-7811-8FA16A63CF73}"/>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49" name="Textfeld 6">
              <a:extLst>
                <a:ext uri="{FF2B5EF4-FFF2-40B4-BE49-F238E27FC236}">
                  <a16:creationId xmlns:a16="http://schemas.microsoft.com/office/drawing/2014/main" id="{1392A61E-184D-7F42-0254-BE45EFE4E945}"/>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grpSp>
        <p:nvGrpSpPr>
          <p:cNvPr id="50" name="Gruppieren 49">
            <a:extLst>
              <a:ext uri="{FF2B5EF4-FFF2-40B4-BE49-F238E27FC236}">
                <a16:creationId xmlns:a16="http://schemas.microsoft.com/office/drawing/2014/main" id="{34F1BBA0-AB74-3074-BA1F-726E52687254}"/>
              </a:ext>
            </a:extLst>
          </p:cNvPr>
          <p:cNvGrpSpPr/>
          <p:nvPr userDrawn="1"/>
        </p:nvGrpSpPr>
        <p:grpSpPr>
          <a:xfrm>
            <a:off x="4950003" y="4571646"/>
            <a:ext cx="4950000" cy="2286000"/>
            <a:chOff x="3" y="-1"/>
            <a:chExt cx="4950000" cy="2286000"/>
          </a:xfrm>
        </p:grpSpPr>
        <p:sp>
          <p:nvSpPr>
            <p:cNvPr id="51" name="Rectangle 26">
              <a:extLst>
                <a:ext uri="{FF2B5EF4-FFF2-40B4-BE49-F238E27FC236}">
                  <a16:creationId xmlns:a16="http://schemas.microsoft.com/office/drawing/2014/main" id="{2FD67F6B-B2A9-8450-F0D2-6ABDA6139914}"/>
                </a:ext>
              </a:extLst>
            </p:cNvPr>
            <p:cNvSpPr>
              <a:spLocks/>
            </p:cNvSpPr>
            <p:nvPr userDrawn="1"/>
          </p:nvSpPr>
          <p:spPr>
            <a:xfrm rot="5400000">
              <a:off x="1332003" y="-1332001"/>
              <a:ext cx="2286000" cy="4950000"/>
            </a:xfrm>
            <a:prstGeom prst="rect">
              <a:avLst/>
            </a:prstGeom>
            <a:pattFill prst="pct50">
              <a:fgClr>
                <a:srgbClr val="ECCA3A"/>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52" name="Rounded Rectangle 14">
              <a:extLst>
                <a:ext uri="{FF2B5EF4-FFF2-40B4-BE49-F238E27FC236}">
                  <a16:creationId xmlns:a16="http://schemas.microsoft.com/office/drawing/2014/main" id="{B8035500-9D26-B575-C155-070BD98A0260}"/>
                </a:ext>
              </a:extLst>
            </p:cNvPr>
            <p:cNvSpPr>
              <a:spLocks noChangeAspect="1"/>
            </p:cNvSpPr>
            <p:nvPr userDrawn="1"/>
          </p:nvSpPr>
          <p:spPr>
            <a:xfrm rot="5400000">
              <a:off x="1423713" y="-1246187"/>
              <a:ext cx="2120782" cy="47812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sp>
          <p:nvSpPr>
            <p:cNvPr id="53" name="Textfeld 6">
              <a:extLst>
                <a:ext uri="{FF2B5EF4-FFF2-40B4-BE49-F238E27FC236}">
                  <a16:creationId xmlns:a16="http://schemas.microsoft.com/office/drawing/2014/main" id="{DC19528A-7513-CB3F-ECD9-9E1F40305799}"/>
                </a:ext>
              </a:extLst>
            </p:cNvPr>
            <p:cNvSpPr txBox="1"/>
            <p:nvPr userDrawn="1"/>
          </p:nvSpPr>
          <p:spPr>
            <a:xfrm>
              <a:off x="3989993" y="1913494"/>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grpSp>
      <p:sp>
        <p:nvSpPr>
          <p:cNvPr id="63" name="Eine Ecke des Rechtecks abrunden 62">
            <a:extLst>
              <a:ext uri="{FF2B5EF4-FFF2-40B4-BE49-F238E27FC236}">
                <a16:creationId xmlns:a16="http://schemas.microsoft.com/office/drawing/2014/main" id="{F2225F2D-205A-0C87-66A8-41FC93E5ECC3}"/>
              </a:ext>
            </a:extLst>
          </p:cNvPr>
          <p:cNvSpPr/>
          <p:nvPr userDrawn="1"/>
        </p:nvSpPr>
        <p:spPr>
          <a:xfrm rot="5400000">
            <a:off x="549154" y="1753509"/>
            <a:ext cx="659238" cy="1743478"/>
          </a:xfrm>
          <a:prstGeom prst="round1Rect">
            <a:avLst>
              <a:gd name="adj" fmla="val 50000"/>
            </a:avLst>
          </a:prstGeom>
          <a:pattFill prst="pct50">
            <a:fgClr>
              <a:srgbClr val="ECCA3A"/>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Eine Ecke des Rechtecks abrunden 67">
            <a:extLst>
              <a:ext uri="{FF2B5EF4-FFF2-40B4-BE49-F238E27FC236}">
                <a16:creationId xmlns:a16="http://schemas.microsoft.com/office/drawing/2014/main" id="{A9F0C39A-F64D-92C7-6400-F69DEE516442}"/>
              </a:ext>
            </a:extLst>
          </p:cNvPr>
          <p:cNvSpPr/>
          <p:nvPr userDrawn="1"/>
        </p:nvSpPr>
        <p:spPr>
          <a:xfrm rot="5400000">
            <a:off x="549154" y="4039509"/>
            <a:ext cx="659238" cy="1743478"/>
          </a:xfrm>
          <a:prstGeom prst="round1Rect">
            <a:avLst>
              <a:gd name="adj" fmla="val 50000"/>
            </a:avLst>
          </a:prstGeom>
          <a:pattFill prst="pct50">
            <a:fgClr>
              <a:srgbClr val="ECCA3A"/>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Eine Ecke des Rechtecks abrunden 69">
            <a:extLst>
              <a:ext uri="{FF2B5EF4-FFF2-40B4-BE49-F238E27FC236}">
                <a16:creationId xmlns:a16="http://schemas.microsoft.com/office/drawing/2014/main" id="{023347BC-BB36-ED95-A1B6-905F120C7132}"/>
              </a:ext>
            </a:extLst>
          </p:cNvPr>
          <p:cNvSpPr/>
          <p:nvPr userDrawn="1"/>
        </p:nvSpPr>
        <p:spPr>
          <a:xfrm rot="5400000">
            <a:off x="549154" y="-534181"/>
            <a:ext cx="659238" cy="1743478"/>
          </a:xfrm>
          <a:prstGeom prst="round1Rect">
            <a:avLst>
              <a:gd name="adj" fmla="val 50000"/>
            </a:avLst>
          </a:prstGeom>
          <a:pattFill prst="pct50">
            <a:fgClr>
              <a:srgbClr val="ECCA3A"/>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 name="Textplatzhalter 2">
            <a:extLst>
              <a:ext uri="{FF2B5EF4-FFF2-40B4-BE49-F238E27FC236}">
                <a16:creationId xmlns:a16="http://schemas.microsoft.com/office/drawing/2014/main" id="{3F9498D8-500D-5513-ABB8-57E86365549D}"/>
              </a:ext>
            </a:extLst>
          </p:cNvPr>
          <p:cNvSpPr>
            <a:spLocks noGrp="1"/>
          </p:cNvSpPr>
          <p:nvPr>
            <p:ph type="body" sz="quarter" idx="22" hasCustomPrompt="1"/>
          </p:nvPr>
        </p:nvSpPr>
        <p:spPr>
          <a:xfrm>
            <a:off x="162807" y="118813"/>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72" name="Eine Ecke des Rechtecks abrunden 71">
            <a:extLst>
              <a:ext uri="{FF2B5EF4-FFF2-40B4-BE49-F238E27FC236}">
                <a16:creationId xmlns:a16="http://schemas.microsoft.com/office/drawing/2014/main" id="{9353FDBB-1902-8D95-2AC3-9D37160852DA}"/>
              </a:ext>
            </a:extLst>
          </p:cNvPr>
          <p:cNvSpPr/>
          <p:nvPr userDrawn="1"/>
        </p:nvSpPr>
        <p:spPr>
          <a:xfrm rot="5400000">
            <a:off x="5499154" y="1753509"/>
            <a:ext cx="659238" cy="1743478"/>
          </a:xfrm>
          <a:prstGeom prst="round1Rect">
            <a:avLst>
              <a:gd name="adj" fmla="val 50000"/>
            </a:avLst>
          </a:prstGeom>
          <a:pattFill prst="pct50">
            <a:fgClr>
              <a:srgbClr val="ECCA3A"/>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4" name="Eine Ecke des Rechtecks abrunden 73">
            <a:extLst>
              <a:ext uri="{FF2B5EF4-FFF2-40B4-BE49-F238E27FC236}">
                <a16:creationId xmlns:a16="http://schemas.microsoft.com/office/drawing/2014/main" id="{D2952009-81EC-64B5-D3EE-9A5AEEF6F14A}"/>
              </a:ext>
            </a:extLst>
          </p:cNvPr>
          <p:cNvSpPr/>
          <p:nvPr userDrawn="1"/>
        </p:nvSpPr>
        <p:spPr>
          <a:xfrm rot="5400000">
            <a:off x="5499154" y="4039509"/>
            <a:ext cx="659238" cy="1743478"/>
          </a:xfrm>
          <a:prstGeom prst="round1Rect">
            <a:avLst>
              <a:gd name="adj" fmla="val 50000"/>
            </a:avLst>
          </a:prstGeom>
          <a:pattFill prst="pct50">
            <a:fgClr>
              <a:srgbClr val="ECCA3A"/>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6" name="Eine Ecke des Rechtecks abrunden 75">
            <a:extLst>
              <a:ext uri="{FF2B5EF4-FFF2-40B4-BE49-F238E27FC236}">
                <a16:creationId xmlns:a16="http://schemas.microsoft.com/office/drawing/2014/main" id="{149C9375-3DC9-D80C-B6DB-3D98B9F8B72A}"/>
              </a:ext>
            </a:extLst>
          </p:cNvPr>
          <p:cNvSpPr/>
          <p:nvPr userDrawn="1"/>
        </p:nvSpPr>
        <p:spPr>
          <a:xfrm rot="5400000">
            <a:off x="5499154" y="-537356"/>
            <a:ext cx="659238" cy="1743478"/>
          </a:xfrm>
          <a:prstGeom prst="round1Rect">
            <a:avLst>
              <a:gd name="adj" fmla="val 50000"/>
            </a:avLst>
          </a:prstGeom>
          <a:pattFill prst="pct50">
            <a:fgClr>
              <a:srgbClr val="ECCA3A"/>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platzhalter 2">
            <a:extLst>
              <a:ext uri="{FF2B5EF4-FFF2-40B4-BE49-F238E27FC236}">
                <a16:creationId xmlns:a16="http://schemas.microsoft.com/office/drawing/2014/main" id="{93192CAB-C22F-32DA-3E29-2A2110553C7A}"/>
              </a:ext>
            </a:extLst>
          </p:cNvPr>
          <p:cNvSpPr>
            <a:spLocks noGrp="1"/>
          </p:cNvSpPr>
          <p:nvPr>
            <p:ph type="body" sz="quarter" idx="32"/>
          </p:nvPr>
        </p:nvSpPr>
        <p:spPr>
          <a:xfrm>
            <a:off x="231776" y="782861"/>
            <a:ext cx="4534623" cy="728958"/>
          </a:xfrm>
          <a:prstGeom prst="rect">
            <a:avLst/>
          </a:prstGeom>
        </p:spPr>
        <p:txBody>
          <a:bodyPr anchor="ctr"/>
          <a:lstStyle>
            <a:lvl1pPr marL="0" indent="0" algn="l">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3" name="Textplatzhalter 2">
            <a:extLst>
              <a:ext uri="{FF2B5EF4-FFF2-40B4-BE49-F238E27FC236}">
                <a16:creationId xmlns:a16="http://schemas.microsoft.com/office/drawing/2014/main" id="{B174716C-8EA4-3066-1A6B-33F231D416D5}"/>
              </a:ext>
            </a:extLst>
          </p:cNvPr>
          <p:cNvSpPr>
            <a:spLocks noGrp="1"/>
          </p:cNvSpPr>
          <p:nvPr>
            <p:ph type="body" sz="quarter" idx="34"/>
          </p:nvPr>
        </p:nvSpPr>
        <p:spPr>
          <a:xfrm>
            <a:off x="5187773" y="782136"/>
            <a:ext cx="4534623" cy="728958"/>
          </a:xfrm>
          <a:prstGeom prst="rect">
            <a:avLst/>
          </a:prstGeom>
        </p:spPr>
        <p:txBody>
          <a:bodyPr anchor="ctr"/>
          <a:lstStyle>
            <a:lvl1pPr marL="0" indent="0" algn="l">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4" name="Textplatzhalter 2">
            <a:extLst>
              <a:ext uri="{FF2B5EF4-FFF2-40B4-BE49-F238E27FC236}">
                <a16:creationId xmlns:a16="http://schemas.microsoft.com/office/drawing/2014/main" id="{CEEA9639-721D-F94A-48FB-84188170625A}"/>
              </a:ext>
            </a:extLst>
          </p:cNvPr>
          <p:cNvSpPr>
            <a:spLocks noGrp="1"/>
          </p:cNvSpPr>
          <p:nvPr>
            <p:ph type="body" sz="quarter" idx="35"/>
          </p:nvPr>
        </p:nvSpPr>
        <p:spPr>
          <a:xfrm>
            <a:off x="231776" y="3067744"/>
            <a:ext cx="4534623" cy="728958"/>
          </a:xfrm>
          <a:prstGeom prst="rect">
            <a:avLst/>
          </a:prstGeom>
        </p:spPr>
        <p:txBody>
          <a:bodyPr anchor="ctr"/>
          <a:lstStyle>
            <a:lvl1pPr marL="0" indent="0" algn="l">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5" name="Textplatzhalter 2">
            <a:extLst>
              <a:ext uri="{FF2B5EF4-FFF2-40B4-BE49-F238E27FC236}">
                <a16:creationId xmlns:a16="http://schemas.microsoft.com/office/drawing/2014/main" id="{6EA6998A-F682-BAB5-B6B4-45A136FFA002}"/>
              </a:ext>
            </a:extLst>
          </p:cNvPr>
          <p:cNvSpPr>
            <a:spLocks noGrp="1"/>
          </p:cNvSpPr>
          <p:nvPr>
            <p:ph type="body" sz="quarter" idx="36"/>
          </p:nvPr>
        </p:nvSpPr>
        <p:spPr>
          <a:xfrm>
            <a:off x="5187773" y="3064521"/>
            <a:ext cx="4534623" cy="728958"/>
          </a:xfrm>
          <a:prstGeom prst="rect">
            <a:avLst/>
          </a:prstGeom>
        </p:spPr>
        <p:txBody>
          <a:bodyPr anchor="ctr"/>
          <a:lstStyle>
            <a:lvl1pPr marL="0" indent="0" algn="l">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6" name="Textplatzhalter 2">
            <a:extLst>
              <a:ext uri="{FF2B5EF4-FFF2-40B4-BE49-F238E27FC236}">
                <a16:creationId xmlns:a16="http://schemas.microsoft.com/office/drawing/2014/main" id="{1FEA1182-0E9F-5AC0-B0AF-2967F7A66BE2}"/>
              </a:ext>
            </a:extLst>
          </p:cNvPr>
          <p:cNvSpPr>
            <a:spLocks noGrp="1"/>
          </p:cNvSpPr>
          <p:nvPr>
            <p:ph type="body" sz="quarter" idx="37"/>
          </p:nvPr>
        </p:nvSpPr>
        <p:spPr>
          <a:xfrm>
            <a:off x="231776" y="5353388"/>
            <a:ext cx="4534623" cy="728958"/>
          </a:xfrm>
          <a:prstGeom prst="rect">
            <a:avLst/>
          </a:prstGeom>
        </p:spPr>
        <p:txBody>
          <a:bodyPr anchor="ctr"/>
          <a:lstStyle>
            <a:lvl1pPr marL="0" indent="0" algn="l">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7" name="Textplatzhalter 2">
            <a:extLst>
              <a:ext uri="{FF2B5EF4-FFF2-40B4-BE49-F238E27FC236}">
                <a16:creationId xmlns:a16="http://schemas.microsoft.com/office/drawing/2014/main" id="{F999E1D2-2479-4F7B-F640-3EA3C5915C34}"/>
              </a:ext>
            </a:extLst>
          </p:cNvPr>
          <p:cNvSpPr>
            <a:spLocks noGrp="1"/>
          </p:cNvSpPr>
          <p:nvPr>
            <p:ph type="body" sz="quarter" idx="38"/>
          </p:nvPr>
        </p:nvSpPr>
        <p:spPr>
          <a:xfrm>
            <a:off x="5187773" y="5350345"/>
            <a:ext cx="4534623" cy="728958"/>
          </a:xfrm>
          <a:prstGeom prst="rect">
            <a:avLst/>
          </a:prstGeom>
        </p:spPr>
        <p:txBody>
          <a:bodyPr anchor="ctr"/>
          <a:lstStyle>
            <a:lvl1pPr marL="0" indent="0" algn="l">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10" name="Textplatzhalter 2">
            <a:extLst>
              <a:ext uri="{FF2B5EF4-FFF2-40B4-BE49-F238E27FC236}">
                <a16:creationId xmlns:a16="http://schemas.microsoft.com/office/drawing/2014/main" id="{A8F7C119-3DFE-F4C1-BCDD-BD1B8A7C7D6D}"/>
              </a:ext>
            </a:extLst>
          </p:cNvPr>
          <p:cNvSpPr>
            <a:spLocks noGrp="1"/>
          </p:cNvSpPr>
          <p:nvPr>
            <p:ph type="body" sz="quarter" idx="17" hasCustomPrompt="1"/>
          </p:nvPr>
        </p:nvSpPr>
        <p:spPr>
          <a:xfrm>
            <a:off x="156119" y="371305"/>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14" name="Textplatzhalter 2">
            <a:extLst>
              <a:ext uri="{FF2B5EF4-FFF2-40B4-BE49-F238E27FC236}">
                <a16:creationId xmlns:a16="http://schemas.microsoft.com/office/drawing/2014/main" id="{85427C67-CC3F-4177-7A60-628D6E69288E}"/>
              </a:ext>
            </a:extLst>
          </p:cNvPr>
          <p:cNvSpPr>
            <a:spLocks noGrp="1"/>
          </p:cNvSpPr>
          <p:nvPr>
            <p:ph type="body" sz="quarter" idx="39" hasCustomPrompt="1"/>
          </p:nvPr>
        </p:nvSpPr>
        <p:spPr>
          <a:xfrm>
            <a:off x="162807" y="2406725"/>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15" name="Textplatzhalter 2">
            <a:extLst>
              <a:ext uri="{FF2B5EF4-FFF2-40B4-BE49-F238E27FC236}">
                <a16:creationId xmlns:a16="http://schemas.microsoft.com/office/drawing/2014/main" id="{CA12F3F3-40E0-8DBE-C98E-6CBC5042470E}"/>
              </a:ext>
            </a:extLst>
          </p:cNvPr>
          <p:cNvSpPr>
            <a:spLocks noGrp="1"/>
          </p:cNvSpPr>
          <p:nvPr>
            <p:ph type="body" sz="quarter" idx="40" hasCustomPrompt="1"/>
          </p:nvPr>
        </p:nvSpPr>
        <p:spPr>
          <a:xfrm>
            <a:off x="156119" y="2659217"/>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19" name="Textplatzhalter 2">
            <a:extLst>
              <a:ext uri="{FF2B5EF4-FFF2-40B4-BE49-F238E27FC236}">
                <a16:creationId xmlns:a16="http://schemas.microsoft.com/office/drawing/2014/main" id="{A5100774-006D-17C3-850E-D6CCD22FA9A9}"/>
              </a:ext>
            </a:extLst>
          </p:cNvPr>
          <p:cNvSpPr>
            <a:spLocks noGrp="1"/>
          </p:cNvSpPr>
          <p:nvPr>
            <p:ph type="body" sz="quarter" idx="41" hasCustomPrompt="1"/>
          </p:nvPr>
        </p:nvSpPr>
        <p:spPr>
          <a:xfrm>
            <a:off x="162807" y="4692369"/>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0" name="Textplatzhalter 2">
            <a:extLst>
              <a:ext uri="{FF2B5EF4-FFF2-40B4-BE49-F238E27FC236}">
                <a16:creationId xmlns:a16="http://schemas.microsoft.com/office/drawing/2014/main" id="{A7BBCE7C-4CAE-FCC6-C677-D79FD0CDACE4}"/>
              </a:ext>
            </a:extLst>
          </p:cNvPr>
          <p:cNvSpPr>
            <a:spLocks noGrp="1"/>
          </p:cNvSpPr>
          <p:nvPr>
            <p:ph type="body" sz="quarter" idx="42" hasCustomPrompt="1"/>
          </p:nvPr>
        </p:nvSpPr>
        <p:spPr>
          <a:xfrm>
            <a:off x="156119" y="4944861"/>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7" name="Textplatzhalter 2">
            <a:extLst>
              <a:ext uri="{FF2B5EF4-FFF2-40B4-BE49-F238E27FC236}">
                <a16:creationId xmlns:a16="http://schemas.microsoft.com/office/drawing/2014/main" id="{8B465EE1-B5D0-350C-FBCD-0DB73FF3769C}"/>
              </a:ext>
            </a:extLst>
          </p:cNvPr>
          <p:cNvSpPr>
            <a:spLocks noGrp="1"/>
          </p:cNvSpPr>
          <p:nvPr>
            <p:ph type="body" sz="quarter" idx="43" hasCustomPrompt="1"/>
          </p:nvPr>
        </p:nvSpPr>
        <p:spPr>
          <a:xfrm>
            <a:off x="5115911" y="118813"/>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8" name="Textplatzhalter 2">
            <a:extLst>
              <a:ext uri="{FF2B5EF4-FFF2-40B4-BE49-F238E27FC236}">
                <a16:creationId xmlns:a16="http://schemas.microsoft.com/office/drawing/2014/main" id="{552351D3-7F31-204C-7D34-1040FCB7227A}"/>
              </a:ext>
            </a:extLst>
          </p:cNvPr>
          <p:cNvSpPr>
            <a:spLocks noGrp="1"/>
          </p:cNvSpPr>
          <p:nvPr>
            <p:ph type="body" sz="quarter" idx="44" hasCustomPrompt="1"/>
          </p:nvPr>
        </p:nvSpPr>
        <p:spPr>
          <a:xfrm>
            <a:off x="5109223" y="371305"/>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29" name="Textplatzhalter 2">
            <a:extLst>
              <a:ext uri="{FF2B5EF4-FFF2-40B4-BE49-F238E27FC236}">
                <a16:creationId xmlns:a16="http://schemas.microsoft.com/office/drawing/2014/main" id="{73CC9E6C-E793-613D-78A3-996E50C61D14}"/>
              </a:ext>
            </a:extLst>
          </p:cNvPr>
          <p:cNvSpPr>
            <a:spLocks noGrp="1"/>
          </p:cNvSpPr>
          <p:nvPr>
            <p:ph type="body" sz="quarter" idx="45" hasCustomPrompt="1"/>
          </p:nvPr>
        </p:nvSpPr>
        <p:spPr>
          <a:xfrm>
            <a:off x="5115911" y="2406725"/>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30" name="Textplatzhalter 2">
            <a:extLst>
              <a:ext uri="{FF2B5EF4-FFF2-40B4-BE49-F238E27FC236}">
                <a16:creationId xmlns:a16="http://schemas.microsoft.com/office/drawing/2014/main" id="{136CA86F-4948-F897-6972-A3563E3E203D}"/>
              </a:ext>
            </a:extLst>
          </p:cNvPr>
          <p:cNvSpPr>
            <a:spLocks noGrp="1"/>
          </p:cNvSpPr>
          <p:nvPr>
            <p:ph type="body" sz="quarter" idx="46" hasCustomPrompt="1"/>
          </p:nvPr>
        </p:nvSpPr>
        <p:spPr>
          <a:xfrm>
            <a:off x="5109223" y="2659217"/>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54" name="Textplatzhalter 2">
            <a:extLst>
              <a:ext uri="{FF2B5EF4-FFF2-40B4-BE49-F238E27FC236}">
                <a16:creationId xmlns:a16="http://schemas.microsoft.com/office/drawing/2014/main" id="{3D8F2D47-C25A-EA25-730A-2FC0E2AE261B}"/>
              </a:ext>
            </a:extLst>
          </p:cNvPr>
          <p:cNvSpPr>
            <a:spLocks noGrp="1"/>
          </p:cNvSpPr>
          <p:nvPr>
            <p:ph type="body" sz="quarter" idx="47" hasCustomPrompt="1"/>
          </p:nvPr>
        </p:nvSpPr>
        <p:spPr>
          <a:xfrm>
            <a:off x="5115911" y="4692369"/>
            <a:ext cx="1492185" cy="291072"/>
          </a:xfrm>
          <a:prstGeom prst="rect">
            <a:avLst/>
          </a:prstGeom>
        </p:spPr>
        <p:txBody>
          <a:bodyPr anchor="b"/>
          <a:lstStyle>
            <a:lvl1pPr marL="0" indent="0" algn="l">
              <a:buNone/>
              <a:defRPr sz="20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
        <p:nvSpPr>
          <p:cNvPr id="55" name="Textplatzhalter 2">
            <a:extLst>
              <a:ext uri="{FF2B5EF4-FFF2-40B4-BE49-F238E27FC236}">
                <a16:creationId xmlns:a16="http://schemas.microsoft.com/office/drawing/2014/main" id="{2599FF43-2393-A77D-B5D7-24CDA436770C}"/>
              </a:ext>
            </a:extLst>
          </p:cNvPr>
          <p:cNvSpPr>
            <a:spLocks noGrp="1"/>
          </p:cNvSpPr>
          <p:nvPr>
            <p:ph type="body" sz="quarter" idx="48" hasCustomPrompt="1"/>
          </p:nvPr>
        </p:nvSpPr>
        <p:spPr>
          <a:xfrm>
            <a:off x="5109223" y="4944861"/>
            <a:ext cx="1498185" cy="167823"/>
          </a:xfrm>
          <a:prstGeom prst="rect">
            <a:avLst/>
          </a:prstGeom>
        </p:spPr>
        <p:txBody>
          <a:bodyPr anchor="ctr"/>
          <a:lstStyle>
            <a:lvl1pPr marL="0" indent="0" algn="l">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p>
        </p:txBody>
      </p:sp>
    </p:spTree>
    <p:extLst>
      <p:ext uri="{BB962C8B-B14F-4D97-AF65-F5344CB8AC3E}">
        <p14:creationId xmlns:p14="http://schemas.microsoft.com/office/powerpoint/2010/main" val="1926380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o - Namenskarten">
    <p:spTree>
      <p:nvGrpSpPr>
        <p:cNvPr id="1" name=""/>
        <p:cNvGrpSpPr/>
        <p:nvPr/>
      </p:nvGrpSpPr>
      <p:grpSpPr>
        <a:xfrm>
          <a:off x="0" y="0"/>
          <a:ext cx="0" cy="0"/>
          <a:chOff x="0" y="0"/>
          <a:chExt cx="0" cy="0"/>
        </a:xfrm>
      </p:grpSpPr>
      <p:grpSp>
        <p:nvGrpSpPr>
          <p:cNvPr id="6" name="Gruppieren 5">
            <a:extLst>
              <a:ext uri="{FF2B5EF4-FFF2-40B4-BE49-F238E27FC236}">
                <a16:creationId xmlns:a16="http://schemas.microsoft.com/office/drawing/2014/main" id="{14D4CDC3-0982-ACF6-7823-D71CECE3E189}"/>
              </a:ext>
            </a:extLst>
          </p:cNvPr>
          <p:cNvGrpSpPr/>
          <p:nvPr userDrawn="1"/>
        </p:nvGrpSpPr>
        <p:grpSpPr>
          <a:xfrm>
            <a:off x="2483005" y="-8865"/>
            <a:ext cx="2466998" cy="1710001"/>
            <a:chOff x="2483005" y="-8865"/>
            <a:chExt cx="2466998" cy="1710001"/>
          </a:xfrm>
        </p:grpSpPr>
        <p:sp>
          <p:nvSpPr>
            <p:cNvPr id="54" name="Rectangle 26">
              <a:extLst>
                <a:ext uri="{FF2B5EF4-FFF2-40B4-BE49-F238E27FC236}">
                  <a16:creationId xmlns:a16="http://schemas.microsoft.com/office/drawing/2014/main" id="{A6141F69-4684-C033-7A71-5AC98CC7D861}"/>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55" name="Rounded Rectangle 14">
              <a:extLst>
                <a:ext uri="{FF2B5EF4-FFF2-40B4-BE49-F238E27FC236}">
                  <a16:creationId xmlns:a16="http://schemas.microsoft.com/office/drawing/2014/main" id="{24598548-E24C-07B8-6E25-50F8CED06418}"/>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56" name="Textfeld 6">
            <a:extLst>
              <a:ext uri="{FF2B5EF4-FFF2-40B4-BE49-F238E27FC236}">
                <a16:creationId xmlns:a16="http://schemas.microsoft.com/office/drawing/2014/main" id="{A8719F55-CDCF-2E80-4B69-1BE7BF73A444}"/>
              </a:ext>
            </a:extLst>
          </p:cNvPr>
          <p:cNvSpPr txBox="1"/>
          <p:nvPr userDrawn="1"/>
        </p:nvSpPr>
        <p:spPr>
          <a:xfrm>
            <a:off x="4132892" y="1328632"/>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57" name="Textplatzhalter 2">
            <a:extLst>
              <a:ext uri="{FF2B5EF4-FFF2-40B4-BE49-F238E27FC236}">
                <a16:creationId xmlns:a16="http://schemas.microsoft.com/office/drawing/2014/main" id="{A7120257-F4A3-C7AF-78CE-C9C961806813}"/>
              </a:ext>
            </a:extLst>
          </p:cNvPr>
          <p:cNvSpPr>
            <a:spLocks noGrp="1"/>
          </p:cNvSpPr>
          <p:nvPr userDrawn="1">
            <p:ph type="body" sz="quarter" idx="32" hasCustomPrompt="1"/>
          </p:nvPr>
        </p:nvSpPr>
        <p:spPr>
          <a:xfrm>
            <a:off x="2547804" y="481657"/>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7" name="Gruppieren 6">
            <a:extLst>
              <a:ext uri="{FF2B5EF4-FFF2-40B4-BE49-F238E27FC236}">
                <a16:creationId xmlns:a16="http://schemas.microsoft.com/office/drawing/2014/main" id="{5A4305E7-72C6-B624-225F-CCB9478F5DC7}"/>
              </a:ext>
            </a:extLst>
          </p:cNvPr>
          <p:cNvGrpSpPr/>
          <p:nvPr userDrawn="1"/>
        </p:nvGrpSpPr>
        <p:grpSpPr>
          <a:xfrm>
            <a:off x="13483" y="-8865"/>
            <a:ext cx="2466998" cy="1710001"/>
            <a:chOff x="2483005" y="-8865"/>
            <a:chExt cx="2466998" cy="1710001"/>
          </a:xfrm>
        </p:grpSpPr>
        <p:sp>
          <p:nvSpPr>
            <p:cNvPr id="8" name="Rectangle 26">
              <a:extLst>
                <a:ext uri="{FF2B5EF4-FFF2-40B4-BE49-F238E27FC236}">
                  <a16:creationId xmlns:a16="http://schemas.microsoft.com/office/drawing/2014/main" id="{9BF3342C-B29C-4971-388C-A1872A377A66}"/>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69" name="Rounded Rectangle 14">
              <a:extLst>
                <a:ext uri="{FF2B5EF4-FFF2-40B4-BE49-F238E27FC236}">
                  <a16:creationId xmlns:a16="http://schemas.microsoft.com/office/drawing/2014/main" id="{B96B7E21-6D03-8717-7EC0-3965E7E61105}"/>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70" name="Textfeld 6">
            <a:extLst>
              <a:ext uri="{FF2B5EF4-FFF2-40B4-BE49-F238E27FC236}">
                <a16:creationId xmlns:a16="http://schemas.microsoft.com/office/drawing/2014/main" id="{D8F69621-184E-1A1C-8AE9-D8E6296F5FA3}"/>
              </a:ext>
            </a:extLst>
          </p:cNvPr>
          <p:cNvSpPr txBox="1"/>
          <p:nvPr userDrawn="1"/>
        </p:nvSpPr>
        <p:spPr>
          <a:xfrm>
            <a:off x="1663370" y="1328632"/>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71" name="Textplatzhalter 2">
            <a:extLst>
              <a:ext uri="{FF2B5EF4-FFF2-40B4-BE49-F238E27FC236}">
                <a16:creationId xmlns:a16="http://schemas.microsoft.com/office/drawing/2014/main" id="{A91F18AF-9532-19DE-FFEF-1A2BB3E787D4}"/>
              </a:ext>
            </a:extLst>
          </p:cNvPr>
          <p:cNvSpPr>
            <a:spLocks noGrp="1"/>
          </p:cNvSpPr>
          <p:nvPr>
            <p:ph type="body" sz="quarter" idx="35" hasCustomPrompt="1"/>
          </p:nvPr>
        </p:nvSpPr>
        <p:spPr>
          <a:xfrm>
            <a:off x="78282" y="481657"/>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83" name="Gruppieren 82">
            <a:extLst>
              <a:ext uri="{FF2B5EF4-FFF2-40B4-BE49-F238E27FC236}">
                <a16:creationId xmlns:a16="http://schemas.microsoft.com/office/drawing/2014/main" id="{44402487-8EEA-8C20-41FB-F21BA53FF9A7}"/>
              </a:ext>
            </a:extLst>
          </p:cNvPr>
          <p:cNvGrpSpPr/>
          <p:nvPr userDrawn="1"/>
        </p:nvGrpSpPr>
        <p:grpSpPr>
          <a:xfrm>
            <a:off x="7427475" y="-8865"/>
            <a:ext cx="2466998" cy="1710001"/>
            <a:chOff x="2483005" y="-8865"/>
            <a:chExt cx="2466998" cy="1710001"/>
          </a:xfrm>
        </p:grpSpPr>
        <p:sp>
          <p:nvSpPr>
            <p:cNvPr id="84" name="Rectangle 26">
              <a:extLst>
                <a:ext uri="{FF2B5EF4-FFF2-40B4-BE49-F238E27FC236}">
                  <a16:creationId xmlns:a16="http://schemas.microsoft.com/office/drawing/2014/main" id="{5088889D-D2C4-8B62-34BF-C5D52D8AAFCC}"/>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85" name="Rounded Rectangle 14">
              <a:extLst>
                <a:ext uri="{FF2B5EF4-FFF2-40B4-BE49-F238E27FC236}">
                  <a16:creationId xmlns:a16="http://schemas.microsoft.com/office/drawing/2014/main" id="{D58BEDF1-8842-49CE-3BC5-7988D403002E}"/>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86" name="Textfeld 6">
            <a:extLst>
              <a:ext uri="{FF2B5EF4-FFF2-40B4-BE49-F238E27FC236}">
                <a16:creationId xmlns:a16="http://schemas.microsoft.com/office/drawing/2014/main" id="{3A94ECB6-1927-FE43-2E68-FCE25F2B872F}"/>
              </a:ext>
            </a:extLst>
          </p:cNvPr>
          <p:cNvSpPr txBox="1"/>
          <p:nvPr userDrawn="1"/>
        </p:nvSpPr>
        <p:spPr>
          <a:xfrm>
            <a:off x="9077362" y="1328632"/>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87" name="Textplatzhalter 2">
            <a:extLst>
              <a:ext uri="{FF2B5EF4-FFF2-40B4-BE49-F238E27FC236}">
                <a16:creationId xmlns:a16="http://schemas.microsoft.com/office/drawing/2014/main" id="{796D14E4-DE7D-D20F-3EE0-3FDC66389239}"/>
              </a:ext>
            </a:extLst>
          </p:cNvPr>
          <p:cNvSpPr>
            <a:spLocks noGrp="1"/>
          </p:cNvSpPr>
          <p:nvPr>
            <p:ph type="body" sz="quarter" idx="36" hasCustomPrompt="1"/>
          </p:nvPr>
        </p:nvSpPr>
        <p:spPr>
          <a:xfrm>
            <a:off x="7492274" y="481657"/>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88" name="Gruppieren 87">
            <a:extLst>
              <a:ext uri="{FF2B5EF4-FFF2-40B4-BE49-F238E27FC236}">
                <a16:creationId xmlns:a16="http://schemas.microsoft.com/office/drawing/2014/main" id="{E231D259-1DC9-FE74-EF61-CC382C53D6B1}"/>
              </a:ext>
            </a:extLst>
          </p:cNvPr>
          <p:cNvGrpSpPr/>
          <p:nvPr userDrawn="1"/>
        </p:nvGrpSpPr>
        <p:grpSpPr>
          <a:xfrm>
            <a:off x="4957953" y="-8865"/>
            <a:ext cx="2466998" cy="1710001"/>
            <a:chOff x="2483005" y="-8865"/>
            <a:chExt cx="2466998" cy="1710001"/>
          </a:xfrm>
        </p:grpSpPr>
        <p:sp>
          <p:nvSpPr>
            <p:cNvPr id="89" name="Rectangle 26">
              <a:extLst>
                <a:ext uri="{FF2B5EF4-FFF2-40B4-BE49-F238E27FC236}">
                  <a16:creationId xmlns:a16="http://schemas.microsoft.com/office/drawing/2014/main" id="{F695BA63-D357-310D-0AE7-C8951175B819}"/>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0" name="Rounded Rectangle 14">
              <a:extLst>
                <a:ext uri="{FF2B5EF4-FFF2-40B4-BE49-F238E27FC236}">
                  <a16:creationId xmlns:a16="http://schemas.microsoft.com/office/drawing/2014/main" id="{89EC3769-7465-E195-4A74-ADA8C2E72512}"/>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91" name="Textfeld 6">
            <a:extLst>
              <a:ext uri="{FF2B5EF4-FFF2-40B4-BE49-F238E27FC236}">
                <a16:creationId xmlns:a16="http://schemas.microsoft.com/office/drawing/2014/main" id="{BCB1A8C4-D47C-AD20-8458-DBCDF0CFF611}"/>
              </a:ext>
            </a:extLst>
          </p:cNvPr>
          <p:cNvSpPr txBox="1"/>
          <p:nvPr userDrawn="1"/>
        </p:nvSpPr>
        <p:spPr>
          <a:xfrm>
            <a:off x="6607840" y="1328632"/>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92" name="Textplatzhalter 2">
            <a:extLst>
              <a:ext uri="{FF2B5EF4-FFF2-40B4-BE49-F238E27FC236}">
                <a16:creationId xmlns:a16="http://schemas.microsoft.com/office/drawing/2014/main" id="{29ED0D45-BE89-1829-DD86-3A163E4977A9}"/>
              </a:ext>
            </a:extLst>
          </p:cNvPr>
          <p:cNvSpPr>
            <a:spLocks noGrp="1"/>
          </p:cNvSpPr>
          <p:nvPr>
            <p:ph type="body" sz="quarter" idx="37" hasCustomPrompt="1"/>
          </p:nvPr>
        </p:nvSpPr>
        <p:spPr>
          <a:xfrm>
            <a:off x="5022752" y="481657"/>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113" name="Gruppieren 112">
            <a:extLst>
              <a:ext uri="{FF2B5EF4-FFF2-40B4-BE49-F238E27FC236}">
                <a16:creationId xmlns:a16="http://schemas.microsoft.com/office/drawing/2014/main" id="{013C2E96-3699-4203-D367-6ABA754BD75D}"/>
              </a:ext>
            </a:extLst>
          </p:cNvPr>
          <p:cNvGrpSpPr/>
          <p:nvPr userDrawn="1"/>
        </p:nvGrpSpPr>
        <p:grpSpPr>
          <a:xfrm>
            <a:off x="2483005" y="1707710"/>
            <a:ext cx="2466998" cy="1710001"/>
            <a:chOff x="2483005" y="-8865"/>
            <a:chExt cx="2466998" cy="1710001"/>
          </a:xfrm>
        </p:grpSpPr>
        <p:sp>
          <p:nvSpPr>
            <p:cNvPr id="114" name="Rectangle 26">
              <a:extLst>
                <a:ext uri="{FF2B5EF4-FFF2-40B4-BE49-F238E27FC236}">
                  <a16:creationId xmlns:a16="http://schemas.microsoft.com/office/drawing/2014/main" id="{561B270A-6B66-BA85-A25C-CB3B582B3A19}"/>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15" name="Rounded Rectangle 14">
              <a:extLst>
                <a:ext uri="{FF2B5EF4-FFF2-40B4-BE49-F238E27FC236}">
                  <a16:creationId xmlns:a16="http://schemas.microsoft.com/office/drawing/2014/main" id="{49E3AC09-716B-0792-59DD-BFC146C19145}"/>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16" name="Textfeld 6">
            <a:extLst>
              <a:ext uri="{FF2B5EF4-FFF2-40B4-BE49-F238E27FC236}">
                <a16:creationId xmlns:a16="http://schemas.microsoft.com/office/drawing/2014/main" id="{497FCBCC-4B07-7624-21A0-C98C2B49F583}"/>
              </a:ext>
            </a:extLst>
          </p:cNvPr>
          <p:cNvSpPr txBox="1"/>
          <p:nvPr userDrawn="1"/>
        </p:nvSpPr>
        <p:spPr>
          <a:xfrm>
            <a:off x="4132892" y="3045207"/>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117" name="Textplatzhalter 2">
            <a:extLst>
              <a:ext uri="{FF2B5EF4-FFF2-40B4-BE49-F238E27FC236}">
                <a16:creationId xmlns:a16="http://schemas.microsoft.com/office/drawing/2014/main" id="{260E1F77-E2C1-DEC5-4731-C4355FDB32B4}"/>
              </a:ext>
            </a:extLst>
          </p:cNvPr>
          <p:cNvSpPr>
            <a:spLocks noGrp="1"/>
          </p:cNvSpPr>
          <p:nvPr>
            <p:ph type="body" sz="quarter" idx="38" hasCustomPrompt="1"/>
          </p:nvPr>
        </p:nvSpPr>
        <p:spPr>
          <a:xfrm>
            <a:off x="2547804" y="2198232"/>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118" name="Gruppieren 117">
            <a:extLst>
              <a:ext uri="{FF2B5EF4-FFF2-40B4-BE49-F238E27FC236}">
                <a16:creationId xmlns:a16="http://schemas.microsoft.com/office/drawing/2014/main" id="{E2F4A587-1919-E9DE-6207-7DF7FB88F6DC}"/>
              </a:ext>
            </a:extLst>
          </p:cNvPr>
          <p:cNvGrpSpPr/>
          <p:nvPr userDrawn="1"/>
        </p:nvGrpSpPr>
        <p:grpSpPr>
          <a:xfrm>
            <a:off x="13483" y="1707710"/>
            <a:ext cx="2466998" cy="1710001"/>
            <a:chOff x="2483005" y="-8865"/>
            <a:chExt cx="2466998" cy="1710001"/>
          </a:xfrm>
        </p:grpSpPr>
        <p:sp>
          <p:nvSpPr>
            <p:cNvPr id="119" name="Rectangle 26">
              <a:extLst>
                <a:ext uri="{FF2B5EF4-FFF2-40B4-BE49-F238E27FC236}">
                  <a16:creationId xmlns:a16="http://schemas.microsoft.com/office/drawing/2014/main" id="{17808FDA-EAB6-F2AD-18DC-542361676521}"/>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20" name="Rounded Rectangle 14">
              <a:extLst>
                <a:ext uri="{FF2B5EF4-FFF2-40B4-BE49-F238E27FC236}">
                  <a16:creationId xmlns:a16="http://schemas.microsoft.com/office/drawing/2014/main" id="{B841AEDC-C00A-F35A-E9B0-CFE83B8F2FCC}"/>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21" name="Textfeld 6">
            <a:extLst>
              <a:ext uri="{FF2B5EF4-FFF2-40B4-BE49-F238E27FC236}">
                <a16:creationId xmlns:a16="http://schemas.microsoft.com/office/drawing/2014/main" id="{236F638B-8568-9AA4-22DC-EA3B5353392B}"/>
              </a:ext>
            </a:extLst>
          </p:cNvPr>
          <p:cNvSpPr txBox="1"/>
          <p:nvPr userDrawn="1"/>
        </p:nvSpPr>
        <p:spPr>
          <a:xfrm>
            <a:off x="1663370" y="3045207"/>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122" name="Textplatzhalter 2">
            <a:extLst>
              <a:ext uri="{FF2B5EF4-FFF2-40B4-BE49-F238E27FC236}">
                <a16:creationId xmlns:a16="http://schemas.microsoft.com/office/drawing/2014/main" id="{406A6B1D-B183-D2AC-6DDD-F9CAD31AFA22}"/>
              </a:ext>
            </a:extLst>
          </p:cNvPr>
          <p:cNvSpPr>
            <a:spLocks noGrp="1"/>
          </p:cNvSpPr>
          <p:nvPr>
            <p:ph type="body" sz="quarter" idx="39" hasCustomPrompt="1"/>
          </p:nvPr>
        </p:nvSpPr>
        <p:spPr>
          <a:xfrm>
            <a:off x="78282" y="2198232"/>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123" name="Gruppieren 122">
            <a:extLst>
              <a:ext uri="{FF2B5EF4-FFF2-40B4-BE49-F238E27FC236}">
                <a16:creationId xmlns:a16="http://schemas.microsoft.com/office/drawing/2014/main" id="{676F4D00-5CCD-9ED4-5CDB-BB175CD8A5AE}"/>
              </a:ext>
            </a:extLst>
          </p:cNvPr>
          <p:cNvGrpSpPr/>
          <p:nvPr userDrawn="1"/>
        </p:nvGrpSpPr>
        <p:grpSpPr>
          <a:xfrm>
            <a:off x="7427475" y="1707710"/>
            <a:ext cx="2466998" cy="1710001"/>
            <a:chOff x="2483005" y="-8865"/>
            <a:chExt cx="2466998" cy="1710001"/>
          </a:xfrm>
        </p:grpSpPr>
        <p:sp>
          <p:nvSpPr>
            <p:cNvPr id="124" name="Rectangle 26">
              <a:extLst>
                <a:ext uri="{FF2B5EF4-FFF2-40B4-BE49-F238E27FC236}">
                  <a16:creationId xmlns:a16="http://schemas.microsoft.com/office/drawing/2014/main" id="{5408B5E9-F7C6-8AB8-B995-D6517227CFAA}"/>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25" name="Rounded Rectangle 14">
              <a:extLst>
                <a:ext uri="{FF2B5EF4-FFF2-40B4-BE49-F238E27FC236}">
                  <a16:creationId xmlns:a16="http://schemas.microsoft.com/office/drawing/2014/main" id="{EE7CA69F-750A-4B1E-3476-219165C12637}"/>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26" name="Textfeld 6">
            <a:extLst>
              <a:ext uri="{FF2B5EF4-FFF2-40B4-BE49-F238E27FC236}">
                <a16:creationId xmlns:a16="http://schemas.microsoft.com/office/drawing/2014/main" id="{BAD23638-4E36-A138-788B-D9839ECF2D34}"/>
              </a:ext>
            </a:extLst>
          </p:cNvPr>
          <p:cNvSpPr txBox="1"/>
          <p:nvPr userDrawn="1"/>
        </p:nvSpPr>
        <p:spPr>
          <a:xfrm>
            <a:off x="9077362" y="3045207"/>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127" name="Textplatzhalter 2">
            <a:extLst>
              <a:ext uri="{FF2B5EF4-FFF2-40B4-BE49-F238E27FC236}">
                <a16:creationId xmlns:a16="http://schemas.microsoft.com/office/drawing/2014/main" id="{50451653-9D2F-FA84-EF8E-A34AF5B3E534}"/>
              </a:ext>
            </a:extLst>
          </p:cNvPr>
          <p:cNvSpPr>
            <a:spLocks noGrp="1"/>
          </p:cNvSpPr>
          <p:nvPr>
            <p:ph type="body" sz="quarter" idx="40" hasCustomPrompt="1"/>
          </p:nvPr>
        </p:nvSpPr>
        <p:spPr>
          <a:xfrm>
            <a:off x="7492274" y="2198232"/>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128" name="Gruppieren 127">
            <a:extLst>
              <a:ext uri="{FF2B5EF4-FFF2-40B4-BE49-F238E27FC236}">
                <a16:creationId xmlns:a16="http://schemas.microsoft.com/office/drawing/2014/main" id="{4F65473D-31B3-A778-CB0A-910C3CB8ED3B}"/>
              </a:ext>
            </a:extLst>
          </p:cNvPr>
          <p:cNvGrpSpPr/>
          <p:nvPr userDrawn="1"/>
        </p:nvGrpSpPr>
        <p:grpSpPr>
          <a:xfrm>
            <a:off x="4957953" y="1707710"/>
            <a:ext cx="2466998" cy="1710001"/>
            <a:chOff x="2483005" y="-8865"/>
            <a:chExt cx="2466998" cy="1710001"/>
          </a:xfrm>
        </p:grpSpPr>
        <p:sp>
          <p:nvSpPr>
            <p:cNvPr id="129" name="Rectangle 26">
              <a:extLst>
                <a:ext uri="{FF2B5EF4-FFF2-40B4-BE49-F238E27FC236}">
                  <a16:creationId xmlns:a16="http://schemas.microsoft.com/office/drawing/2014/main" id="{57A6E199-4727-21D4-8EAD-AC773DD52B94}"/>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30" name="Rounded Rectangle 14">
              <a:extLst>
                <a:ext uri="{FF2B5EF4-FFF2-40B4-BE49-F238E27FC236}">
                  <a16:creationId xmlns:a16="http://schemas.microsoft.com/office/drawing/2014/main" id="{C895869A-AD3D-7B29-BE4D-D0ABF4A70C3A}"/>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31" name="Textfeld 6">
            <a:extLst>
              <a:ext uri="{FF2B5EF4-FFF2-40B4-BE49-F238E27FC236}">
                <a16:creationId xmlns:a16="http://schemas.microsoft.com/office/drawing/2014/main" id="{7335DFD4-7133-44FE-130C-71DE37FB95E7}"/>
              </a:ext>
            </a:extLst>
          </p:cNvPr>
          <p:cNvSpPr txBox="1"/>
          <p:nvPr userDrawn="1"/>
        </p:nvSpPr>
        <p:spPr>
          <a:xfrm>
            <a:off x="6607840" y="3045207"/>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132" name="Textplatzhalter 2">
            <a:extLst>
              <a:ext uri="{FF2B5EF4-FFF2-40B4-BE49-F238E27FC236}">
                <a16:creationId xmlns:a16="http://schemas.microsoft.com/office/drawing/2014/main" id="{FECF11AA-689C-E8E7-7742-66A3BB77DEF5}"/>
              </a:ext>
            </a:extLst>
          </p:cNvPr>
          <p:cNvSpPr>
            <a:spLocks noGrp="1"/>
          </p:cNvSpPr>
          <p:nvPr>
            <p:ph type="body" sz="quarter" idx="41" hasCustomPrompt="1"/>
          </p:nvPr>
        </p:nvSpPr>
        <p:spPr>
          <a:xfrm>
            <a:off x="5022752" y="2198232"/>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153" name="Gruppieren 152">
            <a:extLst>
              <a:ext uri="{FF2B5EF4-FFF2-40B4-BE49-F238E27FC236}">
                <a16:creationId xmlns:a16="http://schemas.microsoft.com/office/drawing/2014/main" id="{E0CCDAA5-51F1-6E80-2B2E-BE48765707C2}"/>
              </a:ext>
            </a:extLst>
          </p:cNvPr>
          <p:cNvGrpSpPr/>
          <p:nvPr userDrawn="1"/>
        </p:nvGrpSpPr>
        <p:grpSpPr>
          <a:xfrm>
            <a:off x="2483005" y="3432236"/>
            <a:ext cx="2466998" cy="1710001"/>
            <a:chOff x="2483005" y="-8865"/>
            <a:chExt cx="2466998" cy="1710001"/>
          </a:xfrm>
        </p:grpSpPr>
        <p:sp>
          <p:nvSpPr>
            <p:cNvPr id="154" name="Rectangle 26">
              <a:extLst>
                <a:ext uri="{FF2B5EF4-FFF2-40B4-BE49-F238E27FC236}">
                  <a16:creationId xmlns:a16="http://schemas.microsoft.com/office/drawing/2014/main" id="{78A2F13B-32ED-1806-8DC3-0334DEE94CD8}"/>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55" name="Rounded Rectangle 14">
              <a:extLst>
                <a:ext uri="{FF2B5EF4-FFF2-40B4-BE49-F238E27FC236}">
                  <a16:creationId xmlns:a16="http://schemas.microsoft.com/office/drawing/2014/main" id="{0E81AEAB-2AFB-7F2D-0AD8-D7478CF16B15}"/>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56" name="Textfeld 6">
            <a:extLst>
              <a:ext uri="{FF2B5EF4-FFF2-40B4-BE49-F238E27FC236}">
                <a16:creationId xmlns:a16="http://schemas.microsoft.com/office/drawing/2014/main" id="{C9B0CDAF-77D2-E8C4-472A-4349D98F1AC6}"/>
              </a:ext>
            </a:extLst>
          </p:cNvPr>
          <p:cNvSpPr txBox="1"/>
          <p:nvPr userDrawn="1"/>
        </p:nvSpPr>
        <p:spPr>
          <a:xfrm>
            <a:off x="4132892" y="4769733"/>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157" name="Textplatzhalter 2">
            <a:extLst>
              <a:ext uri="{FF2B5EF4-FFF2-40B4-BE49-F238E27FC236}">
                <a16:creationId xmlns:a16="http://schemas.microsoft.com/office/drawing/2014/main" id="{6704063E-457F-C7DD-87DA-709728EF8FB6}"/>
              </a:ext>
            </a:extLst>
          </p:cNvPr>
          <p:cNvSpPr>
            <a:spLocks noGrp="1"/>
          </p:cNvSpPr>
          <p:nvPr>
            <p:ph type="body" sz="quarter" idx="42" hasCustomPrompt="1"/>
          </p:nvPr>
        </p:nvSpPr>
        <p:spPr>
          <a:xfrm>
            <a:off x="2547804" y="3922758"/>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158" name="Gruppieren 157">
            <a:extLst>
              <a:ext uri="{FF2B5EF4-FFF2-40B4-BE49-F238E27FC236}">
                <a16:creationId xmlns:a16="http://schemas.microsoft.com/office/drawing/2014/main" id="{FEFA04C1-CDC2-EE22-A769-D199457C9929}"/>
              </a:ext>
            </a:extLst>
          </p:cNvPr>
          <p:cNvGrpSpPr/>
          <p:nvPr userDrawn="1"/>
        </p:nvGrpSpPr>
        <p:grpSpPr>
          <a:xfrm>
            <a:off x="13483" y="3432236"/>
            <a:ext cx="2466998" cy="1710001"/>
            <a:chOff x="2483005" y="-8865"/>
            <a:chExt cx="2466998" cy="1710001"/>
          </a:xfrm>
        </p:grpSpPr>
        <p:sp>
          <p:nvSpPr>
            <p:cNvPr id="159" name="Rectangle 26">
              <a:extLst>
                <a:ext uri="{FF2B5EF4-FFF2-40B4-BE49-F238E27FC236}">
                  <a16:creationId xmlns:a16="http://schemas.microsoft.com/office/drawing/2014/main" id="{4EA6FFFE-9A7E-B12C-8E59-2BA269C5C305}"/>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60" name="Rounded Rectangle 14">
              <a:extLst>
                <a:ext uri="{FF2B5EF4-FFF2-40B4-BE49-F238E27FC236}">
                  <a16:creationId xmlns:a16="http://schemas.microsoft.com/office/drawing/2014/main" id="{8A06B068-1A02-EE17-9ABE-95044053B9FB}"/>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61" name="Textfeld 6">
            <a:extLst>
              <a:ext uri="{FF2B5EF4-FFF2-40B4-BE49-F238E27FC236}">
                <a16:creationId xmlns:a16="http://schemas.microsoft.com/office/drawing/2014/main" id="{3B25F43C-BB93-2CFE-4B59-CF3205E76D3A}"/>
              </a:ext>
            </a:extLst>
          </p:cNvPr>
          <p:cNvSpPr txBox="1"/>
          <p:nvPr userDrawn="1"/>
        </p:nvSpPr>
        <p:spPr>
          <a:xfrm>
            <a:off x="1663370" y="4769733"/>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162" name="Textplatzhalter 2">
            <a:extLst>
              <a:ext uri="{FF2B5EF4-FFF2-40B4-BE49-F238E27FC236}">
                <a16:creationId xmlns:a16="http://schemas.microsoft.com/office/drawing/2014/main" id="{5E8BCB4D-9DCD-AA99-1C81-0A2A9E655B45}"/>
              </a:ext>
            </a:extLst>
          </p:cNvPr>
          <p:cNvSpPr>
            <a:spLocks noGrp="1"/>
          </p:cNvSpPr>
          <p:nvPr>
            <p:ph type="body" sz="quarter" idx="43" hasCustomPrompt="1"/>
          </p:nvPr>
        </p:nvSpPr>
        <p:spPr>
          <a:xfrm>
            <a:off x="78282" y="3922758"/>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163" name="Gruppieren 162">
            <a:extLst>
              <a:ext uri="{FF2B5EF4-FFF2-40B4-BE49-F238E27FC236}">
                <a16:creationId xmlns:a16="http://schemas.microsoft.com/office/drawing/2014/main" id="{7E57500F-D5C6-7584-A7EB-185F2D2C7F8D}"/>
              </a:ext>
            </a:extLst>
          </p:cNvPr>
          <p:cNvGrpSpPr/>
          <p:nvPr userDrawn="1"/>
        </p:nvGrpSpPr>
        <p:grpSpPr>
          <a:xfrm>
            <a:off x="7427475" y="3432236"/>
            <a:ext cx="2466998" cy="1710001"/>
            <a:chOff x="2483005" y="-8865"/>
            <a:chExt cx="2466998" cy="1710001"/>
          </a:xfrm>
        </p:grpSpPr>
        <p:sp>
          <p:nvSpPr>
            <p:cNvPr id="164" name="Rectangle 26">
              <a:extLst>
                <a:ext uri="{FF2B5EF4-FFF2-40B4-BE49-F238E27FC236}">
                  <a16:creationId xmlns:a16="http://schemas.microsoft.com/office/drawing/2014/main" id="{02F6F7C9-A2DE-D8B1-1B44-4C08DC7867D6}"/>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65" name="Rounded Rectangle 14">
              <a:extLst>
                <a:ext uri="{FF2B5EF4-FFF2-40B4-BE49-F238E27FC236}">
                  <a16:creationId xmlns:a16="http://schemas.microsoft.com/office/drawing/2014/main" id="{63C3ECC0-74D2-DCCE-CF98-C8C2A5E8EAEB}"/>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66" name="Textfeld 6">
            <a:extLst>
              <a:ext uri="{FF2B5EF4-FFF2-40B4-BE49-F238E27FC236}">
                <a16:creationId xmlns:a16="http://schemas.microsoft.com/office/drawing/2014/main" id="{FBB54890-931F-4C1A-45A8-A395F3BFE135}"/>
              </a:ext>
            </a:extLst>
          </p:cNvPr>
          <p:cNvSpPr txBox="1"/>
          <p:nvPr userDrawn="1"/>
        </p:nvSpPr>
        <p:spPr>
          <a:xfrm>
            <a:off x="9077362" y="4769733"/>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167" name="Textplatzhalter 2">
            <a:extLst>
              <a:ext uri="{FF2B5EF4-FFF2-40B4-BE49-F238E27FC236}">
                <a16:creationId xmlns:a16="http://schemas.microsoft.com/office/drawing/2014/main" id="{3F5FC049-6FC4-4025-801A-448279BEE86E}"/>
              </a:ext>
            </a:extLst>
          </p:cNvPr>
          <p:cNvSpPr>
            <a:spLocks noGrp="1"/>
          </p:cNvSpPr>
          <p:nvPr>
            <p:ph type="body" sz="quarter" idx="44" hasCustomPrompt="1"/>
          </p:nvPr>
        </p:nvSpPr>
        <p:spPr>
          <a:xfrm>
            <a:off x="7492274" y="3922758"/>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168" name="Gruppieren 167">
            <a:extLst>
              <a:ext uri="{FF2B5EF4-FFF2-40B4-BE49-F238E27FC236}">
                <a16:creationId xmlns:a16="http://schemas.microsoft.com/office/drawing/2014/main" id="{EAB1232D-0C30-6136-C560-6A52193580B4}"/>
              </a:ext>
            </a:extLst>
          </p:cNvPr>
          <p:cNvGrpSpPr/>
          <p:nvPr userDrawn="1"/>
        </p:nvGrpSpPr>
        <p:grpSpPr>
          <a:xfrm>
            <a:off x="4957953" y="3432236"/>
            <a:ext cx="2466998" cy="1710001"/>
            <a:chOff x="2483005" y="-8865"/>
            <a:chExt cx="2466998" cy="1710001"/>
          </a:xfrm>
        </p:grpSpPr>
        <p:sp>
          <p:nvSpPr>
            <p:cNvPr id="169" name="Rectangle 26">
              <a:extLst>
                <a:ext uri="{FF2B5EF4-FFF2-40B4-BE49-F238E27FC236}">
                  <a16:creationId xmlns:a16="http://schemas.microsoft.com/office/drawing/2014/main" id="{DB999702-E6AB-AFE4-215C-EF4BD46E0888}"/>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70" name="Rounded Rectangle 14">
              <a:extLst>
                <a:ext uri="{FF2B5EF4-FFF2-40B4-BE49-F238E27FC236}">
                  <a16:creationId xmlns:a16="http://schemas.microsoft.com/office/drawing/2014/main" id="{2B44189B-2541-033A-ABD1-6657FEFA50CA}"/>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71" name="Textfeld 6">
            <a:extLst>
              <a:ext uri="{FF2B5EF4-FFF2-40B4-BE49-F238E27FC236}">
                <a16:creationId xmlns:a16="http://schemas.microsoft.com/office/drawing/2014/main" id="{2CC9ACDE-AE07-5F5C-34E9-2CD66AAFFECA}"/>
              </a:ext>
            </a:extLst>
          </p:cNvPr>
          <p:cNvSpPr txBox="1"/>
          <p:nvPr userDrawn="1"/>
        </p:nvSpPr>
        <p:spPr>
          <a:xfrm>
            <a:off x="6607840" y="4769733"/>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172" name="Textplatzhalter 2">
            <a:extLst>
              <a:ext uri="{FF2B5EF4-FFF2-40B4-BE49-F238E27FC236}">
                <a16:creationId xmlns:a16="http://schemas.microsoft.com/office/drawing/2014/main" id="{8CD15005-68FC-40DC-F9D3-9AD08909241A}"/>
              </a:ext>
            </a:extLst>
          </p:cNvPr>
          <p:cNvSpPr>
            <a:spLocks noGrp="1"/>
          </p:cNvSpPr>
          <p:nvPr>
            <p:ph type="body" sz="quarter" idx="45" hasCustomPrompt="1"/>
          </p:nvPr>
        </p:nvSpPr>
        <p:spPr>
          <a:xfrm>
            <a:off x="5022752" y="3922758"/>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193" name="Gruppieren 192">
            <a:extLst>
              <a:ext uri="{FF2B5EF4-FFF2-40B4-BE49-F238E27FC236}">
                <a16:creationId xmlns:a16="http://schemas.microsoft.com/office/drawing/2014/main" id="{0E1B0927-F656-3D41-E95D-23ACE0EAABF9}"/>
              </a:ext>
            </a:extLst>
          </p:cNvPr>
          <p:cNvGrpSpPr/>
          <p:nvPr userDrawn="1"/>
        </p:nvGrpSpPr>
        <p:grpSpPr>
          <a:xfrm>
            <a:off x="2483005" y="5148811"/>
            <a:ext cx="2466998" cy="1710001"/>
            <a:chOff x="2483005" y="-8865"/>
            <a:chExt cx="2466998" cy="1710001"/>
          </a:xfrm>
        </p:grpSpPr>
        <p:sp>
          <p:nvSpPr>
            <p:cNvPr id="194" name="Rectangle 26">
              <a:extLst>
                <a:ext uri="{FF2B5EF4-FFF2-40B4-BE49-F238E27FC236}">
                  <a16:creationId xmlns:a16="http://schemas.microsoft.com/office/drawing/2014/main" id="{524AC5CA-CD48-73AC-D01E-0BA6C5B705A1}"/>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5" name="Rounded Rectangle 14">
              <a:extLst>
                <a:ext uri="{FF2B5EF4-FFF2-40B4-BE49-F238E27FC236}">
                  <a16:creationId xmlns:a16="http://schemas.microsoft.com/office/drawing/2014/main" id="{175DB84B-7D6C-A7A2-2E6B-5092D3C3720E}"/>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196" name="Textfeld 6">
            <a:extLst>
              <a:ext uri="{FF2B5EF4-FFF2-40B4-BE49-F238E27FC236}">
                <a16:creationId xmlns:a16="http://schemas.microsoft.com/office/drawing/2014/main" id="{158BBA2C-C567-90F5-D751-07021A536EB2}"/>
              </a:ext>
            </a:extLst>
          </p:cNvPr>
          <p:cNvSpPr txBox="1"/>
          <p:nvPr userDrawn="1"/>
        </p:nvSpPr>
        <p:spPr>
          <a:xfrm>
            <a:off x="4132892" y="6486308"/>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197" name="Textplatzhalter 2">
            <a:extLst>
              <a:ext uri="{FF2B5EF4-FFF2-40B4-BE49-F238E27FC236}">
                <a16:creationId xmlns:a16="http://schemas.microsoft.com/office/drawing/2014/main" id="{F38DE449-5566-C00B-3880-012F2E902A9D}"/>
              </a:ext>
            </a:extLst>
          </p:cNvPr>
          <p:cNvSpPr>
            <a:spLocks noGrp="1"/>
          </p:cNvSpPr>
          <p:nvPr>
            <p:ph type="body" sz="quarter" idx="46" hasCustomPrompt="1"/>
          </p:nvPr>
        </p:nvSpPr>
        <p:spPr>
          <a:xfrm>
            <a:off x="2547804" y="5639333"/>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198" name="Gruppieren 197">
            <a:extLst>
              <a:ext uri="{FF2B5EF4-FFF2-40B4-BE49-F238E27FC236}">
                <a16:creationId xmlns:a16="http://schemas.microsoft.com/office/drawing/2014/main" id="{AF4CD41C-C0C3-16F9-DFDF-DBA8A6E74F78}"/>
              </a:ext>
            </a:extLst>
          </p:cNvPr>
          <p:cNvGrpSpPr/>
          <p:nvPr userDrawn="1"/>
        </p:nvGrpSpPr>
        <p:grpSpPr>
          <a:xfrm>
            <a:off x="13483" y="5148811"/>
            <a:ext cx="2466998" cy="1710001"/>
            <a:chOff x="2483005" y="-8865"/>
            <a:chExt cx="2466998" cy="1710001"/>
          </a:xfrm>
        </p:grpSpPr>
        <p:sp>
          <p:nvSpPr>
            <p:cNvPr id="199" name="Rectangle 26">
              <a:extLst>
                <a:ext uri="{FF2B5EF4-FFF2-40B4-BE49-F238E27FC236}">
                  <a16:creationId xmlns:a16="http://schemas.microsoft.com/office/drawing/2014/main" id="{580EB74A-9B2D-DB4F-EC17-F1515277A404}"/>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00" name="Rounded Rectangle 14">
              <a:extLst>
                <a:ext uri="{FF2B5EF4-FFF2-40B4-BE49-F238E27FC236}">
                  <a16:creationId xmlns:a16="http://schemas.microsoft.com/office/drawing/2014/main" id="{6BCEBB62-5842-F659-73D5-40202175CF13}"/>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201" name="Textfeld 6">
            <a:extLst>
              <a:ext uri="{FF2B5EF4-FFF2-40B4-BE49-F238E27FC236}">
                <a16:creationId xmlns:a16="http://schemas.microsoft.com/office/drawing/2014/main" id="{2747C95D-AAC4-F8CA-EC9D-30AAEC112230}"/>
              </a:ext>
            </a:extLst>
          </p:cNvPr>
          <p:cNvSpPr txBox="1"/>
          <p:nvPr userDrawn="1"/>
        </p:nvSpPr>
        <p:spPr>
          <a:xfrm>
            <a:off x="1663370" y="6486308"/>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202" name="Textplatzhalter 2">
            <a:extLst>
              <a:ext uri="{FF2B5EF4-FFF2-40B4-BE49-F238E27FC236}">
                <a16:creationId xmlns:a16="http://schemas.microsoft.com/office/drawing/2014/main" id="{A2F18C43-4520-1A3A-ABCC-0E29C6CF5219}"/>
              </a:ext>
            </a:extLst>
          </p:cNvPr>
          <p:cNvSpPr>
            <a:spLocks noGrp="1"/>
          </p:cNvSpPr>
          <p:nvPr>
            <p:ph type="body" sz="quarter" idx="47" hasCustomPrompt="1"/>
          </p:nvPr>
        </p:nvSpPr>
        <p:spPr>
          <a:xfrm>
            <a:off x="78282" y="5639333"/>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203" name="Gruppieren 202">
            <a:extLst>
              <a:ext uri="{FF2B5EF4-FFF2-40B4-BE49-F238E27FC236}">
                <a16:creationId xmlns:a16="http://schemas.microsoft.com/office/drawing/2014/main" id="{C7388CFE-EF08-1D70-C525-D0BE1521565B}"/>
              </a:ext>
            </a:extLst>
          </p:cNvPr>
          <p:cNvGrpSpPr/>
          <p:nvPr userDrawn="1"/>
        </p:nvGrpSpPr>
        <p:grpSpPr>
          <a:xfrm>
            <a:off x="7427475" y="5148811"/>
            <a:ext cx="2466998" cy="1710001"/>
            <a:chOff x="2483005" y="-8865"/>
            <a:chExt cx="2466998" cy="1710001"/>
          </a:xfrm>
        </p:grpSpPr>
        <p:sp>
          <p:nvSpPr>
            <p:cNvPr id="204" name="Rectangle 26">
              <a:extLst>
                <a:ext uri="{FF2B5EF4-FFF2-40B4-BE49-F238E27FC236}">
                  <a16:creationId xmlns:a16="http://schemas.microsoft.com/office/drawing/2014/main" id="{F29E9AE6-827C-0CE3-FDA1-F0673674DEAD}"/>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05" name="Rounded Rectangle 14">
              <a:extLst>
                <a:ext uri="{FF2B5EF4-FFF2-40B4-BE49-F238E27FC236}">
                  <a16:creationId xmlns:a16="http://schemas.microsoft.com/office/drawing/2014/main" id="{15F2391F-8DF9-A884-A069-F3CE4E109489}"/>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206" name="Textfeld 6">
            <a:extLst>
              <a:ext uri="{FF2B5EF4-FFF2-40B4-BE49-F238E27FC236}">
                <a16:creationId xmlns:a16="http://schemas.microsoft.com/office/drawing/2014/main" id="{CD1488A1-2BF6-7AB1-2190-FE8FD096632E}"/>
              </a:ext>
            </a:extLst>
          </p:cNvPr>
          <p:cNvSpPr txBox="1"/>
          <p:nvPr userDrawn="1"/>
        </p:nvSpPr>
        <p:spPr>
          <a:xfrm>
            <a:off x="9077362" y="6486308"/>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207" name="Textplatzhalter 2">
            <a:extLst>
              <a:ext uri="{FF2B5EF4-FFF2-40B4-BE49-F238E27FC236}">
                <a16:creationId xmlns:a16="http://schemas.microsoft.com/office/drawing/2014/main" id="{E8AF5E4B-7666-DA5F-E483-02647AF84477}"/>
              </a:ext>
            </a:extLst>
          </p:cNvPr>
          <p:cNvSpPr>
            <a:spLocks noGrp="1"/>
          </p:cNvSpPr>
          <p:nvPr>
            <p:ph type="body" sz="quarter" idx="48" hasCustomPrompt="1"/>
          </p:nvPr>
        </p:nvSpPr>
        <p:spPr>
          <a:xfrm>
            <a:off x="7492274" y="5639333"/>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grpSp>
        <p:nvGrpSpPr>
          <p:cNvPr id="208" name="Gruppieren 207">
            <a:extLst>
              <a:ext uri="{FF2B5EF4-FFF2-40B4-BE49-F238E27FC236}">
                <a16:creationId xmlns:a16="http://schemas.microsoft.com/office/drawing/2014/main" id="{334E5AB2-40E2-F31E-42DC-82DB68269DCC}"/>
              </a:ext>
            </a:extLst>
          </p:cNvPr>
          <p:cNvGrpSpPr/>
          <p:nvPr userDrawn="1"/>
        </p:nvGrpSpPr>
        <p:grpSpPr>
          <a:xfrm>
            <a:off x="4957953" y="5148811"/>
            <a:ext cx="2466998" cy="1710001"/>
            <a:chOff x="2483005" y="-8865"/>
            <a:chExt cx="2466998" cy="1710001"/>
          </a:xfrm>
        </p:grpSpPr>
        <p:sp>
          <p:nvSpPr>
            <p:cNvPr id="209" name="Rectangle 26">
              <a:extLst>
                <a:ext uri="{FF2B5EF4-FFF2-40B4-BE49-F238E27FC236}">
                  <a16:creationId xmlns:a16="http://schemas.microsoft.com/office/drawing/2014/main" id="{BF1A587D-3844-A504-D8FC-A5E540A4D1DA}"/>
                </a:ext>
              </a:extLst>
            </p:cNvPr>
            <p:cNvSpPr>
              <a:spLocks/>
            </p:cNvSpPr>
            <p:nvPr userDrawn="1"/>
          </p:nvSpPr>
          <p:spPr>
            <a:xfrm rot="5400000">
              <a:off x="2861503" y="-387363"/>
              <a:ext cx="1710001" cy="2466998"/>
            </a:xfrm>
            <a:prstGeom prst="rect">
              <a:avLst/>
            </a:prstGeom>
            <a:pattFill prst="pct50">
              <a:fgClr>
                <a:srgbClr val="426E9B"/>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10" name="Rounded Rectangle 14">
              <a:extLst>
                <a:ext uri="{FF2B5EF4-FFF2-40B4-BE49-F238E27FC236}">
                  <a16:creationId xmlns:a16="http://schemas.microsoft.com/office/drawing/2014/main" id="{9D687951-D5ED-CE4B-9F0F-B16CE85FD279}"/>
                </a:ext>
              </a:extLst>
            </p:cNvPr>
            <p:cNvSpPr>
              <a:spLocks noChangeAspect="1"/>
            </p:cNvSpPr>
            <p:nvPr userDrawn="1"/>
          </p:nvSpPr>
          <p:spPr>
            <a:xfrm rot="5400000">
              <a:off x="2967433" y="-313280"/>
              <a:ext cx="1498140" cy="23254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sz="1800" dirty="0"/>
            </a:p>
          </p:txBody>
        </p:sp>
      </p:grpSp>
      <p:sp>
        <p:nvSpPr>
          <p:cNvPr id="211" name="Textfeld 6">
            <a:extLst>
              <a:ext uri="{FF2B5EF4-FFF2-40B4-BE49-F238E27FC236}">
                <a16:creationId xmlns:a16="http://schemas.microsoft.com/office/drawing/2014/main" id="{48C31FF3-E0E7-7274-7104-79EF7F21819A}"/>
              </a:ext>
            </a:extLst>
          </p:cNvPr>
          <p:cNvSpPr txBox="1"/>
          <p:nvPr userDrawn="1"/>
        </p:nvSpPr>
        <p:spPr>
          <a:xfrm>
            <a:off x="6607840" y="6486308"/>
            <a:ext cx="633507" cy="200055"/>
          </a:xfrm>
          <a:prstGeom prst="rect">
            <a:avLst/>
          </a:prstGeom>
          <a:noFill/>
        </p:spPr>
        <p:txBody>
          <a:bodyPr wrap="none" rtlCol="0">
            <a:spAutoFit/>
          </a:bodyPr>
          <a:lstStyle/>
          <a:p>
            <a:pPr algn="r"/>
            <a:r>
              <a:rPr lang="de-DE" sz="700" dirty="0">
                <a:solidFill>
                  <a:schemeClr val="bg1">
                    <a:lumMod val="65000"/>
                  </a:schemeClr>
                </a:solidFill>
              </a:rPr>
              <a:t>© WIMASU</a:t>
            </a:r>
          </a:p>
        </p:txBody>
      </p:sp>
      <p:sp>
        <p:nvSpPr>
          <p:cNvPr id="212" name="Textplatzhalter 2">
            <a:extLst>
              <a:ext uri="{FF2B5EF4-FFF2-40B4-BE49-F238E27FC236}">
                <a16:creationId xmlns:a16="http://schemas.microsoft.com/office/drawing/2014/main" id="{218D7D16-6498-3DB1-11ED-40E1379C3239}"/>
              </a:ext>
            </a:extLst>
          </p:cNvPr>
          <p:cNvSpPr>
            <a:spLocks noGrp="1"/>
          </p:cNvSpPr>
          <p:nvPr>
            <p:ph type="body" sz="quarter" idx="49" hasCustomPrompt="1"/>
          </p:nvPr>
        </p:nvSpPr>
        <p:spPr>
          <a:xfrm>
            <a:off x="5022752" y="5639333"/>
            <a:ext cx="2325406" cy="728958"/>
          </a:xfrm>
          <a:prstGeom prst="rect">
            <a:avLst/>
          </a:prstGeom>
        </p:spPr>
        <p:txBody>
          <a:bodyPr anchor="ctr"/>
          <a:lstStyle>
            <a:lvl1pPr marL="0" indent="0" algn="ctr">
              <a:lnSpc>
                <a:spcPct val="100000"/>
              </a:lnSpc>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de-DE" dirty="0"/>
              <a:t>Name</a:t>
            </a:r>
          </a:p>
        </p:txBody>
      </p:sp>
    </p:spTree>
    <p:extLst>
      <p:ext uri="{BB962C8B-B14F-4D97-AF65-F5344CB8AC3E}">
        <p14:creationId xmlns:p14="http://schemas.microsoft.com/office/powerpoint/2010/main" val="1236677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17ECD801-D2DF-CA41-BC3B-B546CEC50853}"/>
              </a:ext>
            </a:extLst>
          </p:cNvPr>
          <p:cNvSpPr/>
          <p:nvPr userDrawn="1"/>
        </p:nvSpPr>
        <p:spPr>
          <a:xfrm>
            <a:off x="-5174" y="-15458"/>
            <a:ext cx="9918000"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9" name="Rechteck 8">
            <a:extLst>
              <a:ext uri="{FF2B5EF4-FFF2-40B4-BE49-F238E27FC236}">
                <a16:creationId xmlns:a16="http://schemas.microsoft.com/office/drawing/2014/main" id="{4965308C-6B94-4B48-B2E4-CA842C8B995E}"/>
              </a:ext>
            </a:extLst>
          </p:cNvPr>
          <p:cNvSpPr/>
          <p:nvPr userDrawn="1"/>
        </p:nvSpPr>
        <p:spPr>
          <a:xfrm>
            <a:off x="-5174" y="6783923"/>
            <a:ext cx="9918000"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Tree>
    <p:extLst>
      <p:ext uri="{BB962C8B-B14F-4D97-AF65-F5344CB8AC3E}">
        <p14:creationId xmlns:p14="http://schemas.microsoft.com/office/powerpoint/2010/main" val="2695176716"/>
      </p:ext>
    </p:extLst>
  </p:cSld>
  <p:clrMap bg1="lt1" tx1="dk1" bg2="lt2" tx2="dk2" accent1="accent1" accent2="accent2" accent3="accent3" accent4="accent4" accent5="accent5" accent6="accent6" hlink="hlink" folHlink="folHlink"/>
  <p:sldLayoutIdLst>
    <p:sldLayoutId id="2147483664"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7162391"/>
      </p:ext>
    </p:extLst>
  </p:cSld>
  <p:clrMap bg1="lt1" tx1="dk1" bg2="lt2" tx2="dk2" accent1="accent1" accent2="accent2" accent3="accent3" accent4="accent4" accent5="accent5" accent6="accent6" hlink="hlink" folHlink="folHlink"/>
  <p:sldLayoutIdLst>
    <p:sldLayoutId id="2147483740" r:id="rId1"/>
    <p:sldLayoutId id="2147483731" r:id="rId2"/>
    <p:sldLayoutId id="2147483750" r:id="rId3"/>
    <p:sldLayoutId id="2147483744" r:id="rId4"/>
    <p:sldLayoutId id="2147483747" r:id="rId5"/>
    <p:sldLayoutId id="2147483748" r:id="rId6"/>
    <p:sldLayoutId id="214748374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1103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platzhalter 17">
            <a:extLst>
              <a:ext uri="{FF2B5EF4-FFF2-40B4-BE49-F238E27FC236}">
                <a16:creationId xmlns:a16="http://schemas.microsoft.com/office/drawing/2014/main" id="{BEAA7B64-59DE-BD6A-FD14-BAD715DC2A3E}"/>
              </a:ext>
            </a:extLst>
          </p:cNvPr>
          <p:cNvSpPr>
            <a:spLocks noGrp="1"/>
          </p:cNvSpPr>
          <p:nvPr>
            <p:ph type="body" sz="quarter" idx="32"/>
          </p:nvPr>
        </p:nvSpPr>
        <p:spPr>
          <a:prstGeom prst="rect">
            <a:avLst/>
          </a:prstGeom>
        </p:spPr>
        <p:txBody>
          <a:bodyPr/>
          <a:lstStyle/>
          <a:p>
            <a:r>
              <a:rPr lang="de-DE" dirty="0"/>
              <a:t>Mit einem Bein hinken</a:t>
            </a:r>
          </a:p>
        </p:txBody>
      </p:sp>
      <p:sp>
        <p:nvSpPr>
          <p:cNvPr id="19" name="Textplatzhalter 18">
            <a:extLst>
              <a:ext uri="{FF2B5EF4-FFF2-40B4-BE49-F238E27FC236}">
                <a16:creationId xmlns:a16="http://schemas.microsoft.com/office/drawing/2014/main" id="{ED3A6FEF-3D43-14E3-9DEA-4961F17B6E17}"/>
              </a:ext>
            </a:extLst>
          </p:cNvPr>
          <p:cNvSpPr>
            <a:spLocks noGrp="1"/>
          </p:cNvSpPr>
          <p:nvPr>
            <p:ph type="body" sz="quarter" idx="34"/>
          </p:nvPr>
        </p:nvSpPr>
        <p:spPr>
          <a:prstGeom prst="rect">
            <a:avLst/>
          </a:prstGeom>
        </p:spPr>
        <p:txBody>
          <a:bodyPr/>
          <a:lstStyle/>
          <a:p>
            <a:r>
              <a:rPr lang="de-DE" dirty="0"/>
              <a:t>Mit den Achseln zucken</a:t>
            </a:r>
          </a:p>
        </p:txBody>
      </p:sp>
      <p:sp>
        <p:nvSpPr>
          <p:cNvPr id="20" name="Textplatzhalter 19">
            <a:extLst>
              <a:ext uri="{FF2B5EF4-FFF2-40B4-BE49-F238E27FC236}">
                <a16:creationId xmlns:a16="http://schemas.microsoft.com/office/drawing/2014/main" id="{D656B285-E476-1648-1393-DF40072B5501}"/>
              </a:ext>
            </a:extLst>
          </p:cNvPr>
          <p:cNvSpPr>
            <a:spLocks noGrp="1"/>
          </p:cNvSpPr>
          <p:nvPr>
            <p:ph type="body" sz="quarter" idx="35"/>
          </p:nvPr>
        </p:nvSpPr>
        <p:spPr>
          <a:prstGeom prst="rect">
            <a:avLst/>
          </a:prstGeom>
        </p:spPr>
        <p:txBody>
          <a:bodyPr/>
          <a:lstStyle/>
          <a:p>
            <a:r>
              <a:rPr lang="de-DE" dirty="0"/>
              <a:t>Mit dem Kopf wackeln</a:t>
            </a:r>
          </a:p>
        </p:txBody>
      </p:sp>
      <p:sp>
        <p:nvSpPr>
          <p:cNvPr id="21" name="Textplatzhalter 20">
            <a:extLst>
              <a:ext uri="{FF2B5EF4-FFF2-40B4-BE49-F238E27FC236}">
                <a16:creationId xmlns:a16="http://schemas.microsoft.com/office/drawing/2014/main" id="{3116485D-18F0-4BEC-11C7-4F65D64C93DE}"/>
              </a:ext>
            </a:extLst>
          </p:cNvPr>
          <p:cNvSpPr>
            <a:spLocks noGrp="1"/>
          </p:cNvSpPr>
          <p:nvPr>
            <p:ph type="body" sz="quarter" idx="36"/>
          </p:nvPr>
        </p:nvSpPr>
        <p:spPr>
          <a:prstGeom prst="rect">
            <a:avLst/>
          </a:prstGeom>
        </p:spPr>
        <p:txBody>
          <a:bodyPr/>
          <a:lstStyle/>
          <a:p>
            <a:r>
              <a:rPr lang="de-DE" dirty="0"/>
              <a:t>Mit einem Auge zucken</a:t>
            </a:r>
          </a:p>
        </p:txBody>
      </p:sp>
      <p:sp>
        <p:nvSpPr>
          <p:cNvPr id="22" name="Textplatzhalter 21">
            <a:extLst>
              <a:ext uri="{FF2B5EF4-FFF2-40B4-BE49-F238E27FC236}">
                <a16:creationId xmlns:a16="http://schemas.microsoft.com/office/drawing/2014/main" id="{35893A68-AD69-8529-19F8-EC298B44F1DF}"/>
              </a:ext>
            </a:extLst>
          </p:cNvPr>
          <p:cNvSpPr>
            <a:spLocks noGrp="1"/>
          </p:cNvSpPr>
          <p:nvPr>
            <p:ph type="body" sz="quarter" idx="37"/>
          </p:nvPr>
        </p:nvSpPr>
        <p:spPr>
          <a:prstGeom prst="rect">
            <a:avLst/>
          </a:prstGeom>
        </p:spPr>
        <p:txBody>
          <a:bodyPr/>
          <a:lstStyle/>
          <a:p>
            <a:r>
              <a:rPr lang="de-DE" dirty="0"/>
              <a:t>Ganz gekrümmt gehen</a:t>
            </a:r>
          </a:p>
        </p:txBody>
      </p:sp>
      <p:sp>
        <p:nvSpPr>
          <p:cNvPr id="23" name="Textplatzhalter 22">
            <a:extLst>
              <a:ext uri="{FF2B5EF4-FFF2-40B4-BE49-F238E27FC236}">
                <a16:creationId xmlns:a16="http://schemas.microsoft.com/office/drawing/2014/main" id="{627AE6D2-5675-F7DE-B2F2-A1DA2C00A7D7}"/>
              </a:ext>
            </a:extLst>
          </p:cNvPr>
          <p:cNvSpPr>
            <a:spLocks noGrp="1"/>
          </p:cNvSpPr>
          <p:nvPr>
            <p:ph type="body" sz="quarter" idx="38"/>
          </p:nvPr>
        </p:nvSpPr>
        <p:spPr>
          <a:prstGeom prst="rect">
            <a:avLst/>
          </a:prstGeom>
        </p:spPr>
        <p:txBody>
          <a:bodyPr/>
          <a:lstStyle/>
          <a:p>
            <a:r>
              <a:rPr lang="de-DE" dirty="0"/>
              <a:t>Sich überall am </a:t>
            </a:r>
            <a:br>
              <a:rPr lang="de-DE" dirty="0"/>
            </a:br>
            <a:r>
              <a:rPr lang="de-DE" dirty="0"/>
              <a:t>Körper kratzen</a:t>
            </a:r>
          </a:p>
        </p:txBody>
      </p:sp>
      <p:sp>
        <p:nvSpPr>
          <p:cNvPr id="28" name="Textplatzhalter 27">
            <a:extLst>
              <a:ext uri="{FF2B5EF4-FFF2-40B4-BE49-F238E27FC236}">
                <a16:creationId xmlns:a16="http://schemas.microsoft.com/office/drawing/2014/main" id="{B90A1506-8951-5551-2F70-D1772ED36189}"/>
              </a:ext>
            </a:extLst>
          </p:cNvPr>
          <p:cNvSpPr>
            <a:spLocks noGrp="1"/>
          </p:cNvSpPr>
          <p:nvPr>
            <p:ph type="body" sz="quarter" idx="39"/>
          </p:nvPr>
        </p:nvSpPr>
        <p:spPr>
          <a:prstGeom prst="rect">
            <a:avLst/>
          </a:prstGeom>
        </p:spPr>
        <p:txBody>
          <a:bodyPr/>
          <a:lstStyle/>
          <a:p>
            <a:r>
              <a:rPr lang="de-DE" dirty="0"/>
              <a:t>HANDICAP</a:t>
            </a:r>
          </a:p>
        </p:txBody>
      </p:sp>
      <p:sp>
        <p:nvSpPr>
          <p:cNvPr id="29" name="Textplatzhalter 28">
            <a:extLst>
              <a:ext uri="{FF2B5EF4-FFF2-40B4-BE49-F238E27FC236}">
                <a16:creationId xmlns:a16="http://schemas.microsoft.com/office/drawing/2014/main" id="{E6BD050A-DDA1-7AA9-94DB-A3D57968BEF9}"/>
              </a:ext>
            </a:extLst>
          </p:cNvPr>
          <p:cNvSpPr>
            <a:spLocks noGrp="1"/>
          </p:cNvSpPr>
          <p:nvPr>
            <p:ph type="body" sz="quarter" idx="17"/>
          </p:nvPr>
        </p:nvSpPr>
        <p:spPr>
          <a:prstGeom prst="rect">
            <a:avLst/>
          </a:prstGeom>
        </p:spPr>
        <p:txBody>
          <a:bodyPr/>
          <a:lstStyle/>
          <a:p>
            <a:r>
              <a:rPr lang="de-DE" dirty="0"/>
              <a:t>Teameinteilung</a:t>
            </a:r>
          </a:p>
        </p:txBody>
      </p:sp>
      <p:sp>
        <p:nvSpPr>
          <p:cNvPr id="27" name="Textplatzhalter 26">
            <a:extLst>
              <a:ext uri="{FF2B5EF4-FFF2-40B4-BE49-F238E27FC236}">
                <a16:creationId xmlns:a16="http://schemas.microsoft.com/office/drawing/2014/main" id="{FEE2C0EC-86A8-9EA9-B70B-7894EB75ECCB}"/>
              </a:ext>
            </a:extLst>
          </p:cNvPr>
          <p:cNvSpPr>
            <a:spLocks noGrp="1"/>
          </p:cNvSpPr>
          <p:nvPr>
            <p:ph type="body" sz="quarter" idx="40"/>
          </p:nvPr>
        </p:nvSpPr>
        <p:spPr>
          <a:prstGeom prst="rect">
            <a:avLst/>
          </a:prstGeom>
        </p:spPr>
        <p:txBody>
          <a:bodyPr/>
          <a:lstStyle/>
          <a:p>
            <a:r>
              <a:rPr lang="de-DE" dirty="0"/>
              <a:t>HANDICAP</a:t>
            </a:r>
          </a:p>
        </p:txBody>
      </p:sp>
      <p:sp>
        <p:nvSpPr>
          <p:cNvPr id="26" name="Textplatzhalter 25">
            <a:extLst>
              <a:ext uri="{FF2B5EF4-FFF2-40B4-BE49-F238E27FC236}">
                <a16:creationId xmlns:a16="http://schemas.microsoft.com/office/drawing/2014/main" id="{C899957C-E0B1-701F-3493-63D221E45A12}"/>
              </a:ext>
            </a:extLst>
          </p:cNvPr>
          <p:cNvSpPr>
            <a:spLocks noGrp="1"/>
          </p:cNvSpPr>
          <p:nvPr>
            <p:ph type="body" sz="quarter" idx="41"/>
          </p:nvPr>
        </p:nvSpPr>
        <p:spPr>
          <a:prstGeom prst="rect">
            <a:avLst/>
          </a:prstGeom>
        </p:spPr>
        <p:txBody>
          <a:bodyPr/>
          <a:lstStyle/>
          <a:p>
            <a:r>
              <a:rPr lang="de-DE" dirty="0"/>
              <a:t>Teameinteilung</a:t>
            </a:r>
          </a:p>
        </p:txBody>
      </p:sp>
      <p:sp>
        <p:nvSpPr>
          <p:cNvPr id="25" name="Textplatzhalter 24">
            <a:extLst>
              <a:ext uri="{FF2B5EF4-FFF2-40B4-BE49-F238E27FC236}">
                <a16:creationId xmlns:a16="http://schemas.microsoft.com/office/drawing/2014/main" id="{09397F96-5348-243A-91CF-3ECC0C2074E7}"/>
              </a:ext>
            </a:extLst>
          </p:cNvPr>
          <p:cNvSpPr>
            <a:spLocks noGrp="1"/>
          </p:cNvSpPr>
          <p:nvPr>
            <p:ph type="body" sz="quarter" idx="42"/>
          </p:nvPr>
        </p:nvSpPr>
        <p:spPr>
          <a:prstGeom prst="rect">
            <a:avLst/>
          </a:prstGeom>
        </p:spPr>
        <p:txBody>
          <a:bodyPr/>
          <a:lstStyle/>
          <a:p>
            <a:r>
              <a:rPr lang="de-DE" dirty="0"/>
              <a:t>HANDICAP</a:t>
            </a:r>
          </a:p>
        </p:txBody>
      </p:sp>
      <p:sp>
        <p:nvSpPr>
          <p:cNvPr id="24" name="Textplatzhalter 23">
            <a:extLst>
              <a:ext uri="{FF2B5EF4-FFF2-40B4-BE49-F238E27FC236}">
                <a16:creationId xmlns:a16="http://schemas.microsoft.com/office/drawing/2014/main" id="{DABA1989-7227-CAFA-587E-AA79282F1527}"/>
              </a:ext>
            </a:extLst>
          </p:cNvPr>
          <p:cNvSpPr>
            <a:spLocks noGrp="1"/>
          </p:cNvSpPr>
          <p:nvPr>
            <p:ph type="body" sz="quarter" idx="43"/>
          </p:nvPr>
        </p:nvSpPr>
        <p:spPr>
          <a:prstGeom prst="rect">
            <a:avLst/>
          </a:prstGeom>
        </p:spPr>
        <p:txBody>
          <a:bodyPr/>
          <a:lstStyle/>
          <a:p>
            <a:r>
              <a:rPr lang="de-DE" dirty="0"/>
              <a:t>Teameinteilung</a:t>
            </a:r>
          </a:p>
        </p:txBody>
      </p:sp>
      <p:sp>
        <p:nvSpPr>
          <p:cNvPr id="37" name="Textplatzhalter 36">
            <a:extLst>
              <a:ext uri="{FF2B5EF4-FFF2-40B4-BE49-F238E27FC236}">
                <a16:creationId xmlns:a16="http://schemas.microsoft.com/office/drawing/2014/main" id="{11941722-7F24-B541-1A4B-7B83047FAAF6}"/>
              </a:ext>
            </a:extLst>
          </p:cNvPr>
          <p:cNvSpPr>
            <a:spLocks noGrp="1"/>
          </p:cNvSpPr>
          <p:nvPr>
            <p:ph type="body" sz="quarter" idx="44"/>
          </p:nvPr>
        </p:nvSpPr>
        <p:spPr/>
        <p:txBody>
          <a:bodyPr/>
          <a:lstStyle/>
          <a:p>
            <a:r>
              <a:rPr lang="de-DE" dirty="0"/>
              <a:t>HANDICAP</a:t>
            </a:r>
          </a:p>
        </p:txBody>
      </p:sp>
      <p:sp>
        <p:nvSpPr>
          <p:cNvPr id="38" name="Textplatzhalter 37">
            <a:extLst>
              <a:ext uri="{FF2B5EF4-FFF2-40B4-BE49-F238E27FC236}">
                <a16:creationId xmlns:a16="http://schemas.microsoft.com/office/drawing/2014/main" id="{4484AA5A-7E16-148B-5A74-295BC0D8521D}"/>
              </a:ext>
            </a:extLst>
          </p:cNvPr>
          <p:cNvSpPr>
            <a:spLocks noGrp="1"/>
          </p:cNvSpPr>
          <p:nvPr>
            <p:ph type="body" sz="quarter" idx="45"/>
          </p:nvPr>
        </p:nvSpPr>
        <p:spPr/>
        <p:txBody>
          <a:bodyPr/>
          <a:lstStyle/>
          <a:p>
            <a:r>
              <a:rPr lang="de-DE" dirty="0"/>
              <a:t>Teameinteilung</a:t>
            </a:r>
          </a:p>
        </p:txBody>
      </p:sp>
      <p:sp>
        <p:nvSpPr>
          <p:cNvPr id="39" name="Textplatzhalter 38">
            <a:extLst>
              <a:ext uri="{FF2B5EF4-FFF2-40B4-BE49-F238E27FC236}">
                <a16:creationId xmlns:a16="http://schemas.microsoft.com/office/drawing/2014/main" id="{B7A95620-AE9F-097C-5835-280E8084FCFF}"/>
              </a:ext>
            </a:extLst>
          </p:cNvPr>
          <p:cNvSpPr>
            <a:spLocks noGrp="1"/>
          </p:cNvSpPr>
          <p:nvPr>
            <p:ph type="body" sz="quarter" idx="46"/>
          </p:nvPr>
        </p:nvSpPr>
        <p:spPr/>
        <p:txBody>
          <a:bodyPr/>
          <a:lstStyle/>
          <a:p>
            <a:r>
              <a:rPr lang="de-DE" dirty="0"/>
              <a:t>HANDICAP</a:t>
            </a:r>
          </a:p>
        </p:txBody>
      </p:sp>
      <p:sp>
        <p:nvSpPr>
          <p:cNvPr id="40" name="Textplatzhalter 39">
            <a:extLst>
              <a:ext uri="{FF2B5EF4-FFF2-40B4-BE49-F238E27FC236}">
                <a16:creationId xmlns:a16="http://schemas.microsoft.com/office/drawing/2014/main" id="{8F407E99-41A9-B439-6489-4BBFBE198713}"/>
              </a:ext>
            </a:extLst>
          </p:cNvPr>
          <p:cNvSpPr>
            <a:spLocks noGrp="1"/>
          </p:cNvSpPr>
          <p:nvPr>
            <p:ph type="body" sz="quarter" idx="47"/>
          </p:nvPr>
        </p:nvSpPr>
        <p:spPr/>
        <p:txBody>
          <a:bodyPr/>
          <a:lstStyle/>
          <a:p>
            <a:r>
              <a:rPr lang="de-DE" dirty="0"/>
              <a:t>Teameinteilung</a:t>
            </a:r>
          </a:p>
        </p:txBody>
      </p:sp>
      <p:sp>
        <p:nvSpPr>
          <p:cNvPr id="41" name="Textplatzhalter 40">
            <a:extLst>
              <a:ext uri="{FF2B5EF4-FFF2-40B4-BE49-F238E27FC236}">
                <a16:creationId xmlns:a16="http://schemas.microsoft.com/office/drawing/2014/main" id="{D02D7A49-0F11-E48B-D2AE-3DCACC2E1291}"/>
              </a:ext>
            </a:extLst>
          </p:cNvPr>
          <p:cNvSpPr>
            <a:spLocks noGrp="1"/>
          </p:cNvSpPr>
          <p:nvPr>
            <p:ph type="body" sz="quarter" idx="48"/>
          </p:nvPr>
        </p:nvSpPr>
        <p:spPr/>
        <p:txBody>
          <a:bodyPr/>
          <a:lstStyle/>
          <a:p>
            <a:r>
              <a:rPr lang="de-DE" dirty="0"/>
              <a:t>HANDICAP</a:t>
            </a:r>
          </a:p>
        </p:txBody>
      </p:sp>
      <p:sp>
        <p:nvSpPr>
          <p:cNvPr id="42" name="Textplatzhalter 41">
            <a:extLst>
              <a:ext uri="{FF2B5EF4-FFF2-40B4-BE49-F238E27FC236}">
                <a16:creationId xmlns:a16="http://schemas.microsoft.com/office/drawing/2014/main" id="{84B60CFF-DEC9-4EC5-0FFA-AE744CCCA69C}"/>
              </a:ext>
            </a:extLst>
          </p:cNvPr>
          <p:cNvSpPr>
            <a:spLocks noGrp="1"/>
          </p:cNvSpPr>
          <p:nvPr>
            <p:ph type="body" sz="quarter" idx="49"/>
          </p:nvPr>
        </p:nvSpPr>
        <p:spPr/>
        <p:txBody>
          <a:bodyPr/>
          <a:lstStyle/>
          <a:p>
            <a:r>
              <a:rPr lang="de-DE" dirty="0"/>
              <a:t>Teameinteilung</a:t>
            </a:r>
          </a:p>
        </p:txBody>
      </p:sp>
    </p:spTree>
    <p:extLst>
      <p:ext uri="{BB962C8B-B14F-4D97-AF65-F5344CB8AC3E}">
        <p14:creationId xmlns:p14="http://schemas.microsoft.com/office/powerpoint/2010/main" val="23440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DAA7AB82-0485-D465-13EC-8251025D48F8}"/>
              </a:ext>
            </a:extLst>
          </p:cNvPr>
          <p:cNvSpPr>
            <a:spLocks noGrp="1"/>
          </p:cNvSpPr>
          <p:nvPr>
            <p:ph type="body" sz="quarter" idx="22"/>
          </p:nvPr>
        </p:nvSpPr>
        <p:spPr>
          <a:prstGeom prst="rect">
            <a:avLst/>
          </a:prstGeom>
        </p:spPr>
        <p:txBody>
          <a:bodyPr/>
          <a:lstStyle/>
          <a:p>
            <a:r>
              <a:rPr lang="de-DE" dirty="0"/>
              <a:t>TIERE</a:t>
            </a:r>
          </a:p>
        </p:txBody>
      </p:sp>
      <p:sp>
        <p:nvSpPr>
          <p:cNvPr id="8" name="Textplatzhalter 7">
            <a:extLst>
              <a:ext uri="{FF2B5EF4-FFF2-40B4-BE49-F238E27FC236}">
                <a16:creationId xmlns:a16="http://schemas.microsoft.com/office/drawing/2014/main" id="{46D3E51C-BBB9-9434-EE25-FC39690B61D1}"/>
              </a:ext>
            </a:extLst>
          </p:cNvPr>
          <p:cNvSpPr>
            <a:spLocks noGrp="1"/>
          </p:cNvSpPr>
          <p:nvPr>
            <p:ph type="body" sz="quarter" idx="32"/>
          </p:nvPr>
        </p:nvSpPr>
        <p:spPr/>
        <p:txBody>
          <a:bodyPr/>
          <a:lstStyle/>
          <a:p>
            <a:r>
              <a:rPr lang="de-DE" dirty="0"/>
              <a:t>Elefant</a:t>
            </a:r>
          </a:p>
        </p:txBody>
      </p:sp>
      <p:sp>
        <p:nvSpPr>
          <p:cNvPr id="9" name="Textplatzhalter 8">
            <a:extLst>
              <a:ext uri="{FF2B5EF4-FFF2-40B4-BE49-F238E27FC236}">
                <a16:creationId xmlns:a16="http://schemas.microsoft.com/office/drawing/2014/main" id="{178AA4E9-5B3B-33BB-FDA6-20EC719CE15B}"/>
              </a:ext>
            </a:extLst>
          </p:cNvPr>
          <p:cNvSpPr>
            <a:spLocks noGrp="1"/>
          </p:cNvSpPr>
          <p:nvPr>
            <p:ph type="body" sz="quarter" idx="34"/>
          </p:nvPr>
        </p:nvSpPr>
        <p:spPr/>
        <p:txBody>
          <a:bodyPr/>
          <a:lstStyle/>
          <a:p>
            <a:r>
              <a:rPr lang="de-DE" dirty="0"/>
              <a:t>Löwe</a:t>
            </a:r>
          </a:p>
        </p:txBody>
      </p:sp>
      <p:sp>
        <p:nvSpPr>
          <p:cNvPr id="10" name="Textplatzhalter 9">
            <a:extLst>
              <a:ext uri="{FF2B5EF4-FFF2-40B4-BE49-F238E27FC236}">
                <a16:creationId xmlns:a16="http://schemas.microsoft.com/office/drawing/2014/main" id="{731468A0-DE50-04E9-1EB4-E3BC0506232B}"/>
              </a:ext>
            </a:extLst>
          </p:cNvPr>
          <p:cNvSpPr>
            <a:spLocks noGrp="1"/>
          </p:cNvSpPr>
          <p:nvPr>
            <p:ph type="body" sz="quarter" idx="35"/>
          </p:nvPr>
        </p:nvSpPr>
        <p:spPr/>
        <p:txBody>
          <a:bodyPr/>
          <a:lstStyle/>
          <a:p>
            <a:r>
              <a:rPr lang="de-DE" dirty="0"/>
              <a:t>Affe</a:t>
            </a:r>
          </a:p>
        </p:txBody>
      </p:sp>
      <p:sp>
        <p:nvSpPr>
          <p:cNvPr id="11" name="Textplatzhalter 10">
            <a:extLst>
              <a:ext uri="{FF2B5EF4-FFF2-40B4-BE49-F238E27FC236}">
                <a16:creationId xmlns:a16="http://schemas.microsoft.com/office/drawing/2014/main" id="{FAA5F538-1F3C-D5FF-F3BD-4CD3CE83D9C2}"/>
              </a:ext>
            </a:extLst>
          </p:cNvPr>
          <p:cNvSpPr>
            <a:spLocks noGrp="1"/>
          </p:cNvSpPr>
          <p:nvPr>
            <p:ph type="body" sz="quarter" idx="36"/>
          </p:nvPr>
        </p:nvSpPr>
        <p:spPr/>
        <p:txBody>
          <a:bodyPr/>
          <a:lstStyle/>
          <a:p>
            <a:r>
              <a:rPr lang="de-DE" dirty="0"/>
              <a:t>Hund</a:t>
            </a:r>
          </a:p>
        </p:txBody>
      </p:sp>
      <p:sp>
        <p:nvSpPr>
          <p:cNvPr id="12" name="Textplatzhalter 11">
            <a:extLst>
              <a:ext uri="{FF2B5EF4-FFF2-40B4-BE49-F238E27FC236}">
                <a16:creationId xmlns:a16="http://schemas.microsoft.com/office/drawing/2014/main" id="{EA97C6B2-C21B-DA0B-06FF-593A5005C6B3}"/>
              </a:ext>
            </a:extLst>
          </p:cNvPr>
          <p:cNvSpPr>
            <a:spLocks noGrp="1"/>
          </p:cNvSpPr>
          <p:nvPr>
            <p:ph type="body" sz="quarter" idx="37"/>
          </p:nvPr>
        </p:nvSpPr>
        <p:spPr/>
        <p:txBody>
          <a:bodyPr/>
          <a:lstStyle/>
          <a:p>
            <a:r>
              <a:rPr lang="de-DE" dirty="0"/>
              <a:t>Vogel</a:t>
            </a:r>
          </a:p>
        </p:txBody>
      </p:sp>
      <p:sp>
        <p:nvSpPr>
          <p:cNvPr id="13" name="Textplatzhalter 12">
            <a:extLst>
              <a:ext uri="{FF2B5EF4-FFF2-40B4-BE49-F238E27FC236}">
                <a16:creationId xmlns:a16="http://schemas.microsoft.com/office/drawing/2014/main" id="{69E97288-1CF8-F374-616D-314CC305C03D}"/>
              </a:ext>
            </a:extLst>
          </p:cNvPr>
          <p:cNvSpPr>
            <a:spLocks noGrp="1"/>
          </p:cNvSpPr>
          <p:nvPr>
            <p:ph type="body" sz="quarter" idx="38"/>
          </p:nvPr>
        </p:nvSpPr>
        <p:spPr/>
        <p:txBody>
          <a:bodyPr/>
          <a:lstStyle/>
          <a:p>
            <a:r>
              <a:rPr lang="de-DE" dirty="0"/>
              <a:t>Schnecke</a:t>
            </a:r>
          </a:p>
        </p:txBody>
      </p:sp>
      <p:sp>
        <p:nvSpPr>
          <p:cNvPr id="2" name="Textplatzhalter 1">
            <a:extLst>
              <a:ext uri="{FF2B5EF4-FFF2-40B4-BE49-F238E27FC236}">
                <a16:creationId xmlns:a16="http://schemas.microsoft.com/office/drawing/2014/main" id="{4680E231-38FF-0727-6A0F-61C4B72C45A8}"/>
              </a:ext>
            </a:extLst>
          </p:cNvPr>
          <p:cNvSpPr>
            <a:spLocks noGrp="1"/>
          </p:cNvSpPr>
          <p:nvPr>
            <p:ph type="body" sz="quarter" idx="17"/>
          </p:nvPr>
        </p:nvSpPr>
        <p:spPr>
          <a:prstGeom prst="rect">
            <a:avLst/>
          </a:prstGeom>
        </p:spPr>
        <p:txBody>
          <a:bodyPr/>
          <a:lstStyle/>
          <a:p>
            <a:r>
              <a:rPr lang="de-DE" dirty="0"/>
              <a:t>Teameinteilung</a:t>
            </a:r>
          </a:p>
        </p:txBody>
      </p:sp>
      <p:sp>
        <p:nvSpPr>
          <p:cNvPr id="4" name="Textplatzhalter 3">
            <a:extLst>
              <a:ext uri="{FF2B5EF4-FFF2-40B4-BE49-F238E27FC236}">
                <a16:creationId xmlns:a16="http://schemas.microsoft.com/office/drawing/2014/main" id="{239E93A1-02FB-BED5-DE35-5AD0D401006F}"/>
              </a:ext>
            </a:extLst>
          </p:cNvPr>
          <p:cNvSpPr>
            <a:spLocks noGrp="1"/>
          </p:cNvSpPr>
          <p:nvPr>
            <p:ph type="body" sz="quarter" idx="39"/>
          </p:nvPr>
        </p:nvSpPr>
        <p:spPr>
          <a:prstGeom prst="rect">
            <a:avLst/>
          </a:prstGeom>
        </p:spPr>
        <p:txBody>
          <a:bodyPr/>
          <a:lstStyle/>
          <a:p>
            <a:r>
              <a:rPr lang="de-DE" dirty="0"/>
              <a:t>TIERE</a:t>
            </a:r>
          </a:p>
        </p:txBody>
      </p:sp>
      <p:sp>
        <p:nvSpPr>
          <p:cNvPr id="5" name="Textplatzhalter 4">
            <a:extLst>
              <a:ext uri="{FF2B5EF4-FFF2-40B4-BE49-F238E27FC236}">
                <a16:creationId xmlns:a16="http://schemas.microsoft.com/office/drawing/2014/main" id="{BB68B3EA-6DA6-3EA9-1BD4-CEB0616E2715}"/>
              </a:ext>
            </a:extLst>
          </p:cNvPr>
          <p:cNvSpPr>
            <a:spLocks noGrp="1"/>
          </p:cNvSpPr>
          <p:nvPr>
            <p:ph type="body" sz="quarter" idx="40"/>
          </p:nvPr>
        </p:nvSpPr>
        <p:spPr>
          <a:prstGeom prst="rect">
            <a:avLst/>
          </a:prstGeom>
        </p:spPr>
        <p:txBody>
          <a:bodyPr/>
          <a:lstStyle/>
          <a:p>
            <a:r>
              <a:rPr lang="de-DE" dirty="0"/>
              <a:t>Teameinteilung</a:t>
            </a:r>
          </a:p>
        </p:txBody>
      </p:sp>
      <p:sp>
        <p:nvSpPr>
          <p:cNvPr id="6" name="Textplatzhalter 5">
            <a:extLst>
              <a:ext uri="{FF2B5EF4-FFF2-40B4-BE49-F238E27FC236}">
                <a16:creationId xmlns:a16="http://schemas.microsoft.com/office/drawing/2014/main" id="{AF8BC9F8-B9F6-0AFE-2FFA-126E5D043933}"/>
              </a:ext>
            </a:extLst>
          </p:cNvPr>
          <p:cNvSpPr>
            <a:spLocks noGrp="1"/>
          </p:cNvSpPr>
          <p:nvPr>
            <p:ph type="body" sz="quarter" idx="41"/>
          </p:nvPr>
        </p:nvSpPr>
        <p:spPr>
          <a:prstGeom prst="rect">
            <a:avLst/>
          </a:prstGeom>
        </p:spPr>
        <p:txBody>
          <a:bodyPr/>
          <a:lstStyle/>
          <a:p>
            <a:r>
              <a:rPr lang="de-DE" dirty="0"/>
              <a:t>TIERE</a:t>
            </a:r>
          </a:p>
        </p:txBody>
      </p:sp>
      <p:sp>
        <p:nvSpPr>
          <p:cNvPr id="7" name="Textplatzhalter 6">
            <a:extLst>
              <a:ext uri="{FF2B5EF4-FFF2-40B4-BE49-F238E27FC236}">
                <a16:creationId xmlns:a16="http://schemas.microsoft.com/office/drawing/2014/main" id="{6DE1B3B7-65E2-C688-51ED-27F33CE902AD}"/>
              </a:ext>
            </a:extLst>
          </p:cNvPr>
          <p:cNvSpPr>
            <a:spLocks noGrp="1"/>
          </p:cNvSpPr>
          <p:nvPr>
            <p:ph type="body" sz="quarter" idx="42"/>
          </p:nvPr>
        </p:nvSpPr>
        <p:spPr>
          <a:prstGeom prst="rect">
            <a:avLst/>
          </a:prstGeom>
        </p:spPr>
        <p:txBody>
          <a:bodyPr/>
          <a:lstStyle/>
          <a:p>
            <a:r>
              <a:rPr lang="de-DE" dirty="0"/>
              <a:t>Teameinteilung</a:t>
            </a:r>
          </a:p>
        </p:txBody>
      </p:sp>
      <p:sp>
        <p:nvSpPr>
          <p:cNvPr id="16" name="Textplatzhalter 15">
            <a:extLst>
              <a:ext uri="{FF2B5EF4-FFF2-40B4-BE49-F238E27FC236}">
                <a16:creationId xmlns:a16="http://schemas.microsoft.com/office/drawing/2014/main" id="{1EFB98CD-8EDC-E704-363F-551240C4DD80}"/>
              </a:ext>
            </a:extLst>
          </p:cNvPr>
          <p:cNvSpPr>
            <a:spLocks noGrp="1"/>
          </p:cNvSpPr>
          <p:nvPr>
            <p:ph type="body" sz="quarter" idx="43"/>
          </p:nvPr>
        </p:nvSpPr>
        <p:spPr/>
        <p:txBody>
          <a:bodyPr/>
          <a:lstStyle/>
          <a:p>
            <a:r>
              <a:rPr lang="de-DE" dirty="0"/>
              <a:t>TIERE</a:t>
            </a:r>
          </a:p>
        </p:txBody>
      </p:sp>
      <p:sp>
        <p:nvSpPr>
          <p:cNvPr id="17" name="Textplatzhalter 16">
            <a:extLst>
              <a:ext uri="{FF2B5EF4-FFF2-40B4-BE49-F238E27FC236}">
                <a16:creationId xmlns:a16="http://schemas.microsoft.com/office/drawing/2014/main" id="{CDD1614D-B478-9EAA-DD6B-04B7CC576EE3}"/>
              </a:ext>
            </a:extLst>
          </p:cNvPr>
          <p:cNvSpPr>
            <a:spLocks noGrp="1"/>
          </p:cNvSpPr>
          <p:nvPr>
            <p:ph type="body" sz="quarter" idx="44"/>
          </p:nvPr>
        </p:nvSpPr>
        <p:spPr/>
        <p:txBody>
          <a:bodyPr/>
          <a:lstStyle/>
          <a:p>
            <a:r>
              <a:rPr lang="de-DE" dirty="0"/>
              <a:t>Teameinteilung</a:t>
            </a:r>
          </a:p>
        </p:txBody>
      </p:sp>
      <p:sp>
        <p:nvSpPr>
          <p:cNvPr id="18" name="Textplatzhalter 17">
            <a:extLst>
              <a:ext uri="{FF2B5EF4-FFF2-40B4-BE49-F238E27FC236}">
                <a16:creationId xmlns:a16="http://schemas.microsoft.com/office/drawing/2014/main" id="{3A1D9099-DB9C-41D0-4B77-9CC6701CA910}"/>
              </a:ext>
            </a:extLst>
          </p:cNvPr>
          <p:cNvSpPr>
            <a:spLocks noGrp="1"/>
          </p:cNvSpPr>
          <p:nvPr>
            <p:ph type="body" sz="quarter" idx="45"/>
          </p:nvPr>
        </p:nvSpPr>
        <p:spPr/>
        <p:txBody>
          <a:bodyPr/>
          <a:lstStyle/>
          <a:p>
            <a:r>
              <a:rPr lang="de-DE" dirty="0"/>
              <a:t>TIERE</a:t>
            </a:r>
          </a:p>
        </p:txBody>
      </p:sp>
      <p:sp>
        <p:nvSpPr>
          <p:cNvPr id="19" name="Textplatzhalter 18">
            <a:extLst>
              <a:ext uri="{FF2B5EF4-FFF2-40B4-BE49-F238E27FC236}">
                <a16:creationId xmlns:a16="http://schemas.microsoft.com/office/drawing/2014/main" id="{FCDFEEC4-37CC-181B-8EB5-1A245BC1DC8E}"/>
              </a:ext>
            </a:extLst>
          </p:cNvPr>
          <p:cNvSpPr>
            <a:spLocks noGrp="1"/>
          </p:cNvSpPr>
          <p:nvPr>
            <p:ph type="body" sz="quarter" idx="46"/>
          </p:nvPr>
        </p:nvSpPr>
        <p:spPr/>
        <p:txBody>
          <a:bodyPr/>
          <a:lstStyle/>
          <a:p>
            <a:r>
              <a:rPr lang="de-DE" dirty="0"/>
              <a:t>Teameinteilung</a:t>
            </a:r>
          </a:p>
        </p:txBody>
      </p:sp>
      <p:sp>
        <p:nvSpPr>
          <p:cNvPr id="20" name="Textplatzhalter 19">
            <a:extLst>
              <a:ext uri="{FF2B5EF4-FFF2-40B4-BE49-F238E27FC236}">
                <a16:creationId xmlns:a16="http://schemas.microsoft.com/office/drawing/2014/main" id="{043F3A11-4A92-26AC-8A09-E8E984A6A3EB}"/>
              </a:ext>
            </a:extLst>
          </p:cNvPr>
          <p:cNvSpPr>
            <a:spLocks noGrp="1"/>
          </p:cNvSpPr>
          <p:nvPr>
            <p:ph type="body" sz="quarter" idx="47"/>
          </p:nvPr>
        </p:nvSpPr>
        <p:spPr/>
        <p:txBody>
          <a:bodyPr/>
          <a:lstStyle/>
          <a:p>
            <a:r>
              <a:rPr lang="de-DE" dirty="0"/>
              <a:t>TIERE</a:t>
            </a:r>
          </a:p>
        </p:txBody>
      </p:sp>
      <p:sp>
        <p:nvSpPr>
          <p:cNvPr id="21" name="Textplatzhalter 20">
            <a:extLst>
              <a:ext uri="{FF2B5EF4-FFF2-40B4-BE49-F238E27FC236}">
                <a16:creationId xmlns:a16="http://schemas.microsoft.com/office/drawing/2014/main" id="{1A80B190-4015-242E-E4B8-9153915D1FEE}"/>
              </a:ext>
            </a:extLst>
          </p:cNvPr>
          <p:cNvSpPr>
            <a:spLocks noGrp="1"/>
          </p:cNvSpPr>
          <p:nvPr>
            <p:ph type="body" sz="quarter" idx="48"/>
          </p:nvPr>
        </p:nvSpPr>
        <p:spPr/>
        <p:txBody>
          <a:bodyPr/>
          <a:lstStyle/>
          <a:p>
            <a:r>
              <a:rPr lang="de-DE" dirty="0"/>
              <a:t>Teameinteilung</a:t>
            </a:r>
          </a:p>
        </p:txBody>
      </p:sp>
      <p:pic>
        <p:nvPicPr>
          <p:cNvPr id="15" name="Grafik 14">
            <a:extLst>
              <a:ext uri="{FF2B5EF4-FFF2-40B4-BE49-F238E27FC236}">
                <a16:creationId xmlns:a16="http://schemas.microsoft.com/office/drawing/2014/main" id="{D50E8749-E311-9345-D4D3-28EAC06CFE5C}"/>
              </a:ext>
            </a:extLst>
          </p:cNvPr>
          <p:cNvPicPr>
            <a:picLocks noChangeAspect="1"/>
          </p:cNvPicPr>
          <p:nvPr/>
        </p:nvPicPr>
        <p:blipFill>
          <a:blip r:embed="rId2"/>
          <a:stretch>
            <a:fillRect/>
          </a:stretch>
        </p:blipFill>
        <p:spPr>
          <a:xfrm>
            <a:off x="3199808" y="2669540"/>
            <a:ext cx="1102360" cy="1518920"/>
          </a:xfrm>
          <a:prstGeom prst="rect">
            <a:avLst/>
          </a:prstGeom>
        </p:spPr>
      </p:pic>
      <p:pic>
        <p:nvPicPr>
          <p:cNvPr id="23" name="Grafik 22">
            <a:extLst>
              <a:ext uri="{FF2B5EF4-FFF2-40B4-BE49-F238E27FC236}">
                <a16:creationId xmlns:a16="http://schemas.microsoft.com/office/drawing/2014/main" id="{47ECC277-E217-62CE-200C-0561AD060EA9}"/>
              </a:ext>
            </a:extLst>
          </p:cNvPr>
          <p:cNvPicPr>
            <a:picLocks noChangeAspect="1"/>
          </p:cNvPicPr>
          <p:nvPr/>
        </p:nvPicPr>
        <p:blipFill>
          <a:blip r:embed="rId3"/>
          <a:stretch>
            <a:fillRect/>
          </a:stretch>
        </p:blipFill>
        <p:spPr>
          <a:xfrm>
            <a:off x="2558601" y="481135"/>
            <a:ext cx="2021840" cy="1330960"/>
          </a:xfrm>
          <a:prstGeom prst="rect">
            <a:avLst/>
          </a:prstGeom>
        </p:spPr>
      </p:pic>
      <p:pic>
        <p:nvPicPr>
          <p:cNvPr id="25" name="Grafik 24">
            <a:extLst>
              <a:ext uri="{FF2B5EF4-FFF2-40B4-BE49-F238E27FC236}">
                <a16:creationId xmlns:a16="http://schemas.microsoft.com/office/drawing/2014/main" id="{6CAC40C4-538D-8E6D-6A6D-C8B493D3F216}"/>
              </a:ext>
            </a:extLst>
          </p:cNvPr>
          <p:cNvPicPr>
            <a:picLocks noChangeAspect="1"/>
          </p:cNvPicPr>
          <p:nvPr/>
        </p:nvPicPr>
        <p:blipFill>
          <a:blip r:embed="rId4"/>
          <a:stretch>
            <a:fillRect/>
          </a:stretch>
        </p:blipFill>
        <p:spPr>
          <a:xfrm>
            <a:off x="8221519" y="2707640"/>
            <a:ext cx="1031240" cy="1442720"/>
          </a:xfrm>
          <a:prstGeom prst="rect">
            <a:avLst/>
          </a:prstGeom>
        </p:spPr>
      </p:pic>
      <p:pic>
        <p:nvPicPr>
          <p:cNvPr id="27" name="Grafik 26">
            <a:extLst>
              <a:ext uri="{FF2B5EF4-FFF2-40B4-BE49-F238E27FC236}">
                <a16:creationId xmlns:a16="http://schemas.microsoft.com/office/drawing/2014/main" id="{7BD40EA1-8A49-7B22-54E0-76F841E73E34}"/>
              </a:ext>
            </a:extLst>
          </p:cNvPr>
          <p:cNvPicPr>
            <a:picLocks noChangeAspect="1"/>
          </p:cNvPicPr>
          <p:nvPr/>
        </p:nvPicPr>
        <p:blipFill>
          <a:blip r:embed="rId5"/>
          <a:stretch>
            <a:fillRect/>
          </a:stretch>
        </p:blipFill>
        <p:spPr>
          <a:xfrm>
            <a:off x="7901479" y="571836"/>
            <a:ext cx="1671320" cy="1153160"/>
          </a:xfrm>
          <a:prstGeom prst="rect">
            <a:avLst/>
          </a:prstGeom>
        </p:spPr>
      </p:pic>
      <p:pic>
        <p:nvPicPr>
          <p:cNvPr id="29" name="Grafik 28">
            <a:extLst>
              <a:ext uri="{FF2B5EF4-FFF2-40B4-BE49-F238E27FC236}">
                <a16:creationId xmlns:a16="http://schemas.microsoft.com/office/drawing/2014/main" id="{FA4E4AD8-0DA8-82CF-C9D8-10F79F5586E4}"/>
              </a:ext>
            </a:extLst>
          </p:cNvPr>
          <p:cNvPicPr>
            <a:picLocks noChangeAspect="1"/>
          </p:cNvPicPr>
          <p:nvPr/>
        </p:nvPicPr>
        <p:blipFill>
          <a:blip r:embed="rId6"/>
          <a:stretch>
            <a:fillRect/>
          </a:stretch>
        </p:blipFill>
        <p:spPr>
          <a:xfrm>
            <a:off x="2827841" y="5049344"/>
            <a:ext cx="1483360" cy="1330960"/>
          </a:xfrm>
          <a:prstGeom prst="rect">
            <a:avLst/>
          </a:prstGeom>
        </p:spPr>
      </p:pic>
      <p:pic>
        <p:nvPicPr>
          <p:cNvPr id="31" name="Grafik 30" descr="Ein Bild, das Text enthält.&#10;&#10;Automatisch generierte Beschreibung">
            <a:extLst>
              <a:ext uri="{FF2B5EF4-FFF2-40B4-BE49-F238E27FC236}">
                <a16:creationId xmlns:a16="http://schemas.microsoft.com/office/drawing/2014/main" id="{3D8A16D4-52E8-20C4-EC91-892FC2523E28}"/>
              </a:ext>
            </a:extLst>
          </p:cNvPr>
          <p:cNvPicPr>
            <a:picLocks noChangeAspect="1"/>
          </p:cNvPicPr>
          <p:nvPr/>
        </p:nvPicPr>
        <p:blipFill>
          <a:blip r:embed="rId7"/>
          <a:stretch>
            <a:fillRect/>
          </a:stretch>
        </p:blipFill>
        <p:spPr>
          <a:xfrm>
            <a:off x="7937039" y="5133004"/>
            <a:ext cx="1600200" cy="1173480"/>
          </a:xfrm>
          <a:prstGeom prst="rect">
            <a:avLst/>
          </a:prstGeom>
        </p:spPr>
      </p:pic>
    </p:spTree>
    <p:extLst>
      <p:ext uri="{BB962C8B-B14F-4D97-AF65-F5344CB8AC3E}">
        <p14:creationId xmlns:p14="http://schemas.microsoft.com/office/powerpoint/2010/main" val="108318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239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15">
            <a:extLst>
              <a:ext uri="{FF2B5EF4-FFF2-40B4-BE49-F238E27FC236}">
                <a16:creationId xmlns:a16="http://schemas.microsoft.com/office/drawing/2014/main" id="{5CDE2C30-7BD8-8049-A744-141E155556F1}"/>
              </a:ext>
            </a:extLst>
          </p:cNvPr>
          <p:cNvSpPr/>
          <p:nvPr/>
        </p:nvSpPr>
        <p:spPr>
          <a:xfrm>
            <a:off x="0" y="6777867"/>
            <a:ext cx="9905999" cy="80133"/>
          </a:xfrm>
          <a:prstGeom prst="rect">
            <a:avLst/>
          </a:prstGeom>
          <a:solidFill>
            <a:srgbClr val="426E9B"/>
          </a:solidFill>
          <a:ln>
            <a:solidFill>
              <a:srgbClr val="426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4" name="Inhaltsplatzhalter 3">
            <a:extLst>
              <a:ext uri="{FF2B5EF4-FFF2-40B4-BE49-F238E27FC236}">
                <a16:creationId xmlns:a16="http://schemas.microsoft.com/office/drawing/2014/main" id="{9D77CEF7-CBAA-2307-5CAD-6956BB0B8ED5}"/>
              </a:ext>
            </a:extLst>
          </p:cNvPr>
          <p:cNvSpPr>
            <a:spLocks noGrp="1"/>
          </p:cNvSpPr>
          <p:nvPr>
            <p:ph sz="quarter" idx="13"/>
          </p:nvPr>
        </p:nvSpPr>
        <p:spPr/>
        <p:txBody>
          <a:bodyPr/>
          <a:lstStyle/>
          <a:p>
            <a:r>
              <a:rPr lang="de-DE" dirty="0"/>
              <a:t>TEAMEINTEILUNG</a:t>
            </a:r>
          </a:p>
        </p:txBody>
      </p:sp>
      <p:sp>
        <p:nvSpPr>
          <p:cNvPr id="5" name="Textfeld 4">
            <a:extLst>
              <a:ext uri="{FF2B5EF4-FFF2-40B4-BE49-F238E27FC236}">
                <a16:creationId xmlns:a16="http://schemas.microsoft.com/office/drawing/2014/main" id="{3C6A47CC-E277-2A55-5651-C9A6BD035B31}"/>
              </a:ext>
            </a:extLst>
          </p:cNvPr>
          <p:cNvSpPr txBox="1"/>
          <p:nvPr/>
        </p:nvSpPr>
        <p:spPr>
          <a:xfrm>
            <a:off x="5462761" y="473898"/>
            <a:ext cx="4185365" cy="738664"/>
          </a:xfrm>
          <a:prstGeom prst="rect">
            <a:avLst/>
          </a:prstGeom>
          <a:noFill/>
        </p:spPr>
        <p:txBody>
          <a:bodyPr wrap="square" rtlCol="0">
            <a:spAutoFit/>
          </a:bodyPr>
          <a:lstStyle/>
          <a:p>
            <a:r>
              <a:rPr lang="de-DE" sz="1400" b="1" dirty="0"/>
              <a:t>Wichtig</a:t>
            </a:r>
            <a:r>
              <a:rPr lang="de-DE" sz="1400" dirty="0"/>
              <a:t>: Trage deinen Namen nicht ein. Alle deine </a:t>
            </a:r>
            <a:r>
              <a:rPr lang="de-DE" sz="1400" dirty="0" err="1"/>
              <a:t>Mitschüler:innen</a:t>
            </a:r>
            <a:r>
              <a:rPr lang="de-DE" sz="1400" dirty="0"/>
              <a:t> müssen vorkommen. Die Teams sollen – falls möglich – gleich viele sein.</a:t>
            </a:r>
          </a:p>
        </p:txBody>
      </p:sp>
      <p:graphicFrame>
        <p:nvGraphicFramePr>
          <p:cNvPr id="6" name="Tabelle 17">
            <a:extLst>
              <a:ext uri="{FF2B5EF4-FFF2-40B4-BE49-F238E27FC236}">
                <a16:creationId xmlns:a16="http://schemas.microsoft.com/office/drawing/2014/main" id="{B54E5EC8-79AE-5200-C0C9-787A527DD635}"/>
              </a:ext>
            </a:extLst>
          </p:cNvPr>
          <p:cNvGraphicFramePr>
            <a:graphicFrameLocks noGrp="1"/>
          </p:cNvGraphicFramePr>
          <p:nvPr/>
        </p:nvGraphicFramePr>
        <p:xfrm>
          <a:off x="591126" y="5891153"/>
          <a:ext cx="9072000" cy="853440"/>
        </p:xfrm>
        <a:graphic>
          <a:graphicData uri="http://schemas.openxmlformats.org/drawingml/2006/table">
            <a:tbl>
              <a:tblPr firstRow="1" bandRow="1">
                <a:tableStyleId>{616DA210-FB5B-4158-B5E0-FEB733F419BA}</a:tableStyleId>
              </a:tblPr>
              <a:tblGrid>
                <a:gridCol w="3024000">
                  <a:extLst>
                    <a:ext uri="{9D8B030D-6E8A-4147-A177-3AD203B41FA5}">
                      <a16:colId xmlns:a16="http://schemas.microsoft.com/office/drawing/2014/main" val="2704852614"/>
                    </a:ext>
                  </a:extLst>
                </a:gridCol>
                <a:gridCol w="3024000">
                  <a:extLst>
                    <a:ext uri="{9D8B030D-6E8A-4147-A177-3AD203B41FA5}">
                      <a16:colId xmlns:a16="http://schemas.microsoft.com/office/drawing/2014/main" val="658816859"/>
                    </a:ext>
                  </a:extLst>
                </a:gridCol>
                <a:gridCol w="3024000">
                  <a:extLst>
                    <a:ext uri="{9D8B030D-6E8A-4147-A177-3AD203B41FA5}">
                      <a16:colId xmlns:a16="http://schemas.microsoft.com/office/drawing/2014/main" val="947206198"/>
                    </a:ext>
                  </a:extLst>
                </a:gridCol>
              </a:tblGrid>
              <a:tr h="370840">
                <a:tc>
                  <a:txBody>
                    <a:bodyPr/>
                    <a:lstStyle/>
                    <a:p>
                      <a:pPr algn="ctr"/>
                      <a:endParaRPr lang="de-DE" dirty="0"/>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2">
                        <a:lumMod val="90000"/>
                      </a:schemeClr>
                    </a:solidFill>
                  </a:tcPr>
                </a:tc>
                <a:tc>
                  <a:txBody>
                    <a:bodyPr/>
                    <a:lstStyle/>
                    <a:p>
                      <a:pPr algn="ctr"/>
                      <a:endParaRPr lang="de-DE" sz="18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2"/>
                    </a:solidFill>
                  </a:tcPr>
                </a:tc>
                <a:tc>
                  <a:txBody>
                    <a:bodyPr/>
                    <a:lstStyle/>
                    <a:p>
                      <a:pPr algn="ctr"/>
                      <a:endParaRPr lang="de-DE" sz="18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98869332"/>
                  </a:ext>
                </a:extLst>
              </a:tr>
            </a:tbl>
          </a:graphicData>
        </a:graphic>
      </p:graphicFrame>
      <p:pic>
        <p:nvPicPr>
          <p:cNvPr id="7" name="Grafik 6" descr="Marke folgen mit einfarbiger Füllung">
            <a:extLst>
              <a:ext uri="{FF2B5EF4-FFF2-40B4-BE49-F238E27FC236}">
                <a16:creationId xmlns:a16="http://schemas.microsoft.com/office/drawing/2014/main" id="{9EEBEE61-1770-4DEF-1238-99661F1F43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54996" y="5927265"/>
            <a:ext cx="289388" cy="289388"/>
          </a:xfrm>
          <a:prstGeom prst="rect">
            <a:avLst/>
          </a:prstGeom>
        </p:spPr>
      </p:pic>
      <p:pic>
        <p:nvPicPr>
          <p:cNvPr id="11" name="Grafik 10" descr="Markee nicht mehr folgen mit einfarbiger Füllung">
            <a:extLst>
              <a:ext uri="{FF2B5EF4-FFF2-40B4-BE49-F238E27FC236}">
                <a16:creationId xmlns:a16="http://schemas.microsoft.com/office/drawing/2014/main" id="{26734A57-92E3-5939-255A-251A34C4DC7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02506" y="5927265"/>
            <a:ext cx="289388" cy="289388"/>
          </a:xfrm>
          <a:prstGeom prst="rect">
            <a:avLst/>
          </a:prstGeom>
        </p:spPr>
      </p:pic>
      <p:grpSp>
        <p:nvGrpSpPr>
          <p:cNvPr id="12" name="Gruppieren 11">
            <a:extLst>
              <a:ext uri="{FF2B5EF4-FFF2-40B4-BE49-F238E27FC236}">
                <a16:creationId xmlns:a16="http://schemas.microsoft.com/office/drawing/2014/main" id="{20D3808B-9DC2-E9B6-268C-01A04C867819}"/>
              </a:ext>
            </a:extLst>
          </p:cNvPr>
          <p:cNvGrpSpPr/>
          <p:nvPr/>
        </p:nvGrpSpPr>
        <p:grpSpPr>
          <a:xfrm>
            <a:off x="5005989" y="5954959"/>
            <a:ext cx="234911" cy="234000"/>
            <a:chOff x="8905062" y="5470658"/>
            <a:chExt cx="234911" cy="234000"/>
          </a:xfrm>
        </p:grpSpPr>
        <p:sp>
          <p:nvSpPr>
            <p:cNvPr id="13" name="Oval 12">
              <a:extLst>
                <a:ext uri="{FF2B5EF4-FFF2-40B4-BE49-F238E27FC236}">
                  <a16:creationId xmlns:a16="http://schemas.microsoft.com/office/drawing/2014/main" id="{298AA9D7-CB2B-226D-D4B9-2AA1B8172205}"/>
                </a:ext>
              </a:extLst>
            </p:cNvPr>
            <p:cNvSpPr>
              <a:spLocks noChangeAspect="1"/>
            </p:cNvSpPr>
            <p:nvPr/>
          </p:nvSpPr>
          <p:spPr>
            <a:xfrm>
              <a:off x="8905062" y="5470658"/>
              <a:ext cx="234911" cy="234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3D24751D-8078-50C2-7E67-07A673612ECE}"/>
                </a:ext>
              </a:extLst>
            </p:cNvPr>
            <p:cNvSpPr>
              <a:spLocks noChangeAspect="1"/>
            </p:cNvSpPr>
            <p:nvPr/>
          </p:nvSpPr>
          <p:spPr>
            <a:xfrm>
              <a:off x="8947505" y="5512937"/>
              <a:ext cx="150024" cy="149442"/>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5" name="Textfeld 14">
            <a:extLst>
              <a:ext uri="{FF2B5EF4-FFF2-40B4-BE49-F238E27FC236}">
                <a16:creationId xmlns:a16="http://schemas.microsoft.com/office/drawing/2014/main" id="{0FE7689E-DAC2-D28A-07EE-E1C8D5F671E3}"/>
              </a:ext>
            </a:extLst>
          </p:cNvPr>
          <p:cNvSpPr txBox="1"/>
          <p:nvPr/>
        </p:nvSpPr>
        <p:spPr>
          <a:xfrm>
            <a:off x="591126" y="5572784"/>
            <a:ext cx="5044361" cy="307777"/>
          </a:xfrm>
          <a:prstGeom prst="rect">
            <a:avLst/>
          </a:prstGeom>
          <a:noFill/>
        </p:spPr>
        <p:txBody>
          <a:bodyPr wrap="square" rtlCol="0">
            <a:spAutoFit/>
          </a:bodyPr>
          <a:lstStyle/>
          <a:p>
            <a:r>
              <a:rPr lang="de-DE" sz="1400" b="1" dirty="0"/>
              <a:t>Bewertung des Vorschlags:</a:t>
            </a:r>
          </a:p>
        </p:txBody>
      </p:sp>
      <p:sp>
        <p:nvSpPr>
          <p:cNvPr id="17" name="Inhaltsplatzhalter 16">
            <a:extLst>
              <a:ext uri="{FF2B5EF4-FFF2-40B4-BE49-F238E27FC236}">
                <a16:creationId xmlns:a16="http://schemas.microsoft.com/office/drawing/2014/main" id="{36BF3BC1-474E-DC53-C671-D4338AA00FB6}"/>
              </a:ext>
            </a:extLst>
          </p:cNvPr>
          <p:cNvSpPr>
            <a:spLocks noGrp="1"/>
          </p:cNvSpPr>
          <p:nvPr>
            <p:ph sz="quarter" idx="14"/>
          </p:nvPr>
        </p:nvSpPr>
        <p:spPr/>
        <p:txBody>
          <a:bodyPr/>
          <a:lstStyle/>
          <a:p>
            <a:r>
              <a:rPr lang="de-DE" dirty="0"/>
              <a:t>TEAM 1</a:t>
            </a:r>
          </a:p>
        </p:txBody>
      </p:sp>
      <p:sp>
        <p:nvSpPr>
          <p:cNvPr id="19" name="Inhaltsplatzhalter 18">
            <a:extLst>
              <a:ext uri="{FF2B5EF4-FFF2-40B4-BE49-F238E27FC236}">
                <a16:creationId xmlns:a16="http://schemas.microsoft.com/office/drawing/2014/main" id="{55F46EF1-D81B-45F4-473B-C6715069A869}"/>
              </a:ext>
            </a:extLst>
          </p:cNvPr>
          <p:cNvSpPr>
            <a:spLocks noGrp="1"/>
          </p:cNvSpPr>
          <p:nvPr>
            <p:ph sz="quarter" idx="15"/>
          </p:nvPr>
        </p:nvSpPr>
        <p:spPr/>
        <p:txBody>
          <a:bodyPr/>
          <a:lstStyle/>
          <a:p>
            <a:r>
              <a:rPr lang="de-DE" dirty="0"/>
              <a:t>TEAM 2</a:t>
            </a:r>
          </a:p>
        </p:txBody>
      </p:sp>
      <p:graphicFrame>
        <p:nvGraphicFramePr>
          <p:cNvPr id="20" name="Tabelle 2">
            <a:extLst>
              <a:ext uri="{FF2B5EF4-FFF2-40B4-BE49-F238E27FC236}">
                <a16:creationId xmlns:a16="http://schemas.microsoft.com/office/drawing/2014/main" id="{73519438-E269-3547-2C4C-34BBD5FCC4E4}"/>
              </a:ext>
            </a:extLst>
          </p:cNvPr>
          <p:cNvGraphicFramePr>
            <a:graphicFrameLocks noGrp="1"/>
          </p:cNvGraphicFramePr>
          <p:nvPr>
            <p:extLst>
              <p:ext uri="{D42A27DB-BD31-4B8C-83A1-F6EECF244321}">
                <p14:modId xmlns:p14="http://schemas.microsoft.com/office/powerpoint/2010/main" val="2473355883"/>
              </p:ext>
            </p:extLst>
          </p:nvPr>
        </p:nvGraphicFramePr>
        <p:xfrm>
          <a:off x="591126" y="1710779"/>
          <a:ext cx="4104000" cy="3840480"/>
        </p:xfrm>
        <a:graphic>
          <a:graphicData uri="http://schemas.openxmlformats.org/drawingml/2006/table">
            <a:tbl>
              <a:tblPr firstRow="1" bandRow="1">
                <a:tableStyleId>{EB344D84-9AFB-497E-A393-DC336BA19D2E}</a:tableStyleId>
              </a:tblPr>
              <a:tblGrid>
                <a:gridCol w="360000">
                  <a:extLst>
                    <a:ext uri="{9D8B030D-6E8A-4147-A177-3AD203B41FA5}">
                      <a16:colId xmlns:a16="http://schemas.microsoft.com/office/drawing/2014/main" val="4158158827"/>
                    </a:ext>
                  </a:extLst>
                </a:gridCol>
                <a:gridCol w="1692000">
                  <a:extLst>
                    <a:ext uri="{9D8B030D-6E8A-4147-A177-3AD203B41FA5}">
                      <a16:colId xmlns:a16="http://schemas.microsoft.com/office/drawing/2014/main" val="563853261"/>
                    </a:ext>
                  </a:extLst>
                </a:gridCol>
                <a:gridCol w="360000">
                  <a:extLst>
                    <a:ext uri="{9D8B030D-6E8A-4147-A177-3AD203B41FA5}">
                      <a16:colId xmlns:a16="http://schemas.microsoft.com/office/drawing/2014/main" val="1656440920"/>
                    </a:ext>
                  </a:extLst>
                </a:gridCol>
                <a:gridCol w="1692000">
                  <a:extLst>
                    <a:ext uri="{9D8B030D-6E8A-4147-A177-3AD203B41FA5}">
                      <a16:colId xmlns:a16="http://schemas.microsoft.com/office/drawing/2014/main" val="1635098548"/>
                    </a:ext>
                  </a:extLst>
                </a:gridCol>
              </a:tblGrid>
              <a:tr h="426720">
                <a:tc>
                  <a:txBody>
                    <a:bodyPr/>
                    <a:lstStyle/>
                    <a:p>
                      <a:pPr algn="ctr"/>
                      <a:r>
                        <a:rPr lang="de-DE" sz="1200" dirty="0">
                          <a:solidFill>
                            <a:schemeClr val="bg1"/>
                          </a:solidFill>
                        </a:rPr>
                        <a:t>#</a:t>
                      </a:r>
                    </a:p>
                  </a:txBody>
                  <a:tcPr anchor="ctr">
                    <a:lnL>
                      <a:noFill/>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200" dirty="0">
                          <a:solidFill>
                            <a:schemeClr val="bg1"/>
                          </a:solidFill>
                        </a:rPr>
                        <a:t>Name</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200" dirty="0">
                          <a:solidFill>
                            <a:schemeClr val="bg1"/>
                          </a:solidFill>
                        </a:rPr>
                        <a:t>#</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200" dirty="0">
                          <a:solidFill>
                            <a:schemeClr val="bg1"/>
                          </a:solidFill>
                        </a:rPr>
                        <a:t>Name</a:t>
                      </a:r>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635034890"/>
                  </a:ext>
                </a:extLst>
              </a:tr>
              <a:tr h="426720">
                <a:tc>
                  <a:txBody>
                    <a:bodyPr/>
                    <a:lstStyle/>
                    <a:p>
                      <a:pPr algn="ctr">
                        <a:lnSpc>
                          <a:spcPct val="100000"/>
                        </a:lnSpc>
                      </a:pPr>
                      <a:r>
                        <a:rPr lang="de-DE" sz="1200" dirty="0"/>
                        <a:t>1</a:t>
                      </a:r>
                    </a:p>
                  </a:txBody>
                  <a:tcPr anchor="ctr">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ctr">
                        <a:lnSpc>
                          <a:spcPct val="100000"/>
                        </a:lnSpc>
                      </a:pPr>
                      <a:r>
                        <a:rPr lang="de-DE" sz="1200" dirty="0"/>
                        <a:t>9</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tcPr>
                </a:tc>
                <a:extLst>
                  <a:ext uri="{0D108BD9-81ED-4DB2-BD59-A6C34878D82A}">
                    <a16:rowId xmlns:a16="http://schemas.microsoft.com/office/drawing/2014/main" val="4247339033"/>
                  </a:ext>
                </a:extLst>
              </a:tr>
              <a:tr h="426720">
                <a:tc>
                  <a:txBody>
                    <a:bodyPr/>
                    <a:lstStyle/>
                    <a:p>
                      <a:pPr algn="ctr">
                        <a:lnSpc>
                          <a:spcPct val="100000"/>
                        </a:lnSpc>
                      </a:pPr>
                      <a:r>
                        <a:rPr lang="de-DE" sz="1200" dirty="0"/>
                        <a:t>2</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10</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829677834"/>
                  </a:ext>
                </a:extLst>
              </a:tr>
              <a:tr h="426720">
                <a:tc>
                  <a:txBody>
                    <a:bodyPr/>
                    <a:lstStyle/>
                    <a:p>
                      <a:pPr algn="ctr">
                        <a:lnSpc>
                          <a:spcPct val="100000"/>
                        </a:lnSpc>
                      </a:pPr>
                      <a:r>
                        <a:rPr lang="de-DE" sz="1200" dirty="0"/>
                        <a:t>3</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11</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331723310"/>
                  </a:ext>
                </a:extLst>
              </a:tr>
              <a:tr h="426720">
                <a:tc>
                  <a:txBody>
                    <a:bodyPr/>
                    <a:lstStyle/>
                    <a:p>
                      <a:pPr algn="ctr">
                        <a:lnSpc>
                          <a:spcPct val="100000"/>
                        </a:lnSpc>
                      </a:pPr>
                      <a:r>
                        <a:rPr lang="de-DE" sz="1200" dirty="0"/>
                        <a:t>4</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12</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046917352"/>
                  </a:ext>
                </a:extLst>
              </a:tr>
              <a:tr h="426720">
                <a:tc>
                  <a:txBody>
                    <a:bodyPr/>
                    <a:lstStyle/>
                    <a:p>
                      <a:pPr algn="ctr">
                        <a:lnSpc>
                          <a:spcPct val="100000"/>
                        </a:lnSpc>
                      </a:pPr>
                      <a:r>
                        <a:rPr lang="de-DE" sz="1200" dirty="0"/>
                        <a:t>5</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13</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81988358"/>
                  </a:ext>
                </a:extLst>
              </a:tr>
              <a:tr h="426720">
                <a:tc>
                  <a:txBody>
                    <a:bodyPr/>
                    <a:lstStyle/>
                    <a:p>
                      <a:pPr algn="ctr">
                        <a:lnSpc>
                          <a:spcPct val="100000"/>
                        </a:lnSpc>
                      </a:pPr>
                      <a:r>
                        <a:rPr lang="de-DE" sz="1200" dirty="0"/>
                        <a:t>6</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14</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279633894"/>
                  </a:ext>
                </a:extLst>
              </a:tr>
              <a:tr h="426720">
                <a:tc>
                  <a:txBody>
                    <a:bodyPr/>
                    <a:lstStyle/>
                    <a:p>
                      <a:pPr algn="ctr">
                        <a:lnSpc>
                          <a:spcPct val="100000"/>
                        </a:lnSpc>
                      </a:pPr>
                      <a:r>
                        <a:rPr lang="de-DE" sz="1200" dirty="0"/>
                        <a:t>7</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15</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974133906"/>
                  </a:ext>
                </a:extLst>
              </a:tr>
              <a:tr h="426720">
                <a:tc>
                  <a:txBody>
                    <a:bodyPr/>
                    <a:lstStyle/>
                    <a:p>
                      <a:pPr algn="ctr">
                        <a:lnSpc>
                          <a:spcPct val="100000"/>
                        </a:lnSpc>
                      </a:pPr>
                      <a:r>
                        <a:rPr lang="de-DE" sz="1200" dirty="0"/>
                        <a:t>8</a:t>
                      </a:r>
                    </a:p>
                  </a:txBody>
                  <a:tcPr anchor="ctr">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lnSpc>
                          <a:spcPct val="100000"/>
                        </a:lnSpc>
                      </a:pPr>
                      <a:r>
                        <a:rPr lang="de-DE" sz="1200" dirty="0"/>
                        <a:t>16</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2508145170"/>
                  </a:ext>
                </a:extLst>
              </a:tr>
            </a:tbl>
          </a:graphicData>
        </a:graphic>
      </p:graphicFrame>
      <p:graphicFrame>
        <p:nvGraphicFramePr>
          <p:cNvPr id="21" name="Tabelle 2">
            <a:extLst>
              <a:ext uri="{FF2B5EF4-FFF2-40B4-BE49-F238E27FC236}">
                <a16:creationId xmlns:a16="http://schemas.microsoft.com/office/drawing/2014/main" id="{B54AC01C-BBFD-6785-9E24-9246C3D75297}"/>
              </a:ext>
            </a:extLst>
          </p:cNvPr>
          <p:cNvGraphicFramePr>
            <a:graphicFrameLocks noGrp="1"/>
          </p:cNvGraphicFramePr>
          <p:nvPr>
            <p:extLst>
              <p:ext uri="{D42A27DB-BD31-4B8C-83A1-F6EECF244321}">
                <p14:modId xmlns:p14="http://schemas.microsoft.com/office/powerpoint/2010/main" val="1406416148"/>
              </p:ext>
            </p:extLst>
          </p:nvPr>
        </p:nvGraphicFramePr>
        <p:xfrm>
          <a:off x="5544126" y="1710779"/>
          <a:ext cx="4104000" cy="3840480"/>
        </p:xfrm>
        <a:graphic>
          <a:graphicData uri="http://schemas.openxmlformats.org/drawingml/2006/table">
            <a:tbl>
              <a:tblPr firstRow="1" bandRow="1">
                <a:tableStyleId>{EB344D84-9AFB-497E-A393-DC336BA19D2E}</a:tableStyleId>
              </a:tblPr>
              <a:tblGrid>
                <a:gridCol w="360000">
                  <a:extLst>
                    <a:ext uri="{9D8B030D-6E8A-4147-A177-3AD203B41FA5}">
                      <a16:colId xmlns:a16="http://schemas.microsoft.com/office/drawing/2014/main" val="4158158827"/>
                    </a:ext>
                  </a:extLst>
                </a:gridCol>
                <a:gridCol w="1692000">
                  <a:extLst>
                    <a:ext uri="{9D8B030D-6E8A-4147-A177-3AD203B41FA5}">
                      <a16:colId xmlns:a16="http://schemas.microsoft.com/office/drawing/2014/main" val="563853261"/>
                    </a:ext>
                  </a:extLst>
                </a:gridCol>
                <a:gridCol w="360000">
                  <a:extLst>
                    <a:ext uri="{9D8B030D-6E8A-4147-A177-3AD203B41FA5}">
                      <a16:colId xmlns:a16="http://schemas.microsoft.com/office/drawing/2014/main" val="1656440920"/>
                    </a:ext>
                  </a:extLst>
                </a:gridCol>
                <a:gridCol w="1692000">
                  <a:extLst>
                    <a:ext uri="{9D8B030D-6E8A-4147-A177-3AD203B41FA5}">
                      <a16:colId xmlns:a16="http://schemas.microsoft.com/office/drawing/2014/main" val="1635098548"/>
                    </a:ext>
                  </a:extLst>
                </a:gridCol>
              </a:tblGrid>
              <a:tr h="426720">
                <a:tc>
                  <a:txBody>
                    <a:bodyPr/>
                    <a:lstStyle/>
                    <a:p>
                      <a:pPr algn="ctr"/>
                      <a:r>
                        <a:rPr lang="de-DE" sz="1200" dirty="0">
                          <a:solidFill>
                            <a:schemeClr val="bg1"/>
                          </a:solidFill>
                        </a:rPr>
                        <a:t>#</a:t>
                      </a:r>
                    </a:p>
                  </a:txBody>
                  <a:tcPr anchor="ctr">
                    <a:lnL>
                      <a:noFill/>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200" dirty="0">
                          <a:solidFill>
                            <a:schemeClr val="bg1"/>
                          </a:solidFill>
                        </a:rPr>
                        <a:t>Name</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200" dirty="0">
                          <a:solidFill>
                            <a:schemeClr val="bg1"/>
                          </a:solidFill>
                        </a:rPr>
                        <a:t>#</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200" dirty="0">
                          <a:solidFill>
                            <a:schemeClr val="bg1"/>
                          </a:solidFill>
                        </a:rPr>
                        <a:t>Name</a:t>
                      </a:r>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635034890"/>
                  </a:ext>
                </a:extLst>
              </a:tr>
              <a:tr h="426720">
                <a:tc>
                  <a:txBody>
                    <a:bodyPr/>
                    <a:lstStyle/>
                    <a:p>
                      <a:pPr algn="ctr">
                        <a:lnSpc>
                          <a:spcPct val="100000"/>
                        </a:lnSpc>
                      </a:pPr>
                      <a:r>
                        <a:rPr lang="de-DE" sz="1200" dirty="0"/>
                        <a:t>1</a:t>
                      </a:r>
                    </a:p>
                  </a:txBody>
                  <a:tcPr anchor="ctr">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ctr">
                        <a:lnSpc>
                          <a:spcPct val="100000"/>
                        </a:lnSpc>
                      </a:pPr>
                      <a:r>
                        <a:rPr lang="de-DE" sz="1200" dirty="0"/>
                        <a:t>9</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tcPr>
                </a:tc>
                <a:extLst>
                  <a:ext uri="{0D108BD9-81ED-4DB2-BD59-A6C34878D82A}">
                    <a16:rowId xmlns:a16="http://schemas.microsoft.com/office/drawing/2014/main" val="4247339033"/>
                  </a:ext>
                </a:extLst>
              </a:tr>
              <a:tr h="426720">
                <a:tc>
                  <a:txBody>
                    <a:bodyPr/>
                    <a:lstStyle/>
                    <a:p>
                      <a:pPr algn="ctr">
                        <a:lnSpc>
                          <a:spcPct val="100000"/>
                        </a:lnSpc>
                      </a:pPr>
                      <a:r>
                        <a:rPr lang="de-DE" sz="1200" dirty="0"/>
                        <a:t>2</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10</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829677834"/>
                  </a:ext>
                </a:extLst>
              </a:tr>
              <a:tr h="426720">
                <a:tc>
                  <a:txBody>
                    <a:bodyPr/>
                    <a:lstStyle/>
                    <a:p>
                      <a:pPr algn="ctr">
                        <a:lnSpc>
                          <a:spcPct val="100000"/>
                        </a:lnSpc>
                      </a:pPr>
                      <a:r>
                        <a:rPr lang="de-DE" sz="1200" dirty="0"/>
                        <a:t>3</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11</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331723310"/>
                  </a:ext>
                </a:extLst>
              </a:tr>
              <a:tr h="426720">
                <a:tc>
                  <a:txBody>
                    <a:bodyPr/>
                    <a:lstStyle/>
                    <a:p>
                      <a:pPr algn="ctr">
                        <a:lnSpc>
                          <a:spcPct val="100000"/>
                        </a:lnSpc>
                      </a:pPr>
                      <a:r>
                        <a:rPr lang="de-DE" sz="1200" dirty="0"/>
                        <a:t>4</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12</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046917352"/>
                  </a:ext>
                </a:extLst>
              </a:tr>
              <a:tr h="426720">
                <a:tc>
                  <a:txBody>
                    <a:bodyPr/>
                    <a:lstStyle/>
                    <a:p>
                      <a:pPr algn="ctr">
                        <a:lnSpc>
                          <a:spcPct val="100000"/>
                        </a:lnSpc>
                      </a:pPr>
                      <a:r>
                        <a:rPr lang="de-DE" sz="1200" dirty="0"/>
                        <a:t>5</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13</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81988358"/>
                  </a:ext>
                </a:extLst>
              </a:tr>
              <a:tr h="426720">
                <a:tc>
                  <a:txBody>
                    <a:bodyPr/>
                    <a:lstStyle/>
                    <a:p>
                      <a:pPr algn="ctr">
                        <a:lnSpc>
                          <a:spcPct val="100000"/>
                        </a:lnSpc>
                      </a:pPr>
                      <a:r>
                        <a:rPr lang="de-DE" sz="1200" dirty="0"/>
                        <a:t>6</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14</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279633894"/>
                  </a:ext>
                </a:extLst>
              </a:tr>
              <a:tr h="426720">
                <a:tc>
                  <a:txBody>
                    <a:bodyPr/>
                    <a:lstStyle/>
                    <a:p>
                      <a:pPr algn="ctr">
                        <a:lnSpc>
                          <a:spcPct val="100000"/>
                        </a:lnSpc>
                      </a:pPr>
                      <a:r>
                        <a:rPr lang="de-DE" sz="1200" dirty="0"/>
                        <a:t>7</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ctr">
                        <a:lnSpc>
                          <a:spcPct val="100000"/>
                        </a:lnSpc>
                      </a:pPr>
                      <a:r>
                        <a:rPr lang="de-DE" sz="1200" dirty="0"/>
                        <a:t>15</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974133906"/>
                  </a:ext>
                </a:extLst>
              </a:tr>
              <a:tr h="426720">
                <a:tc>
                  <a:txBody>
                    <a:bodyPr/>
                    <a:lstStyle/>
                    <a:p>
                      <a:pPr algn="ctr">
                        <a:lnSpc>
                          <a:spcPct val="100000"/>
                        </a:lnSpc>
                      </a:pPr>
                      <a:r>
                        <a:rPr lang="de-DE" sz="1200" dirty="0"/>
                        <a:t>8</a:t>
                      </a:r>
                    </a:p>
                  </a:txBody>
                  <a:tcPr anchor="ctr">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lnSpc>
                          <a:spcPct val="100000"/>
                        </a:lnSpc>
                      </a:pPr>
                      <a:r>
                        <a:rPr lang="de-DE" sz="1200" dirty="0"/>
                        <a:t>16</a:t>
                      </a:r>
                    </a:p>
                  </a:txBody>
                  <a:tcPr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2508145170"/>
                  </a:ext>
                </a:extLst>
              </a:tr>
            </a:tbl>
          </a:graphicData>
        </a:graphic>
      </p:graphicFrame>
    </p:spTree>
    <p:extLst>
      <p:ext uri="{BB962C8B-B14F-4D97-AF65-F5344CB8AC3E}">
        <p14:creationId xmlns:p14="http://schemas.microsoft.com/office/powerpoint/2010/main" val="107594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7CBDDF0F-CBD3-1977-90A3-4A0199BDC4C6}"/>
              </a:ext>
            </a:extLst>
          </p:cNvPr>
          <p:cNvSpPr>
            <a:spLocks noGrp="1"/>
          </p:cNvSpPr>
          <p:nvPr>
            <p:ph sz="quarter" idx="13"/>
          </p:nvPr>
        </p:nvSpPr>
        <p:spPr/>
        <p:txBody>
          <a:bodyPr/>
          <a:lstStyle/>
          <a:p>
            <a:r>
              <a:rPr lang="de-DE" dirty="0"/>
              <a:t>TEAMEINTEILUNG</a:t>
            </a:r>
          </a:p>
        </p:txBody>
      </p:sp>
      <p:sp>
        <p:nvSpPr>
          <p:cNvPr id="3" name="Inhaltsplatzhalter 2">
            <a:extLst>
              <a:ext uri="{FF2B5EF4-FFF2-40B4-BE49-F238E27FC236}">
                <a16:creationId xmlns:a16="http://schemas.microsoft.com/office/drawing/2014/main" id="{E22C0B9E-3F5E-85E9-C235-F748F66982E9}"/>
              </a:ext>
            </a:extLst>
          </p:cNvPr>
          <p:cNvSpPr>
            <a:spLocks noGrp="1"/>
          </p:cNvSpPr>
          <p:nvPr>
            <p:ph sz="quarter" idx="14"/>
          </p:nvPr>
        </p:nvSpPr>
        <p:spPr/>
        <p:txBody>
          <a:bodyPr/>
          <a:lstStyle/>
          <a:p>
            <a:r>
              <a:rPr lang="de-DE" dirty="0"/>
              <a:t>TEAM 1</a:t>
            </a:r>
          </a:p>
        </p:txBody>
      </p:sp>
      <p:sp>
        <p:nvSpPr>
          <p:cNvPr id="4" name="Inhaltsplatzhalter 3">
            <a:extLst>
              <a:ext uri="{FF2B5EF4-FFF2-40B4-BE49-F238E27FC236}">
                <a16:creationId xmlns:a16="http://schemas.microsoft.com/office/drawing/2014/main" id="{969AE256-063A-0A9F-C615-2B56CDFB7669}"/>
              </a:ext>
            </a:extLst>
          </p:cNvPr>
          <p:cNvSpPr>
            <a:spLocks noGrp="1"/>
          </p:cNvSpPr>
          <p:nvPr>
            <p:ph sz="quarter" idx="15"/>
          </p:nvPr>
        </p:nvSpPr>
        <p:spPr/>
        <p:txBody>
          <a:bodyPr/>
          <a:lstStyle/>
          <a:p>
            <a:r>
              <a:rPr lang="de-DE" dirty="0"/>
              <a:t>TEAM 2</a:t>
            </a:r>
          </a:p>
        </p:txBody>
      </p:sp>
      <p:sp>
        <p:nvSpPr>
          <p:cNvPr id="5" name="Inhaltsplatzhalter 4">
            <a:extLst>
              <a:ext uri="{FF2B5EF4-FFF2-40B4-BE49-F238E27FC236}">
                <a16:creationId xmlns:a16="http://schemas.microsoft.com/office/drawing/2014/main" id="{2C356AED-8FB5-A433-A883-C7242D959866}"/>
              </a:ext>
            </a:extLst>
          </p:cNvPr>
          <p:cNvSpPr>
            <a:spLocks noGrp="1"/>
          </p:cNvSpPr>
          <p:nvPr>
            <p:ph sz="quarter" idx="16"/>
          </p:nvPr>
        </p:nvSpPr>
        <p:spPr/>
        <p:txBody>
          <a:bodyPr/>
          <a:lstStyle/>
          <a:p>
            <a:r>
              <a:rPr lang="de-DE" dirty="0"/>
              <a:t>TEAM 4</a:t>
            </a:r>
          </a:p>
        </p:txBody>
      </p:sp>
      <p:sp>
        <p:nvSpPr>
          <p:cNvPr id="6" name="Inhaltsplatzhalter 5">
            <a:extLst>
              <a:ext uri="{FF2B5EF4-FFF2-40B4-BE49-F238E27FC236}">
                <a16:creationId xmlns:a16="http://schemas.microsoft.com/office/drawing/2014/main" id="{BEBE4CDF-5479-7561-1D46-A8D469D7451C}"/>
              </a:ext>
            </a:extLst>
          </p:cNvPr>
          <p:cNvSpPr>
            <a:spLocks noGrp="1"/>
          </p:cNvSpPr>
          <p:nvPr>
            <p:ph sz="quarter" idx="17"/>
          </p:nvPr>
        </p:nvSpPr>
        <p:spPr/>
        <p:txBody>
          <a:bodyPr/>
          <a:lstStyle/>
          <a:p>
            <a:r>
              <a:rPr lang="de-DE" dirty="0"/>
              <a:t>TEAM 3</a:t>
            </a:r>
          </a:p>
        </p:txBody>
      </p:sp>
      <p:graphicFrame>
        <p:nvGraphicFramePr>
          <p:cNvPr id="7" name="Tabelle 6">
            <a:extLst>
              <a:ext uri="{FF2B5EF4-FFF2-40B4-BE49-F238E27FC236}">
                <a16:creationId xmlns:a16="http://schemas.microsoft.com/office/drawing/2014/main" id="{389999FB-6A41-A363-092F-4E7806AAFF5F}"/>
              </a:ext>
            </a:extLst>
          </p:cNvPr>
          <p:cNvGraphicFramePr>
            <a:graphicFrameLocks noGrp="1"/>
          </p:cNvGraphicFramePr>
          <p:nvPr>
            <p:extLst>
              <p:ext uri="{D42A27DB-BD31-4B8C-83A1-F6EECF244321}">
                <p14:modId xmlns:p14="http://schemas.microsoft.com/office/powerpoint/2010/main" val="1674737395"/>
              </p:ext>
            </p:extLst>
          </p:nvPr>
        </p:nvGraphicFramePr>
        <p:xfrm>
          <a:off x="591126" y="1710779"/>
          <a:ext cx="2052000" cy="3840480"/>
        </p:xfrm>
        <a:graphic>
          <a:graphicData uri="http://schemas.openxmlformats.org/drawingml/2006/table">
            <a:tbl>
              <a:tblPr firstRow="1" bandRow="1">
                <a:tableStyleId>{EB344D84-9AFB-497E-A393-DC336BA19D2E}</a:tableStyleId>
              </a:tblPr>
              <a:tblGrid>
                <a:gridCol w="360000">
                  <a:extLst>
                    <a:ext uri="{9D8B030D-6E8A-4147-A177-3AD203B41FA5}">
                      <a16:colId xmlns:a16="http://schemas.microsoft.com/office/drawing/2014/main" val="4158158827"/>
                    </a:ext>
                  </a:extLst>
                </a:gridCol>
                <a:gridCol w="1692000">
                  <a:extLst>
                    <a:ext uri="{9D8B030D-6E8A-4147-A177-3AD203B41FA5}">
                      <a16:colId xmlns:a16="http://schemas.microsoft.com/office/drawing/2014/main" val="563853261"/>
                    </a:ext>
                  </a:extLst>
                </a:gridCol>
              </a:tblGrid>
              <a:tr h="426720">
                <a:tc>
                  <a:txBody>
                    <a:bodyPr/>
                    <a:lstStyle/>
                    <a:p>
                      <a:pPr algn="ctr"/>
                      <a:r>
                        <a:rPr lang="de-DE" sz="1200" dirty="0">
                          <a:solidFill>
                            <a:schemeClr val="bg1"/>
                          </a:solidFill>
                        </a:rPr>
                        <a:t>#</a:t>
                      </a:r>
                    </a:p>
                  </a:txBody>
                  <a:tcPr anchor="ctr">
                    <a:lnL>
                      <a:noFill/>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200" dirty="0">
                          <a:solidFill>
                            <a:schemeClr val="bg1"/>
                          </a:solidFill>
                        </a:rPr>
                        <a:t>Name</a:t>
                      </a:r>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635034890"/>
                  </a:ext>
                </a:extLst>
              </a:tr>
              <a:tr h="426720">
                <a:tc>
                  <a:txBody>
                    <a:bodyPr/>
                    <a:lstStyle/>
                    <a:p>
                      <a:pPr algn="ctr">
                        <a:lnSpc>
                          <a:spcPct val="100000"/>
                        </a:lnSpc>
                      </a:pPr>
                      <a:r>
                        <a:rPr lang="de-DE" sz="1200" dirty="0"/>
                        <a:t>1</a:t>
                      </a:r>
                    </a:p>
                  </a:txBody>
                  <a:tcPr anchor="ctr">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tcPr>
                </a:tc>
                <a:extLst>
                  <a:ext uri="{0D108BD9-81ED-4DB2-BD59-A6C34878D82A}">
                    <a16:rowId xmlns:a16="http://schemas.microsoft.com/office/drawing/2014/main" val="4247339033"/>
                  </a:ext>
                </a:extLst>
              </a:tr>
              <a:tr h="426720">
                <a:tc>
                  <a:txBody>
                    <a:bodyPr/>
                    <a:lstStyle/>
                    <a:p>
                      <a:pPr algn="ctr">
                        <a:lnSpc>
                          <a:spcPct val="100000"/>
                        </a:lnSpc>
                      </a:pPr>
                      <a:r>
                        <a:rPr lang="de-DE" sz="1200" dirty="0"/>
                        <a:t>2</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829677834"/>
                  </a:ext>
                </a:extLst>
              </a:tr>
              <a:tr h="426720">
                <a:tc>
                  <a:txBody>
                    <a:bodyPr/>
                    <a:lstStyle/>
                    <a:p>
                      <a:pPr algn="ctr">
                        <a:lnSpc>
                          <a:spcPct val="100000"/>
                        </a:lnSpc>
                      </a:pPr>
                      <a:r>
                        <a:rPr lang="de-DE" sz="1200" dirty="0"/>
                        <a:t>3</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331723310"/>
                  </a:ext>
                </a:extLst>
              </a:tr>
              <a:tr h="426720">
                <a:tc>
                  <a:txBody>
                    <a:bodyPr/>
                    <a:lstStyle/>
                    <a:p>
                      <a:pPr algn="ctr">
                        <a:lnSpc>
                          <a:spcPct val="100000"/>
                        </a:lnSpc>
                      </a:pPr>
                      <a:r>
                        <a:rPr lang="de-DE" sz="1200" dirty="0"/>
                        <a:t>4</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046917352"/>
                  </a:ext>
                </a:extLst>
              </a:tr>
              <a:tr h="426720">
                <a:tc>
                  <a:txBody>
                    <a:bodyPr/>
                    <a:lstStyle/>
                    <a:p>
                      <a:pPr algn="ctr">
                        <a:lnSpc>
                          <a:spcPct val="100000"/>
                        </a:lnSpc>
                      </a:pPr>
                      <a:r>
                        <a:rPr lang="de-DE" sz="1200" dirty="0"/>
                        <a:t>5</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81988358"/>
                  </a:ext>
                </a:extLst>
              </a:tr>
              <a:tr h="426720">
                <a:tc>
                  <a:txBody>
                    <a:bodyPr/>
                    <a:lstStyle/>
                    <a:p>
                      <a:pPr algn="ctr">
                        <a:lnSpc>
                          <a:spcPct val="100000"/>
                        </a:lnSpc>
                      </a:pPr>
                      <a:r>
                        <a:rPr lang="de-DE" sz="1200" dirty="0"/>
                        <a:t>6</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279633894"/>
                  </a:ext>
                </a:extLst>
              </a:tr>
              <a:tr h="426720">
                <a:tc>
                  <a:txBody>
                    <a:bodyPr/>
                    <a:lstStyle/>
                    <a:p>
                      <a:pPr algn="ctr">
                        <a:lnSpc>
                          <a:spcPct val="100000"/>
                        </a:lnSpc>
                      </a:pPr>
                      <a:r>
                        <a:rPr lang="de-DE" sz="1200" dirty="0"/>
                        <a:t>7</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974133906"/>
                  </a:ext>
                </a:extLst>
              </a:tr>
              <a:tr h="426720">
                <a:tc>
                  <a:txBody>
                    <a:bodyPr/>
                    <a:lstStyle/>
                    <a:p>
                      <a:pPr algn="ctr">
                        <a:lnSpc>
                          <a:spcPct val="100000"/>
                        </a:lnSpc>
                      </a:pPr>
                      <a:r>
                        <a:rPr lang="de-DE" sz="1200" dirty="0"/>
                        <a:t>8</a:t>
                      </a:r>
                    </a:p>
                  </a:txBody>
                  <a:tcPr anchor="ctr">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2508145170"/>
                  </a:ext>
                </a:extLst>
              </a:tr>
            </a:tbl>
          </a:graphicData>
        </a:graphic>
      </p:graphicFrame>
      <p:graphicFrame>
        <p:nvGraphicFramePr>
          <p:cNvPr id="8" name="Tabelle 7">
            <a:extLst>
              <a:ext uri="{FF2B5EF4-FFF2-40B4-BE49-F238E27FC236}">
                <a16:creationId xmlns:a16="http://schemas.microsoft.com/office/drawing/2014/main" id="{D0166C50-845B-B1D6-E3C8-BFA2597A5C16}"/>
              </a:ext>
            </a:extLst>
          </p:cNvPr>
          <p:cNvGraphicFramePr>
            <a:graphicFrameLocks noGrp="1"/>
          </p:cNvGraphicFramePr>
          <p:nvPr>
            <p:extLst>
              <p:ext uri="{D42A27DB-BD31-4B8C-83A1-F6EECF244321}">
                <p14:modId xmlns:p14="http://schemas.microsoft.com/office/powerpoint/2010/main" val="2786064948"/>
              </p:ext>
            </p:extLst>
          </p:nvPr>
        </p:nvGraphicFramePr>
        <p:xfrm>
          <a:off x="7610414" y="1710779"/>
          <a:ext cx="2052000" cy="3840480"/>
        </p:xfrm>
        <a:graphic>
          <a:graphicData uri="http://schemas.openxmlformats.org/drawingml/2006/table">
            <a:tbl>
              <a:tblPr firstRow="1" bandRow="1">
                <a:tableStyleId>{EB344D84-9AFB-497E-A393-DC336BA19D2E}</a:tableStyleId>
              </a:tblPr>
              <a:tblGrid>
                <a:gridCol w="360000">
                  <a:extLst>
                    <a:ext uri="{9D8B030D-6E8A-4147-A177-3AD203B41FA5}">
                      <a16:colId xmlns:a16="http://schemas.microsoft.com/office/drawing/2014/main" val="4158158827"/>
                    </a:ext>
                  </a:extLst>
                </a:gridCol>
                <a:gridCol w="1692000">
                  <a:extLst>
                    <a:ext uri="{9D8B030D-6E8A-4147-A177-3AD203B41FA5}">
                      <a16:colId xmlns:a16="http://schemas.microsoft.com/office/drawing/2014/main" val="563853261"/>
                    </a:ext>
                  </a:extLst>
                </a:gridCol>
              </a:tblGrid>
              <a:tr h="426720">
                <a:tc>
                  <a:txBody>
                    <a:bodyPr/>
                    <a:lstStyle/>
                    <a:p>
                      <a:pPr algn="ctr"/>
                      <a:r>
                        <a:rPr lang="de-DE" sz="1200" dirty="0">
                          <a:solidFill>
                            <a:schemeClr val="bg1"/>
                          </a:solidFill>
                        </a:rPr>
                        <a:t>#</a:t>
                      </a:r>
                    </a:p>
                  </a:txBody>
                  <a:tcPr anchor="ctr">
                    <a:lnL>
                      <a:noFill/>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200" dirty="0">
                          <a:solidFill>
                            <a:schemeClr val="bg1"/>
                          </a:solidFill>
                        </a:rPr>
                        <a:t>Name</a:t>
                      </a:r>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635034890"/>
                  </a:ext>
                </a:extLst>
              </a:tr>
              <a:tr h="426720">
                <a:tc>
                  <a:txBody>
                    <a:bodyPr/>
                    <a:lstStyle/>
                    <a:p>
                      <a:pPr algn="ctr">
                        <a:lnSpc>
                          <a:spcPct val="100000"/>
                        </a:lnSpc>
                      </a:pPr>
                      <a:r>
                        <a:rPr lang="de-DE" sz="1200" dirty="0"/>
                        <a:t>1</a:t>
                      </a:r>
                    </a:p>
                  </a:txBody>
                  <a:tcPr anchor="ctr">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tcPr>
                </a:tc>
                <a:extLst>
                  <a:ext uri="{0D108BD9-81ED-4DB2-BD59-A6C34878D82A}">
                    <a16:rowId xmlns:a16="http://schemas.microsoft.com/office/drawing/2014/main" val="4247339033"/>
                  </a:ext>
                </a:extLst>
              </a:tr>
              <a:tr h="426720">
                <a:tc>
                  <a:txBody>
                    <a:bodyPr/>
                    <a:lstStyle/>
                    <a:p>
                      <a:pPr algn="ctr">
                        <a:lnSpc>
                          <a:spcPct val="100000"/>
                        </a:lnSpc>
                      </a:pPr>
                      <a:r>
                        <a:rPr lang="de-DE" sz="1200" dirty="0"/>
                        <a:t>2</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829677834"/>
                  </a:ext>
                </a:extLst>
              </a:tr>
              <a:tr h="426720">
                <a:tc>
                  <a:txBody>
                    <a:bodyPr/>
                    <a:lstStyle/>
                    <a:p>
                      <a:pPr algn="ctr">
                        <a:lnSpc>
                          <a:spcPct val="100000"/>
                        </a:lnSpc>
                      </a:pPr>
                      <a:r>
                        <a:rPr lang="de-DE" sz="1200" dirty="0"/>
                        <a:t>3</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331723310"/>
                  </a:ext>
                </a:extLst>
              </a:tr>
              <a:tr h="426720">
                <a:tc>
                  <a:txBody>
                    <a:bodyPr/>
                    <a:lstStyle/>
                    <a:p>
                      <a:pPr algn="ctr">
                        <a:lnSpc>
                          <a:spcPct val="100000"/>
                        </a:lnSpc>
                      </a:pPr>
                      <a:r>
                        <a:rPr lang="de-DE" sz="1200" dirty="0"/>
                        <a:t>4</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046917352"/>
                  </a:ext>
                </a:extLst>
              </a:tr>
              <a:tr h="426720">
                <a:tc>
                  <a:txBody>
                    <a:bodyPr/>
                    <a:lstStyle/>
                    <a:p>
                      <a:pPr algn="ctr">
                        <a:lnSpc>
                          <a:spcPct val="100000"/>
                        </a:lnSpc>
                      </a:pPr>
                      <a:r>
                        <a:rPr lang="de-DE" sz="1200" dirty="0"/>
                        <a:t>5</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81988358"/>
                  </a:ext>
                </a:extLst>
              </a:tr>
              <a:tr h="426720">
                <a:tc>
                  <a:txBody>
                    <a:bodyPr/>
                    <a:lstStyle/>
                    <a:p>
                      <a:pPr algn="ctr">
                        <a:lnSpc>
                          <a:spcPct val="100000"/>
                        </a:lnSpc>
                      </a:pPr>
                      <a:r>
                        <a:rPr lang="de-DE" sz="1200" dirty="0"/>
                        <a:t>6</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279633894"/>
                  </a:ext>
                </a:extLst>
              </a:tr>
              <a:tr h="426720">
                <a:tc>
                  <a:txBody>
                    <a:bodyPr/>
                    <a:lstStyle/>
                    <a:p>
                      <a:pPr algn="ctr">
                        <a:lnSpc>
                          <a:spcPct val="100000"/>
                        </a:lnSpc>
                      </a:pPr>
                      <a:r>
                        <a:rPr lang="de-DE" sz="1200" dirty="0"/>
                        <a:t>7</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974133906"/>
                  </a:ext>
                </a:extLst>
              </a:tr>
              <a:tr h="426720">
                <a:tc>
                  <a:txBody>
                    <a:bodyPr/>
                    <a:lstStyle/>
                    <a:p>
                      <a:pPr algn="ctr">
                        <a:lnSpc>
                          <a:spcPct val="100000"/>
                        </a:lnSpc>
                      </a:pPr>
                      <a:r>
                        <a:rPr lang="de-DE" sz="1200" dirty="0"/>
                        <a:t>8</a:t>
                      </a:r>
                    </a:p>
                  </a:txBody>
                  <a:tcPr anchor="ctr">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2508145170"/>
                  </a:ext>
                </a:extLst>
              </a:tr>
            </a:tbl>
          </a:graphicData>
        </a:graphic>
      </p:graphicFrame>
      <p:graphicFrame>
        <p:nvGraphicFramePr>
          <p:cNvPr id="9" name="Tabelle 8">
            <a:extLst>
              <a:ext uri="{FF2B5EF4-FFF2-40B4-BE49-F238E27FC236}">
                <a16:creationId xmlns:a16="http://schemas.microsoft.com/office/drawing/2014/main" id="{19479A37-EF0E-4C3A-0716-FBAC44497263}"/>
              </a:ext>
            </a:extLst>
          </p:cNvPr>
          <p:cNvGraphicFramePr>
            <a:graphicFrameLocks noGrp="1"/>
          </p:cNvGraphicFramePr>
          <p:nvPr>
            <p:extLst>
              <p:ext uri="{D42A27DB-BD31-4B8C-83A1-F6EECF244321}">
                <p14:modId xmlns:p14="http://schemas.microsoft.com/office/powerpoint/2010/main" val="2917205784"/>
              </p:ext>
            </p:extLst>
          </p:nvPr>
        </p:nvGraphicFramePr>
        <p:xfrm>
          <a:off x="2932220" y="1710779"/>
          <a:ext cx="2052000" cy="3840480"/>
        </p:xfrm>
        <a:graphic>
          <a:graphicData uri="http://schemas.openxmlformats.org/drawingml/2006/table">
            <a:tbl>
              <a:tblPr firstRow="1" bandRow="1">
                <a:tableStyleId>{EB344D84-9AFB-497E-A393-DC336BA19D2E}</a:tableStyleId>
              </a:tblPr>
              <a:tblGrid>
                <a:gridCol w="360000">
                  <a:extLst>
                    <a:ext uri="{9D8B030D-6E8A-4147-A177-3AD203B41FA5}">
                      <a16:colId xmlns:a16="http://schemas.microsoft.com/office/drawing/2014/main" val="4158158827"/>
                    </a:ext>
                  </a:extLst>
                </a:gridCol>
                <a:gridCol w="1692000">
                  <a:extLst>
                    <a:ext uri="{9D8B030D-6E8A-4147-A177-3AD203B41FA5}">
                      <a16:colId xmlns:a16="http://schemas.microsoft.com/office/drawing/2014/main" val="563853261"/>
                    </a:ext>
                  </a:extLst>
                </a:gridCol>
              </a:tblGrid>
              <a:tr h="426720">
                <a:tc>
                  <a:txBody>
                    <a:bodyPr/>
                    <a:lstStyle/>
                    <a:p>
                      <a:pPr algn="ctr"/>
                      <a:r>
                        <a:rPr lang="de-DE" sz="1200" dirty="0">
                          <a:solidFill>
                            <a:schemeClr val="bg1"/>
                          </a:solidFill>
                        </a:rPr>
                        <a:t>#</a:t>
                      </a:r>
                    </a:p>
                  </a:txBody>
                  <a:tcPr anchor="ctr">
                    <a:lnL>
                      <a:noFill/>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200" dirty="0">
                          <a:solidFill>
                            <a:schemeClr val="bg1"/>
                          </a:solidFill>
                        </a:rPr>
                        <a:t>Name</a:t>
                      </a:r>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635034890"/>
                  </a:ext>
                </a:extLst>
              </a:tr>
              <a:tr h="426720">
                <a:tc>
                  <a:txBody>
                    <a:bodyPr/>
                    <a:lstStyle/>
                    <a:p>
                      <a:pPr algn="ctr">
                        <a:lnSpc>
                          <a:spcPct val="100000"/>
                        </a:lnSpc>
                      </a:pPr>
                      <a:r>
                        <a:rPr lang="de-DE" sz="1200" dirty="0"/>
                        <a:t>1</a:t>
                      </a:r>
                    </a:p>
                  </a:txBody>
                  <a:tcPr anchor="ctr">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tcPr>
                </a:tc>
                <a:extLst>
                  <a:ext uri="{0D108BD9-81ED-4DB2-BD59-A6C34878D82A}">
                    <a16:rowId xmlns:a16="http://schemas.microsoft.com/office/drawing/2014/main" val="4247339033"/>
                  </a:ext>
                </a:extLst>
              </a:tr>
              <a:tr h="426720">
                <a:tc>
                  <a:txBody>
                    <a:bodyPr/>
                    <a:lstStyle/>
                    <a:p>
                      <a:pPr algn="ctr">
                        <a:lnSpc>
                          <a:spcPct val="100000"/>
                        </a:lnSpc>
                      </a:pPr>
                      <a:r>
                        <a:rPr lang="de-DE" sz="1200" dirty="0"/>
                        <a:t>2</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829677834"/>
                  </a:ext>
                </a:extLst>
              </a:tr>
              <a:tr h="426720">
                <a:tc>
                  <a:txBody>
                    <a:bodyPr/>
                    <a:lstStyle/>
                    <a:p>
                      <a:pPr algn="ctr">
                        <a:lnSpc>
                          <a:spcPct val="100000"/>
                        </a:lnSpc>
                      </a:pPr>
                      <a:r>
                        <a:rPr lang="de-DE" sz="1200" dirty="0"/>
                        <a:t>3</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331723310"/>
                  </a:ext>
                </a:extLst>
              </a:tr>
              <a:tr h="426720">
                <a:tc>
                  <a:txBody>
                    <a:bodyPr/>
                    <a:lstStyle/>
                    <a:p>
                      <a:pPr algn="ctr">
                        <a:lnSpc>
                          <a:spcPct val="100000"/>
                        </a:lnSpc>
                      </a:pPr>
                      <a:r>
                        <a:rPr lang="de-DE" sz="1200" dirty="0"/>
                        <a:t>4</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046917352"/>
                  </a:ext>
                </a:extLst>
              </a:tr>
              <a:tr h="426720">
                <a:tc>
                  <a:txBody>
                    <a:bodyPr/>
                    <a:lstStyle/>
                    <a:p>
                      <a:pPr algn="ctr">
                        <a:lnSpc>
                          <a:spcPct val="100000"/>
                        </a:lnSpc>
                      </a:pPr>
                      <a:r>
                        <a:rPr lang="de-DE" sz="1200" dirty="0"/>
                        <a:t>5</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81988358"/>
                  </a:ext>
                </a:extLst>
              </a:tr>
              <a:tr h="426720">
                <a:tc>
                  <a:txBody>
                    <a:bodyPr/>
                    <a:lstStyle/>
                    <a:p>
                      <a:pPr algn="ctr">
                        <a:lnSpc>
                          <a:spcPct val="100000"/>
                        </a:lnSpc>
                      </a:pPr>
                      <a:r>
                        <a:rPr lang="de-DE" sz="1200" dirty="0"/>
                        <a:t>6</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279633894"/>
                  </a:ext>
                </a:extLst>
              </a:tr>
              <a:tr h="426720">
                <a:tc>
                  <a:txBody>
                    <a:bodyPr/>
                    <a:lstStyle/>
                    <a:p>
                      <a:pPr algn="ctr">
                        <a:lnSpc>
                          <a:spcPct val="100000"/>
                        </a:lnSpc>
                      </a:pPr>
                      <a:r>
                        <a:rPr lang="de-DE" sz="1200" dirty="0"/>
                        <a:t>7</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974133906"/>
                  </a:ext>
                </a:extLst>
              </a:tr>
              <a:tr h="426720">
                <a:tc>
                  <a:txBody>
                    <a:bodyPr/>
                    <a:lstStyle/>
                    <a:p>
                      <a:pPr algn="ctr">
                        <a:lnSpc>
                          <a:spcPct val="100000"/>
                        </a:lnSpc>
                      </a:pPr>
                      <a:r>
                        <a:rPr lang="de-DE" sz="1200" dirty="0"/>
                        <a:t>8</a:t>
                      </a:r>
                    </a:p>
                  </a:txBody>
                  <a:tcPr anchor="ctr">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2508145170"/>
                  </a:ext>
                </a:extLst>
              </a:tr>
            </a:tbl>
          </a:graphicData>
        </a:graphic>
      </p:graphicFrame>
      <p:graphicFrame>
        <p:nvGraphicFramePr>
          <p:cNvPr id="10" name="Tabelle 9">
            <a:extLst>
              <a:ext uri="{FF2B5EF4-FFF2-40B4-BE49-F238E27FC236}">
                <a16:creationId xmlns:a16="http://schemas.microsoft.com/office/drawing/2014/main" id="{B3418A1D-C448-8B53-DAAD-74B1D94FCECA}"/>
              </a:ext>
            </a:extLst>
          </p:cNvPr>
          <p:cNvGraphicFramePr>
            <a:graphicFrameLocks noGrp="1"/>
          </p:cNvGraphicFramePr>
          <p:nvPr>
            <p:extLst>
              <p:ext uri="{D42A27DB-BD31-4B8C-83A1-F6EECF244321}">
                <p14:modId xmlns:p14="http://schemas.microsoft.com/office/powerpoint/2010/main" val="2795179785"/>
              </p:ext>
            </p:extLst>
          </p:nvPr>
        </p:nvGraphicFramePr>
        <p:xfrm>
          <a:off x="5271317" y="1710779"/>
          <a:ext cx="2052000" cy="3840480"/>
        </p:xfrm>
        <a:graphic>
          <a:graphicData uri="http://schemas.openxmlformats.org/drawingml/2006/table">
            <a:tbl>
              <a:tblPr firstRow="1" bandRow="1">
                <a:tableStyleId>{EB344D84-9AFB-497E-A393-DC336BA19D2E}</a:tableStyleId>
              </a:tblPr>
              <a:tblGrid>
                <a:gridCol w="360000">
                  <a:extLst>
                    <a:ext uri="{9D8B030D-6E8A-4147-A177-3AD203B41FA5}">
                      <a16:colId xmlns:a16="http://schemas.microsoft.com/office/drawing/2014/main" val="4158158827"/>
                    </a:ext>
                  </a:extLst>
                </a:gridCol>
                <a:gridCol w="1692000">
                  <a:extLst>
                    <a:ext uri="{9D8B030D-6E8A-4147-A177-3AD203B41FA5}">
                      <a16:colId xmlns:a16="http://schemas.microsoft.com/office/drawing/2014/main" val="563853261"/>
                    </a:ext>
                  </a:extLst>
                </a:gridCol>
              </a:tblGrid>
              <a:tr h="426720">
                <a:tc>
                  <a:txBody>
                    <a:bodyPr/>
                    <a:lstStyle/>
                    <a:p>
                      <a:pPr algn="ctr"/>
                      <a:r>
                        <a:rPr lang="de-DE" sz="1200" dirty="0">
                          <a:solidFill>
                            <a:schemeClr val="bg1"/>
                          </a:solidFill>
                        </a:rPr>
                        <a:t>#</a:t>
                      </a:r>
                    </a:p>
                  </a:txBody>
                  <a:tcPr anchor="ctr">
                    <a:lnL>
                      <a:noFill/>
                    </a:lnL>
                    <a:lnR w="19050" cap="flat" cmpd="sng" algn="ctr">
                      <a:solidFill>
                        <a:schemeClr val="bg2">
                          <a:lumMod val="90000"/>
                        </a:schemeClr>
                      </a:solid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tc>
                  <a:txBody>
                    <a:bodyPr/>
                    <a:lstStyle/>
                    <a:p>
                      <a:pPr algn="ctr"/>
                      <a:r>
                        <a:rPr lang="de-DE" sz="1200" dirty="0">
                          <a:solidFill>
                            <a:schemeClr val="bg1"/>
                          </a:solidFill>
                        </a:rPr>
                        <a:t>Name</a:t>
                      </a:r>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635034890"/>
                  </a:ext>
                </a:extLst>
              </a:tr>
              <a:tr h="426720">
                <a:tc>
                  <a:txBody>
                    <a:bodyPr/>
                    <a:lstStyle/>
                    <a:p>
                      <a:pPr algn="ctr">
                        <a:lnSpc>
                          <a:spcPct val="100000"/>
                        </a:lnSpc>
                      </a:pPr>
                      <a:r>
                        <a:rPr lang="de-DE" sz="1200" dirty="0"/>
                        <a:t>1</a:t>
                      </a:r>
                    </a:p>
                  </a:txBody>
                  <a:tcPr anchor="ctr">
                    <a:lnR w="19050" cap="flat" cmpd="sng" algn="ctr">
                      <a:solidFill>
                        <a:schemeClr val="bg2">
                          <a:lumMod val="90000"/>
                        </a:schemeClr>
                      </a:solidFill>
                      <a:prstDash val="solid"/>
                      <a:round/>
                      <a:headEnd type="none" w="med" len="med"/>
                      <a:tailEnd type="none" w="med" len="med"/>
                    </a:lnR>
                    <a:lnT w="25400" cmpd="sng">
                      <a:noFill/>
                    </a:lnT>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T w="25400" cmpd="sng">
                      <a:noFill/>
                    </a:lnT>
                  </a:tcPr>
                </a:tc>
                <a:extLst>
                  <a:ext uri="{0D108BD9-81ED-4DB2-BD59-A6C34878D82A}">
                    <a16:rowId xmlns:a16="http://schemas.microsoft.com/office/drawing/2014/main" val="4247339033"/>
                  </a:ext>
                </a:extLst>
              </a:tr>
              <a:tr h="426720">
                <a:tc>
                  <a:txBody>
                    <a:bodyPr/>
                    <a:lstStyle/>
                    <a:p>
                      <a:pPr algn="ctr">
                        <a:lnSpc>
                          <a:spcPct val="100000"/>
                        </a:lnSpc>
                      </a:pPr>
                      <a:r>
                        <a:rPr lang="de-DE" sz="1200" dirty="0"/>
                        <a:t>2</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829677834"/>
                  </a:ext>
                </a:extLst>
              </a:tr>
              <a:tr h="426720">
                <a:tc>
                  <a:txBody>
                    <a:bodyPr/>
                    <a:lstStyle/>
                    <a:p>
                      <a:pPr algn="ctr">
                        <a:lnSpc>
                          <a:spcPct val="100000"/>
                        </a:lnSpc>
                      </a:pPr>
                      <a:r>
                        <a:rPr lang="de-DE" sz="1200" dirty="0"/>
                        <a:t>3</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3331723310"/>
                  </a:ext>
                </a:extLst>
              </a:tr>
              <a:tr h="426720">
                <a:tc>
                  <a:txBody>
                    <a:bodyPr/>
                    <a:lstStyle/>
                    <a:p>
                      <a:pPr algn="ctr">
                        <a:lnSpc>
                          <a:spcPct val="100000"/>
                        </a:lnSpc>
                      </a:pPr>
                      <a:r>
                        <a:rPr lang="de-DE" sz="1200" dirty="0"/>
                        <a:t>4</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046917352"/>
                  </a:ext>
                </a:extLst>
              </a:tr>
              <a:tr h="426720">
                <a:tc>
                  <a:txBody>
                    <a:bodyPr/>
                    <a:lstStyle/>
                    <a:p>
                      <a:pPr algn="ctr">
                        <a:lnSpc>
                          <a:spcPct val="100000"/>
                        </a:lnSpc>
                      </a:pPr>
                      <a:r>
                        <a:rPr lang="de-DE" sz="1200" dirty="0"/>
                        <a:t>5</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81988358"/>
                  </a:ext>
                </a:extLst>
              </a:tr>
              <a:tr h="426720">
                <a:tc>
                  <a:txBody>
                    <a:bodyPr/>
                    <a:lstStyle/>
                    <a:p>
                      <a:pPr algn="ctr">
                        <a:lnSpc>
                          <a:spcPct val="100000"/>
                        </a:lnSpc>
                      </a:pPr>
                      <a:r>
                        <a:rPr lang="de-DE" sz="1200" dirty="0"/>
                        <a:t>6</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279633894"/>
                  </a:ext>
                </a:extLst>
              </a:tr>
              <a:tr h="426720">
                <a:tc>
                  <a:txBody>
                    <a:bodyPr/>
                    <a:lstStyle/>
                    <a:p>
                      <a:pPr algn="ctr">
                        <a:lnSpc>
                          <a:spcPct val="100000"/>
                        </a:lnSpc>
                      </a:pPr>
                      <a:r>
                        <a:rPr lang="de-DE" sz="1200" dirty="0"/>
                        <a:t>7</a:t>
                      </a:r>
                    </a:p>
                  </a:txBody>
                  <a:tcPr anchor="ctr">
                    <a:lnR w="19050" cap="flat" cmpd="sng" algn="ctr">
                      <a:solidFill>
                        <a:schemeClr val="bg2">
                          <a:lumMod val="90000"/>
                        </a:schemeClr>
                      </a:solidFill>
                      <a:prstDash val="solid"/>
                      <a:round/>
                      <a:headEnd type="none" w="med" len="med"/>
                      <a:tailEnd type="none" w="med" len="med"/>
                    </a:lnR>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tcPr>
                </a:tc>
                <a:extLst>
                  <a:ext uri="{0D108BD9-81ED-4DB2-BD59-A6C34878D82A}">
                    <a16:rowId xmlns:a16="http://schemas.microsoft.com/office/drawing/2014/main" val="1974133906"/>
                  </a:ext>
                </a:extLst>
              </a:tr>
              <a:tr h="426720">
                <a:tc>
                  <a:txBody>
                    <a:bodyPr/>
                    <a:lstStyle/>
                    <a:p>
                      <a:pPr algn="ctr">
                        <a:lnSpc>
                          <a:spcPct val="100000"/>
                        </a:lnSpc>
                      </a:pPr>
                      <a:r>
                        <a:rPr lang="de-DE" sz="1200" dirty="0"/>
                        <a:t>8</a:t>
                      </a:r>
                    </a:p>
                  </a:txBody>
                  <a:tcPr anchor="ctr">
                    <a:lnR w="19050" cap="flat" cmpd="sng" algn="ctr">
                      <a:solidFill>
                        <a:schemeClr val="bg2">
                          <a:lumMod val="90000"/>
                        </a:schemeClr>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l">
                        <a:lnSpc>
                          <a:spcPct val="100000"/>
                        </a:lnSpc>
                      </a:pPr>
                      <a:endParaRPr lang="de-DE" sz="1200" dirty="0"/>
                    </a:p>
                  </a:txBody>
                  <a:tcPr anchor="ctr">
                    <a:lnL w="19050" cap="flat" cmpd="sng" algn="ctr">
                      <a:solidFill>
                        <a:schemeClr val="bg2">
                          <a:lumMod val="90000"/>
                        </a:schemeClr>
                      </a:solidFill>
                      <a:prstDash val="solid"/>
                      <a:round/>
                      <a:headEnd type="none" w="med" len="med"/>
                      <a:tailEnd type="none" w="med" len="med"/>
                    </a:lnL>
                    <a:lnR w="1905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2508145170"/>
                  </a:ext>
                </a:extLst>
              </a:tr>
            </a:tbl>
          </a:graphicData>
        </a:graphic>
      </p:graphicFrame>
      <p:sp>
        <p:nvSpPr>
          <p:cNvPr id="11" name="Textfeld 10">
            <a:extLst>
              <a:ext uri="{FF2B5EF4-FFF2-40B4-BE49-F238E27FC236}">
                <a16:creationId xmlns:a16="http://schemas.microsoft.com/office/drawing/2014/main" id="{C5BBC140-1E9D-8E0D-1902-0430F8D26436}"/>
              </a:ext>
            </a:extLst>
          </p:cNvPr>
          <p:cNvSpPr txBox="1"/>
          <p:nvPr/>
        </p:nvSpPr>
        <p:spPr>
          <a:xfrm>
            <a:off x="5462761" y="473898"/>
            <a:ext cx="4185365" cy="738664"/>
          </a:xfrm>
          <a:prstGeom prst="rect">
            <a:avLst/>
          </a:prstGeom>
          <a:noFill/>
        </p:spPr>
        <p:txBody>
          <a:bodyPr wrap="square" rtlCol="0">
            <a:spAutoFit/>
          </a:bodyPr>
          <a:lstStyle/>
          <a:p>
            <a:r>
              <a:rPr lang="de-DE" sz="1400" b="1" dirty="0"/>
              <a:t>Wichtig</a:t>
            </a:r>
            <a:r>
              <a:rPr lang="de-DE" sz="1400" dirty="0"/>
              <a:t>: Trage deinen Namen nicht ein. Alle deine </a:t>
            </a:r>
            <a:r>
              <a:rPr lang="de-DE" sz="1400" dirty="0" err="1"/>
              <a:t>Mitschüler:innen</a:t>
            </a:r>
            <a:r>
              <a:rPr lang="de-DE" sz="1400" dirty="0"/>
              <a:t> müssen vorkommen. Die Teams sollen – falls möglich – gleich viele sein.</a:t>
            </a:r>
          </a:p>
        </p:txBody>
      </p:sp>
      <p:graphicFrame>
        <p:nvGraphicFramePr>
          <p:cNvPr id="12" name="Tabelle 17">
            <a:extLst>
              <a:ext uri="{FF2B5EF4-FFF2-40B4-BE49-F238E27FC236}">
                <a16:creationId xmlns:a16="http://schemas.microsoft.com/office/drawing/2014/main" id="{81FFE797-7092-D790-1601-C865DF1AA633}"/>
              </a:ext>
            </a:extLst>
          </p:cNvPr>
          <p:cNvGraphicFramePr>
            <a:graphicFrameLocks noGrp="1"/>
          </p:cNvGraphicFramePr>
          <p:nvPr/>
        </p:nvGraphicFramePr>
        <p:xfrm>
          <a:off x="591126" y="5891153"/>
          <a:ext cx="9072000" cy="853440"/>
        </p:xfrm>
        <a:graphic>
          <a:graphicData uri="http://schemas.openxmlformats.org/drawingml/2006/table">
            <a:tbl>
              <a:tblPr firstRow="1" bandRow="1">
                <a:tableStyleId>{616DA210-FB5B-4158-B5E0-FEB733F419BA}</a:tableStyleId>
              </a:tblPr>
              <a:tblGrid>
                <a:gridCol w="3024000">
                  <a:extLst>
                    <a:ext uri="{9D8B030D-6E8A-4147-A177-3AD203B41FA5}">
                      <a16:colId xmlns:a16="http://schemas.microsoft.com/office/drawing/2014/main" val="2704852614"/>
                    </a:ext>
                  </a:extLst>
                </a:gridCol>
                <a:gridCol w="3024000">
                  <a:extLst>
                    <a:ext uri="{9D8B030D-6E8A-4147-A177-3AD203B41FA5}">
                      <a16:colId xmlns:a16="http://schemas.microsoft.com/office/drawing/2014/main" val="658816859"/>
                    </a:ext>
                  </a:extLst>
                </a:gridCol>
                <a:gridCol w="3024000">
                  <a:extLst>
                    <a:ext uri="{9D8B030D-6E8A-4147-A177-3AD203B41FA5}">
                      <a16:colId xmlns:a16="http://schemas.microsoft.com/office/drawing/2014/main" val="947206198"/>
                    </a:ext>
                  </a:extLst>
                </a:gridCol>
              </a:tblGrid>
              <a:tr h="370840">
                <a:tc>
                  <a:txBody>
                    <a:bodyPr/>
                    <a:lstStyle/>
                    <a:p>
                      <a:pPr algn="ctr"/>
                      <a:endParaRPr lang="de-DE" dirty="0"/>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2">
                        <a:lumMod val="90000"/>
                      </a:schemeClr>
                    </a:solidFill>
                  </a:tcPr>
                </a:tc>
                <a:tc>
                  <a:txBody>
                    <a:bodyPr/>
                    <a:lstStyle/>
                    <a:p>
                      <a:pPr algn="ctr"/>
                      <a:endParaRPr lang="de-DE" sz="18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2"/>
                    </a:solidFill>
                  </a:tcPr>
                </a:tc>
                <a:tc>
                  <a:txBody>
                    <a:bodyPr/>
                    <a:lstStyle/>
                    <a:p>
                      <a:pPr algn="ctr"/>
                      <a:endParaRPr lang="de-DE" sz="18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b="0" dirty="0"/>
                        <a:t>☐ ☐ ☐ ☐ ☐ ☐ ☐ ☐ ☐ ☐ ☐ ☐ ☐</a:t>
                      </a:r>
                    </a:p>
                  </a:txBody>
                  <a:tcPr>
                    <a:lnL w="12700" cmpd="sng">
                      <a:noFill/>
                    </a:lnL>
                    <a:lnR w="12700" cmpd="sng">
                      <a:noFill/>
                    </a:lnR>
                    <a:lnT w="12700" cmpd="sng">
                      <a:noFill/>
                    </a:lnT>
                    <a:lnB w="254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98869332"/>
                  </a:ext>
                </a:extLst>
              </a:tr>
            </a:tbl>
          </a:graphicData>
        </a:graphic>
      </p:graphicFrame>
      <p:pic>
        <p:nvPicPr>
          <p:cNvPr id="13" name="Grafik 12" descr="Marke folgen mit einfarbiger Füllung">
            <a:extLst>
              <a:ext uri="{FF2B5EF4-FFF2-40B4-BE49-F238E27FC236}">
                <a16:creationId xmlns:a16="http://schemas.microsoft.com/office/drawing/2014/main" id="{F6322C04-3826-503A-5220-A408DBED7E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54996" y="5927265"/>
            <a:ext cx="289388" cy="289388"/>
          </a:xfrm>
          <a:prstGeom prst="rect">
            <a:avLst/>
          </a:prstGeom>
        </p:spPr>
      </p:pic>
      <p:pic>
        <p:nvPicPr>
          <p:cNvPr id="14" name="Grafik 13" descr="Markee nicht mehr folgen mit einfarbiger Füllung">
            <a:extLst>
              <a:ext uri="{FF2B5EF4-FFF2-40B4-BE49-F238E27FC236}">
                <a16:creationId xmlns:a16="http://schemas.microsoft.com/office/drawing/2014/main" id="{0AF5C5D2-B860-CFC8-EED7-1B964BB2BC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02506" y="5927265"/>
            <a:ext cx="289388" cy="289388"/>
          </a:xfrm>
          <a:prstGeom prst="rect">
            <a:avLst/>
          </a:prstGeom>
        </p:spPr>
      </p:pic>
      <p:grpSp>
        <p:nvGrpSpPr>
          <p:cNvPr id="15" name="Gruppieren 14">
            <a:extLst>
              <a:ext uri="{FF2B5EF4-FFF2-40B4-BE49-F238E27FC236}">
                <a16:creationId xmlns:a16="http://schemas.microsoft.com/office/drawing/2014/main" id="{4C67899C-A6C9-6C06-540A-D6C9569FE80D}"/>
              </a:ext>
            </a:extLst>
          </p:cNvPr>
          <p:cNvGrpSpPr/>
          <p:nvPr/>
        </p:nvGrpSpPr>
        <p:grpSpPr>
          <a:xfrm>
            <a:off x="5005989" y="5954959"/>
            <a:ext cx="234911" cy="234000"/>
            <a:chOff x="8905062" y="5470658"/>
            <a:chExt cx="234911" cy="234000"/>
          </a:xfrm>
        </p:grpSpPr>
        <p:sp>
          <p:nvSpPr>
            <p:cNvPr id="16" name="Oval 15">
              <a:extLst>
                <a:ext uri="{FF2B5EF4-FFF2-40B4-BE49-F238E27FC236}">
                  <a16:creationId xmlns:a16="http://schemas.microsoft.com/office/drawing/2014/main" id="{27343C9A-2144-A630-8190-B772BE9A686B}"/>
                </a:ext>
              </a:extLst>
            </p:cNvPr>
            <p:cNvSpPr>
              <a:spLocks noChangeAspect="1"/>
            </p:cNvSpPr>
            <p:nvPr/>
          </p:nvSpPr>
          <p:spPr>
            <a:xfrm>
              <a:off x="8905062" y="5470658"/>
              <a:ext cx="234911" cy="234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Oval 16">
              <a:extLst>
                <a:ext uri="{FF2B5EF4-FFF2-40B4-BE49-F238E27FC236}">
                  <a16:creationId xmlns:a16="http://schemas.microsoft.com/office/drawing/2014/main" id="{53F0C7CA-835A-123F-ED3C-B69B805C14A0}"/>
                </a:ext>
              </a:extLst>
            </p:cNvPr>
            <p:cNvSpPr>
              <a:spLocks noChangeAspect="1"/>
            </p:cNvSpPr>
            <p:nvPr/>
          </p:nvSpPr>
          <p:spPr>
            <a:xfrm>
              <a:off x="8947505" y="5512937"/>
              <a:ext cx="150024" cy="149442"/>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8" name="Textfeld 17">
            <a:extLst>
              <a:ext uri="{FF2B5EF4-FFF2-40B4-BE49-F238E27FC236}">
                <a16:creationId xmlns:a16="http://schemas.microsoft.com/office/drawing/2014/main" id="{126FE387-9DE7-03BC-1DAE-95DDCE2493DE}"/>
              </a:ext>
            </a:extLst>
          </p:cNvPr>
          <p:cNvSpPr txBox="1"/>
          <p:nvPr/>
        </p:nvSpPr>
        <p:spPr>
          <a:xfrm>
            <a:off x="591126" y="5572784"/>
            <a:ext cx="5044361" cy="307777"/>
          </a:xfrm>
          <a:prstGeom prst="rect">
            <a:avLst/>
          </a:prstGeom>
          <a:noFill/>
        </p:spPr>
        <p:txBody>
          <a:bodyPr wrap="square" rtlCol="0">
            <a:spAutoFit/>
          </a:bodyPr>
          <a:lstStyle/>
          <a:p>
            <a:r>
              <a:rPr lang="de-DE" sz="1400" b="1" dirty="0"/>
              <a:t>Bewertung des Vorschlags:</a:t>
            </a:r>
          </a:p>
        </p:txBody>
      </p:sp>
    </p:spTree>
    <p:extLst>
      <p:ext uri="{BB962C8B-B14F-4D97-AF65-F5344CB8AC3E}">
        <p14:creationId xmlns:p14="http://schemas.microsoft.com/office/powerpoint/2010/main" val="3108117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4FB8E5ED-D6F0-7C7D-2B7E-CFBE60EDD42F}"/>
              </a:ext>
            </a:extLst>
          </p:cNvPr>
          <p:cNvSpPr>
            <a:spLocks noGrp="1"/>
          </p:cNvSpPr>
          <p:nvPr>
            <p:ph type="body" sz="quarter" idx="32"/>
          </p:nvPr>
        </p:nvSpPr>
        <p:spPr/>
        <p:txBody>
          <a:bodyPr/>
          <a:lstStyle/>
          <a:p>
            <a:endParaRPr lang="de-DE" sz="2800" dirty="0"/>
          </a:p>
        </p:txBody>
      </p:sp>
      <p:sp>
        <p:nvSpPr>
          <p:cNvPr id="7" name="Textplatzhalter 6">
            <a:extLst>
              <a:ext uri="{FF2B5EF4-FFF2-40B4-BE49-F238E27FC236}">
                <a16:creationId xmlns:a16="http://schemas.microsoft.com/office/drawing/2014/main" id="{284F37E8-3540-BBC5-FEA5-4CEFE22D9FFA}"/>
              </a:ext>
            </a:extLst>
          </p:cNvPr>
          <p:cNvSpPr>
            <a:spLocks noGrp="1"/>
          </p:cNvSpPr>
          <p:nvPr>
            <p:ph type="body" sz="quarter" idx="35"/>
          </p:nvPr>
        </p:nvSpPr>
        <p:spPr/>
        <p:txBody>
          <a:bodyPr/>
          <a:lstStyle/>
          <a:p>
            <a:endParaRPr lang="de-DE" dirty="0"/>
          </a:p>
        </p:txBody>
      </p:sp>
      <p:sp>
        <p:nvSpPr>
          <p:cNvPr id="8" name="Textplatzhalter 7">
            <a:extLst>
              <a:ext uri="{FF2B5EF4-FFF2-40B4-BE49-F238E27FC236}">
                <a16:creationId xmlns:a16="http://schemas.microsoft.com/office/drawing/2014/main" id="{C1BBF671-383C-81EE-9198-DE72554D05B7}"/>
              </a:ext>
            </a:extLst>
          </p:cNvPr>
          <p:cNvSpPr>
            <a:spLocks noGrp="1"/>
          </p:cNvSpPr>
          <p:nvPr>
            <p:ph type="body" sz="quarter" idx="36"/>
          </p:nvPr>
        </p:nvSpPr>
        <p:spPr/>
        <p:txBody>
          <a:bodyPr/>
          <a:lstStyle/>
          <a:p>
            <a:endParaRPr lang="de-DE" dirty="0"/>
          </a:p>
        </p:txBody>
      </p:sp>
      <p:sp>
        <p:nvSpPr>
          <p:cNvPr id="13" name="Textplatzhalter 12">
            <a:extLst>
              <a:ext uri="{FF2B5EF4-FFF2-40B4-BE49-F238E27FC236}">
                <a16:creationId xmlns:a16="http://schemas.microsoft.com/office/drawing/2014/main" id="{B61C0776-2496-4DFF-0D85-F9A1CADF626A}"/>
              </a:ext>
            </a:extLst>
          </p:cNvPr>
          <p:cNvSpPr>
            <a:spLocks noGrp="1"/>
          </p:cNvSpPr>
          <p:nvPr>
            <p:ph type="body" sz="quarter" idx="37"/>
          </p:nvPr>
        </p:nvSpPr>
        <p:spPr/>
        <p:txBody>
          <a:bodyPr/>
          <a:lstStyle/>
          <a:p>
            <a:endParaRPr lang="de-DE" dirty="0"/>
          </a:p>
        </p:txBody>
      </p:sp>
      <p:sp>
        <p:nvSpPr>
          <p:cNvPr id="14" name="Textplatzhalter 13">
            <a:extLst>
              <a:ext uri="{FF2B5EF4-FFF2-40B4-BE49-F238E27FC236}">
                <a16:creationId xmlns:a16="http://schemas.microsoft.com/office/drawing/2014/main" id="{56503A31-3468-510C-95C3-26E8C98AD894}"/>
              </a:ext>
            </a:extLst>
          </p:cNvPr>
          <p:cNvSpPr>
            <a:spLocks noGrp="1"/>
          </p:cNvSpPr>
          <p:nvPr>
            <p:ph type="body" sz="quarter" idx="38"/>
          </p:nvPr>
        </p:nvSpPr>
        <p:spPr/>
        <p:txBody>
          <a:bodyPr/>
          <a:lstStyle/>
          <a:p>
            <a:endParaRPr lang="de-DE"/>
          </a:p>
        </p:txBody>
      </p:sp>
      <p:sp>
        <p:nvSpPr>
          <p:cNvPr id="15" name="Textplatzhalter 14">
            <a:extLst>
              <a:ext uri="{FF2B5EF4-FFF2-40B4-BE49-F238E27FC236}">
                <a16:creationId xmlns:a16="http://schemas.microsoft.com/office/drawing/2014/main" id="{8A9241A6-C697-B356-7354-1722C5009ABB}"/>
              </a:ext>
            </a:extLst>
          </p:cNvPr>
          <p:cNvSpPr>
            <a:spLocks noGrp="1"/>
          </p:cNvSpPr>
          <p:nvPr>
            <p:ph type="body" sz="quarter" idx="39"/>
          </p:nvPr>
        </p:nvSpPr>
        <p:spPr/>
        <p:txBody>
          <a:bodyPr/>
          <a:lstStyle/>
          <a:p>
            <a:endParaRPr lang="de-DE" dirty="0"/>
          </a:p>
        </p:txBody>
      </p:sp>
      <p:sp>
        <p:nvSpPr>
          <p:cNvPr id="16" name="Textplatzhalter 15">
            <a:extLst>
              <a:ext uri="{FF2B5EF4-FFF2-40B4-BE49-F238E27FC236}">
                <a16:creationId xmlns:a16="http://schemas.microsoft.com/office/drawing/2014/main" id="{4C4CCB2A-27FC-BBF1-B967-7ABD3064E3FF}"/>
              </a:ext>
            </a:extLst>
          </p:cNvPr>
          <p:cNvSpPr>
            <a:spLocks noGrp="1"/>
          </p:cNvSpPr>
          <p:nvPr>
            <p:ph type="body" sz="quarter" idx="40"/>
          </p:nvPr>
        </p:nvSpPr>
        <p:spPr/>
        <p:txBody>
          <a:bodyPr/>
          <a:lstStyle/>
          <a:p>
            <a:endParaRPr lang="de-DE" dirty="0"/>
          </a:p>
        </p:txBody>
      </p:sp>
      <p:sp>
        <p:nvSpPr>
          <p:cNvPr id="17" name="Textplatzhalter 16">
            <a:extLst>
              <a:ext uri="{FF2B5EF4-FFF2-40B4-BE49-F238E27FC236}">
                <a16:creationId xmlns:a16="http://schemas.microsoft.com/office/drawing/2014/main" id="{0E0E7737-03E1-A98A-C03C-9037C6881C7F}"/>
              </a:ext>
            </a:extLst>
          </p:cNvPr>
          <p:cNvSpPr>
            <a:spLocks noGrp="1"/>
          </p:cNvSpPr>
          <p:nvPr>
            <p:ph type="body" sz="quarter" idx="41"/>
          </p:nvPr>
        </p:nvSpPr>
        <p:spPr/>
        <p:txBody>
          <a:bodyPr/>
          <a:lstStyle/>
          <a:p>
            <a:endParaRPr lang="de-DE" dirty="0"/>
          </a:p>
        </p:txBody>
      </p:sp>
      <p:sp>
        <p:nvSpPr>
          <p:cNvPr id="18" name="Textplatzhalter 17">
            <a:extLst>
              <a:ext uri="{FF2B5EF4-FFF2-40B4-BE49-F238E27FC236}">
                <a16:creationId xmlns:a16="http://schemas.microsoft.com/office/drawing/2014/main" id="{9050740D-D7C5-92A4-435C-47BCC42B701E}"/>
              </a:ext>
            </a:extLst>
          </p:cNvPr>
          <p:cNvSpPr>
            <a:spLocks noGrp="1"/>
          </p:cNvSpPr>
          <p:nvPr>
            <p:ph type="body" sz="quarter" idx="42"/>
          </p:nvPr>
        </p:nvSpPr>
        <p:spPr/>
        <p:txBody>
          <a:bodyPr/>
          <a:lstStyle/>
          <a:p>
            <a:endParaRPr lang="de-DE" dirty="0"/>
          </a:p>
        </p:txBody>
      </p:sp>
      <p:sp>
        <p:nvSpPr>
          <p:cNvPr id="19" name="Textplatzhalter 18">
            <a:extLst>
              <a:ext uri="{FF2B5EF4-FFF2-40B4-BE49-F238E27FC236}">
                <a16:creationId xmlns:a16="http://schemas.microsoft.com/office/drawing/2014/main" id="{22638D50-D0B8-FD97-9AC6-6951C3E5AB84}"/>
              </a:ext>
            </a:extLst>
          </p:cNvPr>
          <p:cNvSpPr>
            <a:spLocks noGrp="1"/>
          </p:cNvSpPr>
          <p:nvPr>
            <p:ph type="body" sz="quarter" idx="43"/>
          </p:nvPr>
        </p:nvSpPr>
        <p:spPr/>
        <p:txBody>
          <a:bodyPr/>
          <a:lstStyle/>
          <a:p>
            <a:endParaRPr lang="de-DE" dirty="0"/>
          </a:p>
        </p:txBody>
      </p:sp>
      <p:sp>
        <p:nvSpPr>
          <p:cNvPr id="20" name="Textplatzhalter 19">
            <a:extLst>
              <a:ext uri="{FF2B5EF4-FFF2-40B4-BE49-F238E27FC236}">
                <a16:creationId xmlns:a16="http://schemas.microsoft.com/office/drawing/2014/main" id="{B7635E08-08EE-1F87-4FE2-7C99257BE294}"/>
              </a:ext>
            </a:extLst>
          </p:cNvPr>
          <p:cNvSpPr>
            <a:spLocks noGrp="1"/>
          </p:cNvSpPr>
          <p:nvPr>
            <p:ph type="body" sz="quarter" idx="44"/>
          </p:nvPr>
        </p:nvSpPr>
        <p:spPr/>
        <p:txBody>
          <a:bodyPr/>
          <a:lstStyle/>
          <a:p>
            <a:endParaRPr lang="de-DE" dirty="0"/>
          </a:p>
        </p:txBody>
      </p:sp>
      <p:sp>
        <p:nvSpPr>
          <p:cNvPr id="21" name="Textplatzhalter 20">
            <a:extLst>
              <a:ext uri="{FF2B5EF4-FFF2-40B4-BE49-F238E27FC236}">
                <a16:creationId xmlns:a16="http://schemas.microsoft.com/office/drawing/2014/main" id="{7A24E719-0657-B2B4-F435-7DE4958C8C12}"/>
              </a:ext>
            </a:extLst>
          </p:cNvPr>
          <p:cNvSpPr>
            <a:spLocks noGrp="1"/>
          </p:cNvSpPr>
          <p:nvPr>
            <p:ph type="body" sz="quarter" idx="45"/>
          </p:nvPr>
        </p:nvSpPr>
        <p:spPr/>
        <p:txBody>
          <a:bodyPr/>
          <a:lstStyle/>
          <a:p>
            <a:endParaRPr lang="de-DE" dirty="0"/>
          </a:p>
        </p:txBody>
      </p:sp>
      <p:sp>
        <p:nvSpPr>
          <p:cNvPr id="22" name="Textplatzhalter 21">
            <a:extLst>
              <a:ext uri="{FF2B5EF4-FFF2-40B4-BE49-F238E27FC236}">
                <a16:creationId xmlns:a16="http://schemas.microsoft.com/office/drawing/2014/main" id="{89CFDACE-33DE-3C6D-FF90-9BFF39F136D8}"/>
              </a:ext>
            </a:extLst>
          </p:cNvPr>
          <p:cNvSpPr>
            <a:spLocks noGrp="1"/>
          </p:cNvSpPr>
          <p:nvPr>
            <p:ph type="body" sz="quarter" idx="46"/>
          </p:nvPr>
        </p:nvSpPr>
        <p:spPr/>
        <p:txBody>
          <a:bodyPr/>
          <a:lstStyle/>
          <a:p>
            <a:endParaRPr lang="de-DE" dirty="0"/>
          </a:p>
        </p:txBody>
      </p:sp>
      <p:sp>
        <p:nvSpPr>
          <p:cNvPr id="23" name="Textplatzhalter 22">
            <a:extLst>
              <a:ext uri="{FF2B5EF4-FFF2-40B4-BE49-F238E27FC236}">
                <a16:creationId xmlns:a16="http://schemas.microsoft.com/office/drawing/2014/main" id="{DC7CE3F2-840F-D818-608F-20477AC9BA5D}"/>
              </a:ext>
            </a:extLst>
          </p:cNvPr>
          <p:cNvSpPr>
            <a:spLocks noGrp="1"/>
          </p:cNvSpPr>
          <p:nvPr>
            <p:ph type="body" sz="quarter" idx="47"/>
          </p:nvPr>
        </p:nvSpPr>
        <p:spPr/>
        <p:txBody>
          <a:bodyPr/>
          <a:lstStyle/>
          <a:p>
            <a:endParaRPr lang="de-DE" dirty="0"/>
          </a:p>
        </p:txBody>
      </p:sp>
      <p:sp>
        <p:nvSpPr>
          <p:cNvPr id="24" name="Textplatzhalter 23">
            <a:extLst>
              <a:ext uri="{FF2B5EF4-FFF2-40B4-BE49-F238E27FC236}">
                <a16:creationId xmlns:a16="http://schemas.microsoft.com/office/drawing/2014/main" id="{25B3F136-3F5B-15AA-2B8D-FFF8AA37C66F}"/>
              </a:ext>
            </a:extLst>
          </p:cNvPr>
          <p:cNvSpPr>
            <a:spLocks noGrp="1"/>
          </p:cNvSpPr>
          <p:nvPr>
            <p:ph type="body" sz="quarter" idx="48"/>
          </p:nvPr>
        </p:nvSpPr>
        <p:spPr/>
        <p:txBody>
          <a:bodyPr/>
          <a:lstStyle/>
          <a:p>
            <a:endParaRPr lang="de-DE" dirty="0"/>
          </a:p>
        </p:txBody>
      </p:sp>
      <p:sp>
        <p:nvSpPr>
          <p:cNvPr id="25" name="Textplatzhalter 24">
            <a:extLst>
              <a:ext uri="{FF2B5EF4-FFF2-40B4-BE49-F238E27FC236}">
                <a16:creationId xmlns:a16="http://schemas.microsoft.com/office/drawing/2014/main" id="{E13349B7-3CF9-D1C4-1D7C-74681C9C4E7D}"/>
              </a:ext>
            </a:extLst>
          </p:cNvPr>
          <p:cNvSpPr>
            <a:spLocks noGrp="1"/>
          </p:cNvSpPr>
          <p:nvPr>
            <p:ph type="body" sz="quarter" idx="49"/>
          </p:nvPr>
        </p:nvSpPr>
        <p:spPr/>
        <p:txBody>
          <a:bodyPr/>
          <a:lstStyle/>
          <a:p>
            <a:endParaRPr lang="de-DE" dirty="0"/>
          </a:p>
        </p:txBody>
      </p:sp>
    </p:spTree>
    <p:extLst>
      <p:ext uri="{BB962C8B-B14F-4D97-AF65-F5344CB8AC3E}">
        <p14:creationId xmlns:p14="http://schemas.microsoft.com/office/powerpoint/2010/main" val="76695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4FB8E5ED-D6F0-7C7D-2B7E-CFBE60EDD42F}"/>
              </a:ext>
            </a:extLst>
          </p:cNvPr>
          <p:cNvSpPr>
            <a:spLocks noGrp="1"/>
          </p:cNvSpPr>
          <p:nvPr>
            <p:ph type="body" sz="quarter" idx="32"/>
          </p:nvPr>
        </p:nvSpPr>
        <p:spPr/>
        <p:txBody>
          <a:bodyPr/>
          <a:lstStyle/>
          <a:p>
            <a:endParaRPr lang="de-DE" sz="2800" dirty="0"/>
          </a:p>
        </p:txBody>
      </p:sp>
      <p:sp>
        <p:nvSpPr>
          <p:cNvPr id="7" name="Textplatzhalter 6">
            <a:extLst>
              <a:ext uri="{FF2B5EF4-FFF2-40B4-BE49-F238E27FC236}">
                <a16:creationId xmlns:a16="http://schemas.microsoft.com/office/drawing/2014/main" id="{284F37E8-3540-BBC5-FEA5-4CEFE22D9FFA}"/>
              </a:ext>
            </a:extLst>
          </p:cNvPr>
          <p:cNvSpPr>
            <a:spLocks noGrp="1"/>
          </p:cNvSpPr>
          <p:nvPr>
            <p:ph type="body" sz="quarter" idx="35"/>
          </p:nvPr>
        </p:nvSpPr>
        <p:spPr/>
        <p:txBody>
          <a:bodyPr/>
          <a:lstStyle/>
          <a:p>
            <a:endParaRPr lang="de-DE" dirty="0"/>
          </a:p>
        </p:txBody>
      </p:sp>
      <p:sp>
        <p:nvSpPr>
          <p:cNvPr id="8" name="Textplatzhalter 7">
            <a:extLst>
              <a:ext uri="{FF2B5EF4-FFF2-40B4-BE49-F238E27FC236}">
                <a16:creationId xmlns:a16="http://schemas.microsoft.com/office/drawing/2014/main" id="{C1BBF671-383C-81EE-9198-DE72554D05B7}"/>
              </a:ext>
            </a:extLst>
          </p:cNvPr>
          <p:cNvSpPr>
            <a:spLocks noGrp="1"/>
          </p:cNvSpPr>
          <p:nvPr>
            <p:ph type="body" sz="quarter" idx="36"/>
          </p:nvPr>
        </p:nvSpPr>
        <p:spPr/>
        <p:txBody>
          <a:bodyPr/>
          <a:lstStyle/>
          <a:p>
            <a:endParaRPr lang="de-DE"/>
          </a:p>
        </p:txBody>
      </p:sp>
      <p:sp>
        <p:nvSpPr>
          <p:cNvPr id="13" name="Textplatzhalter 12">
            <a:extLst>
              <a:ext uri="{FF2B5EF4-FFF2-40B4-BE49-F238E27FC236}">
                <a16:creationId xmlns:a16="http://schemas.microsoft.com/office/drawing/2014/main" id="{B61C0776-2496-4DFF-0D85-F9A1CADF626A}"/>
              </a:ext>
            </a:extLst>
          </p:cNvPr>
          <p:cNvSpPr>
            <a:spLocks noGrp="1"/>
          </p:cNvSpPr>
          <p:nvPr>
            <p:ph type="body" sz="quarter" idx="37"/>
          </p:nvPr>
        </p:nvSpPr>
        <p:spPr/>
        <p:txBody>
          <a:bodyPr/>
          <a:lstStyle/>
          <a:p>
            <a:endParaRPr lang="de-DE"/>
          </a:p>
        </p:txBody>
      </p:sp>
      <p:sp>
        <p:nvSpPr>
          <p:cNvPr id="14" name="Textplatzhalter 13">
            <a:extLst>
              <a:ext uri="{FF2B5EF4-FFF2-40B4-BE49-F238E27FC236}">
                <a16:creationId xmlns:a16="http://schemas.microsoft.com/office/drawing/2014/main" id="{56503A31-3468-510C-95C3-26E8C98AD894}"/>
              </a:ext>
            </a:extLst>
          </p:cNvPr>
          <p:cNvSpPr>
            <a:spLocks noGrp="1"/>
          </p:cNvSpPr>
          <p:nvPr>
            <p:ph type="body" sz="quarter" idx="38"/>
          </p:nvPr>
        </p:nvSpPr>
        <p:spPr/>
        <p:txBody>
          <a:bodyPr/>
          <a:lstStyle/>
          <a:p>
            <a:endParaRPr lang="de-DE"/>
          </a:p>
        </p:txBody>
      </p:sp>
      <p:sp>
        <p:nvSpPr>
          <p:cNvPr id="15" name="Textplatzhalter 14">
            <a:extLst>
              <a:ext uri="{FF2B5EF4-FFF2-40B4-BE49-F238E27FC236}">
                <a16:creationId xmlns:a16="http://schemas.microsoft.com/office/drawing/2014/main" id="{8A9241A6-C697-B356-7354-1722C5009ABB}"/>
              </a:ext>
            </a:extLst>
          </p:cNvPr>
          <p:cNvSpPr>
            <a:spLocks noGrp="1"/>
          </p:cNvSpPr>
          <p:nvPr>
            <p:ph type="body" sz="quarter" idx="39"/>
          </p:nvPr>
        </p:nvSpPr>
        <p:spPr/>
        <p:txBody>
          <a:bodyPr/>
          <a:lstStyle/>
          <a:p>
            <a:endParaRPr lang="de-DE"/>
          </a:p>
        </p:txBody>
      </p:sp>
      <p:sp>
        <p:nvSpPr>
          <p:cNvPr id="16" name="Textplatzhalter 15">
            <a:extLst>
              <a:ext uri="{FF2B5EF4-FFF2-40B4-BE49-F238E27FC236}">
                <a16:creationId xmlns:a16="http://schemas.microsoft.com/office/drawing/2014/main" id="{4C4CCB2A-27FC-BBF1-B967-7ABD3064E3FF}"/>
              </a:ext>
            </a:extLst>
          </p:cNvPr>
          <p:cNvSpPr>
            <a:spLocks noGrp="1"/>
          </p:cNvSpPr>
          <p:nvPr>
            <p:ph type="body" sz="quarter" idx="40"/>
          </p:nvPr>
        </p:nvSpPr>
        <p:spPr/>
        <p:txBody>
          <a:bodyPr/>
          <a:lstStyle/>
          <a:p>
            <a:endParaRPr lang="de-DE"/>
          </a:p>
        </p:txBody>
      </p:sp>
      <p:sp>
        <p:nvSpPr>
          <p:cNvPr id="17" name="Textplatzhalter 16">
            <a:extLst>
              <a:ext uri="{FF2B5EF4-FFF2-40B4-BE49-F238E27FC236}">
                <a16:creationId xmlns:a16="http://schemas.microsoft.com/office/drawing/2014/main" id="{0E0E7737-03E1-A98A-C03C-9037C6881C7F}"/>
              </a:ext>
            </a:extLst>
          </p:cNvPr>
          <p:cNvSpPr>
            <a:spLocks noGrp="1"/>
          </p:cNvSpPr>
          <p:nvPr>
            <p:ph type="body" sz="quarter" idx="41"/>
          </p:nvPr>
        </p:nvSpPr>
        <p:spPr/>
        <p:txBody>
          <a:bodyPr/>
          <a:lstStyle/>
          <a:p>
            <a:endParaRPr lang="de-DE"/>
          </a:p>
        </p:txBody>
      </p:sp>
      <p:sp>
        <p:nvSpPr>
          <p:cNvPr id="18" name="Textplatzhalter 17">
            <a:extLst>
              <a:ext uri="{FF2B5EF4-FFF2-40B4-BE49-F238E27FC236}">
                <a16:creationId xmlns:a16="http://schemas.microsoft.com/office/drawing/2014/main" id="{9050740D-D7C5-92A4-435C-47BCC42B701E}"/>
              </a:ext>
            </a:extLst>
          </p:cNvPr>
          <p:cNvSpPr>
            <a:spLocks noGrp="1"/>
          </p:cNvSpPr>
          <p:nvPr>
            <p:ph type="body" sz="quarter" idx="42"/>
          </p:nvPr>
        </p:nvSpPr>
        <p:spPr/>
        <p:txBody>
          <a:bodyPr/>
          <a:lstStyle/>
          <a:p>
            <a:endParaRPr lang="de-DE"/>
          </a:p>
        </p:txBody>
      </p:sp>
      <p:sp>
        <p:nvSpPr>
          <p:cNvPr id="19" name="Textplatzhalter 18">
            <a:extLst>
              <a:ext uri="{FF2B5EF4-FFF2-40B4-BE49-F238E27FC236}">
                <a16:creationId xmlns:a16="http://schemas.microsoft.com/office/drawing/2014/main" id="{22638D50-D0B8-FD97-9AC6-6951C3E5AB84}"/>
              </a:ext>
            </a:extLst>
          </p:cNvPr>
          <p:cNvSpPr>
            <a:spLocks noGrp="1"/>
          </p:cNvSpPr>
          <p:nvPr>
            <p:ph type="body" sz="quarter" idx="43"/>
          </p:nvPr>
        </p:nvSpPr>
        <p:spPr/>
        <p:txBody>
          <a:bodyPr/>
          <a:lstStyle/>
          <a:p>
            <a:endParaRPr lang="de-DE"/>
          </a:p>
        </p:txBody>
      </p:sp>
      <p:sp>
        <p:nvSpPr>
          <p:cNvPr id="20" name="Textplatzhalter 19">
            <a:extLst>
              <a:ext uri="{FF2B5EF4-FFF2-40B4-BE49-F238E27FC236}">
                <a16:creationId xmlns:a16="http://schemas.microsoft.com/office/drawing/2014/main" id="{B7635E08-08EE-1F87-4FE2-7C99257BE294}"/>
              </a:ext>
            </a:extLst>
          </p:cNvPr>
          <p:cNvSpPr>
            <a:spLocks noGrp="1"/>
          </p:cNvSpPr>
          <p:nvPr>
            <p:ph type="body" sz="quarter" idx="44"/>
          </p:nvPr>
        </p:nvSpPr>
        <p:spPr/>
        <p:txBody>
          <a:bodyPr/>
          <a:lstStyle/>
          <a:p>
            <a:endParaRPr lang="de-DE"/>
          </a:p>
        </p:txBody>
      </p:sp>
      <p:sp>
        <p:nvSpPr>
          <p:cNvPr id="21" name="Textplatzhalter 20">
            <a:extLst>
              <a:ext uri="{FF2B5EF4-FFF2-40B4-BE49-F238E27FC236}">
                <a16:creationId xmlns:a16="http://schemas.microsoft.com/office/drawing/2014/main" id="{7A24E719-0657-B2B4-F435-7DE4958C8C12}"/>
              </a:ext>
            </a:extLst>
          </p:cNvPr>
          <p:cNvSpPr>
            <a:spLocks noGrp="1"/>
          </p:cNvSpPr>
          <p:nvPr>
            <p:ph type="body" sz="quarter" idx="45"/>
          </p:nvPr>
        </p:nvSpPr>
        <p:spPr/>
        <p:txBody>
          <a:bodyPr/>
          <a:lstStyle/>
          <a:p>
            <a:endParaRPr lang="de-DE"/>
          </a:p>
        </p:txBody>
      </p:sp>
      <p:sp>
        <p:nvSpPr>
          <p:cNvPr id="22" name="Textplatzhalter 21">
            <a:extLst>
              <a:ext uri="{FF2B5EF4-FFF2-40B4-BE49-F238E27FC236}">
                <a16:creationId xmlns:a16="http://schemas.microsoft.com/office/drawing/2014/main" id="{89CFDACE-33DE-3C6D-FF90-9BFF39F136D8}"/>
              </a:ext>
            </a:extLst>
          </p:cNvPr>
          <p:cNvSpPr>
            <a:spLocks noGrp="1"/>
          </p:cNvSpPr>
          <p:nvPr>
            <p:ph type="body" sz="quarter" idx="46"/>
          </p:nvPr>
        </p:nvSpPr>
        <p:spPr/>
        <p:txBody>
          <a:bodyPr/>
          <a:lstStyle/>
          <a:p>
            <a:endParaRPr lang="de-DE"/>
          </a:p>
        </p:txBody>
      </p:sp>
      <p:sp>
        <p:nvSpPr>
          <p:cNvPr id="23" name="Textplatzhalter 22">
            <a:extLst>
              <a:ext uri="{FF2B5EF4-FFF2-40B4-BE49-F238E27FC236}">
                <a16:creationId xmlns:a16="http://schemas.microsoft.com/office/drawing/2014/main" id="{DC7CE3F2-840F-D818-608F-20477AC9BA5D}"/>
              </a:ext>
            </a:extLst>
          </p:cNvPr>
          <p:cNvSpPr>
            <a:spLocks noGrp="1"/>
          </p:cNvSpPr>
          <p:nvPr>
            <p:ph type="body" sz="quarter" idx="47"/>
          </p:nvPr>
        </p:nvSpPr>
        <p:spPr/>
        <p:txBody>
          <a:bodyPr/>
          <a:lstStyle/>
          <a:p>
            <a:endParaRPr lang="de-DE"/>
          </a:p>
        </p:txBody>
      </p:sp>
      <p:sp>
        <p:nvSpPr>
          <p:cNvPr id="24" name="Textplatzhalter 23">
            <a:extLst>
              <a:ext uri="{FF2B5EF4-FFF2-40B4-BE49-F238E27FC236}">
                <a16:creationId xmlns:a16="http://schemas.microsoft.com/office/drawing/2014/main" id="{25B3F136-3F5B-15AA-2B8D-FFF8AA37C66F}"/>
              </a:ext>
            </a:extLst>
          </p:cNvPr>
          <p:cNvSpPr>
            <a:spLocks noGrp="1"/>
          </p:cNvSpPr>
          <p:nvPr>
            <p:ph type="body" sz="quarter" idx="48"/>
          </p:nvPr>
        </p:nvSpPr>
        <p:spPr/>
        <p:txBody>
          <a:bodyPr/>
          <a:lstStyle/>
          <a:p>
            <a:endParaRPr lang="de-DE"/>
          </a:p>
        </p:txBody>
      </p:sp>
      <p:sp>
        <p:nvSpPr>
          <p:cNvPr id="25" name="Textplatzhalter 24">
            <a:extLst>
              <a:ext uri="{FF2B5EF4-FFF2-40B4-BE49-F238E27FC236}">
                <a16:creationId xmlns:a16="http://schemas.microsoft.com/office/drawing/2014/main" id="{E13349B7-3CF9-D1C4-1D7C-74681C9C4E7D}"/>
              </a:ext>
            </a:extLst>
          </p:cNvPr>
          <p:cNvSpPr>
            <a:spLocks noGrp="1"/>
          </p:cNvSpPr>
          <p:nvPr>
            <p:ph type="body" sz="quarter" idx="49"/>
          </p:nvPr>
        </p:nvSpPr>
        <p:spPr/>
        <p:txBody>
          <a:bodyPr/>
          <a:lstStyle/>
          <a:p>
            <a:endParaRPr lang="de-DE"/>
          </a:p>
        </p:txBody>
      </p:sp>
    </p:spTree>
    <p:extLst>
      <p:ext uri="{BB962C8B-B14F-4D97-AF65-F5344CB8AC3E}">
        <p14:creationId xmlns:p14="http://schemas.microsoft.com/office/powerpoint/2010/main" val="3872404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1">
            <a:extLst>
              <a:ext uri="{FF2B5EF4-FFF2-40B4-BE49-F238E27FC236}">
                <a16:creationId xmlns:a16="http://schemas.microsoft.com/office/drawing/2014/main" id="{1CD89CF5-143D-74F5-D097-01D4253A65C0}"/>
              </a:ext>
            </a:extLst>
          </p:cNvPr>
          <p:cNvPicPr>
            <a:picLocks noChangeAspect="1"/>
          </p:cNvPicPr>
          <p:nvPr/>
        </p:nvPicPr>
        <p:blipFill>
          <a:blip r:embed="rId2"/>
          <a:stretch>
            <a:fillRect/>
          </a:stretch>
        </p:blipFill>
        <p:spPr>
          <a:xfrm>
            <a:off x="6241377" y="1776926"/>
            <a:ext cx="3459480" cy="1239520"/>
          </a:xfrm>
          <a:prstGeom prst="rect">
            <a:avLst/>
          </a:prstGeom>
        </p:spPr>
      </p:pic>
      <p:sp>
        <p:nvSpPr>
          <p:cNvPr id="23" name="Textplatzhalter 22">
            <a:extLst>
              <a:ext uri="{FF2B5EF4-FFF2-40B4-BE49-F238E27FC236}">
                <a16:creationId xmlns:a16="http://schemas.microsoft.com/office/drawing/2014/main" id="{2654BDF2-9A09-406B-CA52-2C34D44A9231}"/>
              </a:ext>
            </a:extLst>
          </p:cNvPr>
          <p:cNvSpPr>
            <a:spLocks noGrp="1"/>
          </p:cNvSpPr>
          <p:nvPr>
            <p:ph type="body" sz="quarter" idx="14"/>
          </p:nvPr>
        </p:nvSpPr>
        <p:spPr>
          <a:xfrm>
            <a:off x="208194" y="925152"/>
            <a:ext cx="2628611" cy="369332"/>
          </a:xfrm>
        </p:spPr>
        <p:txBody>
          <a:bodyPr/>
          <a:lstStyle/>
          <a:p>
            <a:r>
              <a:rPr lang="de-DE" dirty="0"/>
              <a:t>Die Lehrkraft bestimmt zwei Kinder. Eines der Kinder teilt zwei Teams ein. Das zweite Kind darf dafür zuerst aussuchen in welchem Team es spielen möchte.</a:t>
            </a:r>
          </a:p>
        </p:txBody>
      </p:sp>
      <p:sp>
        <p:nvSpPr>
          <p:cNvPr id="24" name="Textplatzhalter 23">
            <a:extLst>
              <a:ext uri="{FF2B5EF4-FFF2-40B4-BE49-F238E27FC236}">
                <a16:creationId xmlns:a16="http://schemas.microsoft.com/office/drawing/2014/main" id="{AD714192-90C7-D0FA-CAA4-010066A60C8C}"/>
              </a:ext>
            </a:extLst>
          </p:cNvPr>
          <p:cNvSpPr>
            <a:spLocks noGrp="1"/>
          </p:cNvSpPr>
          <p:nvPr>
            <p:ph type="body" sz="quarter" idx="15"/>
          </p:nvPr>
        </p:nvSpPr>
        <p:spPr/>
        <p:txBody>
          <a:bodyPr/>
          <a:lstStyle/>
          <a:p>
            <a:r>
              <a:rPr lang="de-DE" dirty="0"/>
              <a:t>Die Kinder stellen sich nach Größe oder Alter auf. Anschließend wird 1, 2 abgezählt. Oder die jungen spielen gegen die Alten.</a:t>
            </a:r>
          </a:p>
        </p:txBody>
      </p:sp>
      <p:sp>
        <p:nvSpPr>
          <p:cNvPr id="25" name="Textplatzhalter 24">
            <a:extLst>
              <a:ext uri="{FF2B5EF4-FFF2-40B4-BE49-F238E27FC236}">
                <a16:creationId xmlns:a16="http://schemas.microsoft.com/office/drawing/2014/main" id="{67E24502-E8D0-60D0-7AC9-0203C16AF47A}"/>
              </a:ext>
            </a:extLst>
          </p:cNvPr>
          <p:cNvSpPr>
            <a:spLocks noGrp="1"/>
          </p:cNvSpPr>
          <p:nvPr>
            <p:ph type="body" sz="quarter" idx="16"/>
          </p:nvPr>
        </p:nvSpPr>
        <p:spPr/>
        <p:txBody>
          <a:bodyPr/>
          <a:lstStyle/>
          <a:p>
            <a:r>
              <a:rPr lang="de-DE" dirty="0"/>
              <a:t>EIN KIND TEILT, EIN KIND WÄHLT AUS</a:t>
            </a:r>
          </a:p>
        </p:txBody>
      </p:sp>
      <p:sp>
        <p:nvSpPr>
          <p:cNvPr id="26" name="Textplatzhalter 25">
            <a:extLst>
              <a:ext uri="{FF2B5EF4-FFF2-40B4-BE49-F238E27FC236}">
                <a16:creationId xmlns:a16="http://schemas.microsoft.com/office/drawing/2014/main" id="{20EF9846-A2AD-0DCE-B4AF-19684B6AFA95}"/>
              </a:ext>
            </a:extLst>
          </p:cNvPr>
          <p:cNvSpPr>
            <a:spLocks noGrp="1"/>
          </p:cNvSpPr>
          <p:nvPr>
            <p:ph type="body" sz="quarter" idx="17"/>
          </p:nvPr>
        </p:nvSpPr>
        <p:spPr/>
        <p:txBody>
          <a:bodyPr/>
          <a:lstStyle/>
          <a:p>
            <a:r>
              <a:rPr lang="de-DE" dirty="0"/>
              <a:t>Teameinteilung</a:t>
            </a:r>
          </a:p>
        </p:txBody>
      </p:sp>
      <p:sp>
        <p:nvSpPr>
          <p:cNvPr id="27" name="Textplatzhalter 26">
            <a:extLst>
              <a:ext uri="{FF2B5EF4-FFF2-40B4-BE49-F238E27FC236}">
                <a16:creationId xmlns:a16="http://schemas.microsoft.com/office/drawing/2014/main" id="{F66BE219-E4C0-5FC8-70EF-595882C25E7C}"/>
              </a:ext>
            </a:extLst>
          </p:cNvPr>
          <p:cNvSpPr>
            <a:spLocks noGrp="1"/>
          </p:cNvSpPr>
          <p:nvPr>
            <p:ph type="body" sz="quarter" idx="18"/>
          </p:nvPr>
        </p:nvSpPr>
        <p:spPr/>
        <p:txBody>
          <a:bodyPr/>
          <a:lstStyle/>
          <a:p>
            <a:r>
              <a:rPr lang="de-DE" dirty="0" err="1"/>
              <a:t>GROß</a:t>
            </a:r>
            <a:r>
              <a:rPr lang="de-DE" dirty="0"/>
              <a:t> UND KLEIN, ALT UND JUNG</a:t>
            </a:r>
          </a:p>
        </p:txBody>
      </p:sp>
      <p:sp>
        <p:nvSpPr>
          <p:cNvPr id="28" name="Textplatzhalter 27">
            <a:extLst>
              <a:ext uri="{FF2B5EF4-FFF2-40B4-BE49-F238E27FC236}">
                <a16:creationId xmlns:a16="http://schemas.microsoft.com/office/drawing/2014/main" id="{35F5AA41-64D2-7261-F224-9FB65755B4FF}"/>
              </a:ext>
            </a:extLst>
          </p:cNvPr>
          <p:cNvSpPr>
            <a:spLocks noGrp="1"/>
          </p:cNvSpPr>
          <p:nvPr>
            <p:ph type="body" sz="quarter" idx="19"/>
          </p:nvPr>
        </p:nvSpPr>
        <p:spPr/>
        <p:txBody>
          <a:bodyPr/>
          <a:lstStyle/>
          <a:p>
            <a:r>
              <a:rPr lang="de-DE" dirty="0"/>
              <a:t>Teameinteilung</a:t>
            </a:r>
          </a:p>
        </p:txBody>
      </p:sp>
      <p:sp>
        <p:nvSpPr>
          <p:cNvPr id="29" name="Textplatzhalter 28">
            <a:extLst>
              <a:ext uri="{FF2B5EF4-FFF2-40B4-BE49-F238E27FC236}">
                <a16:creationId xmlns:a16="http://schemas.microsoft.com/office/drawing/2014/main" id="{5FAD1E4E-6C31-21F8-FC2B-0FD1BA4602ED}"/>
              </a:ext>
            </a:extLst>
          </p:cNvPr>
          <p:cNvSpPr>
            <a:spLocks noGrp="1"/>
          </p:cNvSpPr>
          <p:nvPr>
            <p:ph type="body" sz="quarter" idx="20"/>
          </p:nvPr>
        </p:nvSpPr>
        <p:spPr/>
        <p:txBody>
          <a:bodyPr/>
          <a:lstStyle/>
          <a:p>
            <a:r>
              <a:rPr lang="de-DE" dirty="0"/>
              <a:t>Die Lehrkraft teilt die Kinder anhand der Kleidung in hell vs. dunkel, grün vs. gelb, kurz vs. lang, etc.</a:t>
            </a:r>
          </a:p>
        </p:txBody>
      </p:sp>
      <p:sp>
        <p:nvSpPr>
          <p:cNvPr id="30" name="Textplatzhalter 29">
            <a:extLst>
              <a:ext uri="{FF2B5EF4-FFF2-40B4-BE49-F238E27FC236}">
                <a16:creationId xmlns:a16="http://schemas.microsoft.com/office/drawing/2014/main" id="{2701943A-ABB3-5203-4AD3-95C7B96FC58D}"/>
              </a:ext>
            </a:extLst>
          </p:cNvPr>
          <p:cNvSpPr>
            <a:spLocks noGrp="1"/>
          </p:cNvSpPr>
          <p:nvPr>
            <p:ph type="body" sz="quarter" idx="21"/>
          </p:nvPr>
        </p:nvSpPr>
        <p:spPr>
          <a:xfrm>
            <a:off x="5167247" y="4350149"/>
            <a:ext cx="2842898" cy="369332"/>
          </a:xfrm>
        </p:spPr>
        <p:txBody>
          <a:bodyPr/>
          <a:lstStyle/>
          <a:p>
            <a:pPr algn="l"/>
            <a:r>
              <a:rPr lang="de-DE" dirty="0"/>
              <a:t>Die Gruppen werden nach ihren Geburtsmonaten eingeteilt (Januar-Juni vs. Juli-Dezember).</a:t>
            </a:r>
          </a:p>
        </p:txBody>
      </p:sp>
      <p:sp>
        <p:nvSpPr>
          <p:cNvPr id="31" name="Textplatzhalter 30">
            <a:extLst>
              <a:ext uri="{FF2B5EF4-FFF2-40B4-BE49-F238E27FC236}">
                <a16:creationId xmlns:a16="http://schemas.microsoft.com/office/drawing/2014/main" id="{FA46EF6D-54F6-5564-7C73-3677B301EA6D}"/>
              </a:ext>
            </a:extLst>
          </p:cNvPr>
          <p:cNvSpPr>
            <a:spLocks noGrp="1"/>
          </p:cNvSpPr>
          <p:nvPr>
            <p:ph type="body" sz="quarter" idx="22"/>
          </p:nvPr>
        </p:nvSpPr>
        <p:spPr/>
        <p:txBody>
          <a:bodyPr/>
          <a:lstStyle/>
          <a:p>
            <a:r>
              <a:rPr lang="de-DE" dirty="0"/>
              <a:t>KLEIDERFARBE ENTSCHEIDET</a:t>
            </a:r>
          </a:p>
        </p:txBody>
      </p:sp>
      <p:sp>
        <p:nvSpPr>
          <p:cNvPr id="32" name="Textplatzhalter 31">
            <a:extLst>
              <a:ext uri="{FF2B5EF4-FFF2-40B4-BE49-F238E27FC236}">
                <a16:creationId xmlns:a16="http://schemas.microsoft.com/office/drawing/2014/main" id="{137755A7-0BD5-09BA-90AC-D513880788EA}"/>
              </a:ext>
            </a:extLst>
          </p:cNvPr>
          <p:cNvSpPr>
            <a:spLocks noGrp="1"/>
          </p:cNvSpPr>
          <p:nvPr>
            <p:ph type="body" sz="quarter" idx="23"/>
          </p:nvPr>
        </p:nvSpPr>
        <p:spPr/>
        <p:txBody>
          <a:bodyPr/>
          <a:lstStyle/>
          <a:p>
            <a:r>
              <a:rPr lang="de-DE" dirty="0"/>
              <a:t>Teameinteilung</a:t>
            </a:r>
          </a:p>
        </p:txBody>
      </p:sp>
      <p:sp>
        <p:nvSpPr>
          <p:cNvPr id="33" name="Textplatzhalter 32">
            <a:extLst>
              <a:ext uri="{FF2B5EF4-FFF2-40B4-BE49-F238E27FC236}">
                <a16:creationId xmlns:a16="http://schemas.microsoft.com/office/drawing/2014/main" id="{97CC552C-2EC8-CAA2-11AC-C0F6003CC018}"/>
              </a:ext>
            </a:extLst>
          </p:cNvPr>
          <p:cNvSpPr>
            <a:spLocks noGrp="1"/>
          </p:cNvSpPr>
          <p:nvPr>
            <p:ph type="body" sz="quarter" idx="24"/>
          </p:nvPr>
        </p:nvSpPr>
        <p:spPr/>
        <p:txBody>
          <a:bodyPr/>
          <a:lstStyle/>
          <a:p>
            <a:r>
              <a:rPr lang="de-DE" dirty="0"/>
              <a:t>GEMEINSAM GEBURTSTAG</a:t>
            </a:r>
          </a:p>
        </p:txBody>
      </p:sp>
      <p:sp>
        <p:nvSpPr>
          <p:cNvPr id="34" name="Textplatzhalter 33">
            <a:extLst>
              <a:ext uri="{FF2B5EF4-FFF2-40B4-BE49-F238E27FC236}">
                <a16:creationId xmlns:a16="http://schemas.microsoft.com/office/drawing/2014/main" id="{1155AF28-9039-D59C-586B-74E28611AC46}"/>
              </a:ext>
            </a:extLst>
          </p:cNvPr>
          <p:cNvSpPr>
            <a:spLocks noGrp="1"/>
          </p:cNvSpPr>
          <p:nvPr>
            <p:ph type="body" sz="quarter" idx="25"/>
          </p:nvPr>
        </p:nvSpPr>
        <p:spPr/>
        <p:txBody>
          <a:bodyPr/>
          <a:lstStyle/>
          <a:p>
            <a:r>
              <a:rPr lang="de-DE" dirty="0"/>
              <a:t>Teameinteilung</a:t>
            </a:r>
          </a:p>
        </p:txBody>
      </p:sp>
      <p:pic>
        <p:nvPicPr>
          <p:cNvPr id="36" name="Grafik 35">
            <a:extLst>
              <a:ext uri="{FF2B5EF4-FFF2-40B4-BE49-F238E27FC236}">
                <a16:creationId xmlns:a16="http://schemas.microsoft.com/office/drawing/2014/main" id="{EF0B1F13-96CB-CDC5-778B-479C1DB00D57}"/>
              </a:ext>
            </a:extLst>
          </p:cNvPr>
          <p:cNvPicPr>
            <a:picLocks noChangeAspect="1"/>
          </p:cNvPicPr>
          <p:nvPr/>
        </p:nvPicPr>
        <p:blipFill>
          <a:blip r:embed="rId3"/>
          <a:stretch>
            <a:fillRect/>
          </a:stretch>
        </p:blipFill>
        <p:spPr>
          <a:xfrm>
            <a:off x="2836805" y="5031390"/>
            <a:ext cx="1905000" cy="1391920"/>
          </a:xfrm>
          <a:prstGeom prst="rect">
            <a:avLst/>
          </a:prstGeom>
        </p:spPr>
      </p:pic>
      <p:pic>
        <p:nvPicPr>
          <p:cNvPr id="38" name="Grafik 37">
            <a:extLst>
              <a:ext uri="{FF2B5EF4-FFF2-40B4-BE49-F238E27FC236}">
                <a16:creationId xmlns:a16="http://schemas.microsoft.com/office/drawing/2014/main" id="{09B47462-6000-0DD8-5631-D6D3C699CB0C}"/>
              </a:ext>
            </a:extLst>
          </p:cNvPr>
          <p:cNvPicPr>
            <a:picLocks noChangeAspect="1"/>
          </p:cNvPicPr>
          <p:nvPr/>
        </p:nvPicPr>
        <p:blipFill>
          <a:blip r:embed="rId4"/>
          <a:stretch>
            <a:fillRect/>
          </a:stretch>
        </p:blipFill>
        <p:spPr>
          <a:xfrm>
            <a:off x="8265246" y="4461047"/>
            <a:ext cx="1432560" cy="1884680"/>
          </a:xfrm>
          <a:prstGeom prst="rect">
            <a:avLst/>
          </a:prstGeom>
        </p:spPr>
      </p:pic>
      <p:pic>
        <p:nvPicPr>
          <p:cNvPr id="3" name="Grafik 2">
            <a:extLst>
              <a:ext uri="{FF2B5EF4-FFF2-40B4-BE49-F238E27FC236}">
                <a16:creationId xmlns:a16="http://schemas.microsoft.com/office/drawing/2014/main" id="{A0D1A7B5-DC65-A372-F683-1C910E4FD805}"/>
              </a:ext>
            </a:extLst>
          </p:cNvPr>
          <p:cNvPicPr>
            <a:picLocks noChangeAspect="1"/>
          </p:cNvPicPr>
          <p:nvPr/>
        </p:nvPicPr>
        <p:blipFill>
          <a:blip r:embed="rId5"/>
          <a:stretch>
            <a:fillRect/>
          </a:stretch>
        </p:blipFill>
        <p:spPr>
          <a:xfrm>
            <a:off x="2933325" y="1030986"/>
            <a:ext cx="1808480" cy="1595120"/>
          </a:xfrm>
          <a:prstGeom prst="rect">
            <a:avLst/>
          </a:prstGeom>
        </p:spPr>
      </p:pic>
    </p:spTree>
    <p:extLst>
      <p:ext uri="{BB962C8B-B14F-4D97-AF65-F5344CB8AC3E}">
        <p14:creationId xmlns:p14="http://schemas.microsoft.com/office/powerpoint/2010/main" val="1538851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platzhalter 22">
            <a:extLst>
              <a:ext uri="{FF2B5EF4-FFF2-40B4-BE49-F238E27FC236}">
                <a16:creationId xmlns:a16="http://schemas.microsoft.com/office/drawing/2014/main" id="{2654BDF2-9A09-406B-CA52-2C34D44A9231}"/>
              </a:ext>
            </a:extLst>
          </p:cNvPr>
          <p:cNvSpPr>
            <a:spLocks noGrp="1"/>
          </p:cNvSpPr>
          <p:nvPr>
            <p:ph type="body" sz="quarter" idx="14"/>
          </p:nvPr>
        </p:nvSpPr>
        <p:spPr>
          <a:xfrm>
            <a:off x="208195" y="925152"/>
            <a:ext cx="3059262" cy="369332"/>
          </a:xfrm>
        </p:spPr>
        <p:txBody>
          <a:bodyPr/>
          <a:lstStyle/>
          <a:p>
            <a:r>
              <a:rPr lang="de-DE" dirty="0"/>
              <a:t>Die Kinder ziehen verdeckt eine Spielkarte (z. B. zwei verschiedene Farben: Rot vs. Schwarz; vier verschiedene Symbole: Kreuz vs. Pik; Herz vs. Karo).</a:t>
            </a:r>
          </a:p>
        </p:txBody>
      </p:sp>
      <p:sp>
        <p:nvSpPr>
          <p:cNvPr id="24" name="Textplatzhalter 23">
            <a:extLst>
              <a:ext uri="{FF2B5EF4-FFF2-40B4-BE49-F238E27FC236}">
                <a16:creationId xmlns:a16="http://schemas.microsoft.com/office/drawing/2014/main" id="{AD714192-90C7-D0FA-CAA4-010066A60C8C}"/>
              </a:ext>
            </a:extLst>
          </p:cNvPr>
          <p:cNvSpPr>
            <a:spLocks noGrp="1"/>
          </p:cNvSpPr>
          <p:nvPr>
            <p:ph type="body" sz="quarter" idx="15"/>
          </p:nvPr>
        </p:nvSpPr>
        <p:spPr/>
        <p:txBody>
          <a:bodyPr/>
          <a:lstStyle/>
          <a:p>
            <a:r>
              <a:rPr lang="de-DE" dirty="0"/>
              <a:t>Paarweise befreundet aufstellen. Alle trennen sich und spielen heute gegeneinander.</a:t>
            </a:r>
          </a:p>
        </p:txBody>
      </p:sp>
      <p:sp>
        <p:nvSpPr>
          <p:cNvPr id="25" name="Textplatzhalter 24">
            <a:extLst>
              <a:ext uri="{FF2B5EF4-FFF2-40B4-BE49-F238E27FC236}">
                <a16:creationId xmlns:a16="http://schemas.microsoft.com/office/drawing/2014/main" id="{67E24502-E8D0-60D0-7AC9-0203C16AF47A}"/>
              </a:ext>
            </a:extLst>
          </p:cNvPr>
          <p:cNvSpPr>
            <a:spLocks noGrp="1"/>
          </p:cNvSpPr>
          <p:nvPr>
            <p:ph type="body" sz="quarter" idx="16"/>
          </p:nvPr>
        </p:nvSpPr>
        <p:spPr/>
        <p:txBody>
          <a:bodyPr/>
          <a:lstStyle/>
          <a:p>
            <a:r>
              <a:rPr lang="de-DE" dirty="0"/>
              <a:t>SPIELKARTENGLÜCK</a:t>
            </a:r>
          </a:p>
        </p:txBody>
      </p:sp>
      <p:sp>
        <p:nvSpPr>
          <p:cNvPr id="26" name="Textplatzhalter 25">
            <a:extLst>
              <a:ext uri="{FF2B5EF4-FFF2-40B4-BE49-F238E27FC236}">
                <a16:creationId xmlns:a16="http://schemas.microsoft.com/office/drawing/2014/main" id="{20EF9846-A2AD-0DCE-B4AF-19684B6AFA95}"/>
              </a:ext>
            </a:extLst>
          </p:cNvPr>
          <p:cNvSpPr>
            <a:spLocks noGrp="1"/>
          </p:cNvSpPr>
          <p:nvPr>
            <p:ph type="body" sz="quarter" idx="17"/>
          </p:nvPr>
        </p:nvSpPr>
        <p:spPr/>
        <p:txBody>
          <a:bodyPr/>
          <a:lstStyle/>
          <a:p>
            <a:r>
              <a:rPr lang="de-DE" dirty="0"/>
              <a:t>Teameinteilung</a:t>
            </a:r>
          </a:p>
        </p:txBody>
      </p:sp>
      <p:sp>
        <p:nvSpPr>
          <p:cNvPr id="27" name="Textplatzhalter 26">
            <a:extLst>
              <a:ext uri="{FF2B5EF4-FFF2-40B4-BE49-F238E27FC236}">
                <a16:creationId xmlns:a16="http://schemas.microsoft.com/office/drawing/2014/main" id="{F66BE219-E4C0-5FC8-70EF-595882C25E7C}"/>
              </a:ext>
            </a:extLst>
          </p:cNvPr>
          <p:cNvSpPr>
            <a:spLocks noGrp="1"/>
          </p:cNvSpPr>
          <p:nvPr>
            <p:ph type="body" sz="quarter" idx="18"/>
          </p:nvPr>
        </p:nvSpPr>
        <p:spPr/>
        <p:txBody>
          <a:bodyPr/>
          <a:lstStyle/>
          <a:p>
            <a:r>
              <a:rPr lang="de-DE" dirty="0"/>
              <a:t>FREUNDE SPIELEN HEUTE </a:t>
            </a:r>
            <a:r>
              <a:rPr lang="de-DE" sz="1600" dirty="0"/>
              <a:t>– GEGENEINANDER</a:t>
            </a:r>
            <a:endParaRPr lang="de-DE" dirty="0"/>
          </a:p>
        </p:txBody>
      </p:sp>
      <p:sp>
        <p:nvSpPr>
          <p:cNvPr id="28" name="Textplatzhalter 27">
            <a:extLst>
              <a:ext uri="{FF2B5EF4-FFF2-40B4-BE49-F238E27FC236}">
                <a16:creationId xmlns:a16="http://schemas.microsoft.com/office/drawing/2014/main" id="{35F5AA41-64D2-7261-F224-9FB65755B4FF}"/>
              </a:ext>
            </a:extLst>
          </p:cNvPr>
          <p:cNvSpPr>
            <a:spLocks noGrp="1"/>
          </p:cNvSpPr>
          <p:nvPr>
            <p:ph type="body" sz="quarter" idx="19"/>
          </p:nvPr>
        </p:nvSpPr>
        <p:spPr/>
        <p:txBody>
          <a:bodyPr/>
          <a:lstStyle/>
          <a:p>
            <a:r>
              <a:rPr lang="de-DE" dirty="0"/>
              <a:t>Teameinteilung</a:t>
            </a:r>
          </a:p>
        </p:txBody>
      </p:sp>
      <p:sp>
        <p:nvSpPr>
          <p:cNvPr id="29" name="Textplatzhalter 28">
            <a:extLst>
              <a:ext uri="{FF2B5EF4-FFF2-40B4-BE49-F238E27FC236}">
                <a16:creationId xmlns:a16="http://schemas.microsoft.com/office/drawing/2014/main" id="{5FAD1E4E-6C31-21F8-FC2B-0FD1BA4602ED}"/>
              </a:ext>
            </a:extLst>
          </p:cNvPr>
          <p:cNvSpPr>
            <a:spLocks noGrp="1"/>
          </p:cNvSpPr>
          <p:nvPr>
            <p:ph type="body" sz="quarter" idx="20"/>
          </p:nvPr>
        </p:nvSpPr>
        <p:spPr/>
        <p:txBody>
          <a:bodyPr/>
          <a:lstStyle/>
          <a:p>
            <a:r>
              <a:rPr lang="de-DE" dirty="0"/>
              <a:t>Machen wir (fast) nie, keine Ahnung wie das geht. In Klassen, die lange gut zusammenarbeitet kann es auch mal Spaß machen. Die Stimmung in der Klasse sollte schon gut sein.</a:t>
            </a:r>
          </a:p>
        </p:txBody>
      </p:sp>
      <p:sp>
        <p:nvSpPr>
          <p:cNvPr id="30" name="Textplatzhalter 29">
            <a:extLst>
              <a:ext uri="{FF2B5EF4-FFF2-40B4-BE49-F238E27FC236}">
                <a16:creationId xmlns:a16="http://schemas.microsoft.com/office/drawing/2014/main" id="{2701943A-ABB3-5203-4AD3-95C7B96FC58D}"/>
              </a:ext>
            </a:extLst>
          </p:cNvPr>
          <p:cNvSpPr>
            <a:spLocks noGrp="1"/>
          </p:cNvSpPr>
          <p:nvPr>
            <p:ph type="body" sz="quarter" idx="21"/>
          </p:nvPr>
        </p:nvSpPr>
        <p:spPr/>
        <p:txBody>
          <a:bodyPr/>
          <a:lstStyle/>
          <a:p>
            <a:r>
              <a:rPr lang="de-DE" dirty="0"/>
              <a:t>Alle dürfen heute nur als 2er-, 3er-Pack eingeteilt werden.</a:t>
            </a:r>
          </a:p>
        </p:txBody>
      </p:sp>
      <p:sp>
        <p:nvSpPr>
          <p:cNvPr id="31" name="Textplatzhalter 30">
            <a:extLst>
              <a:ext uri="{FF2B5EF4-FFF2-40B4-BE49-F238E27FC236}">
                <a16:creationId xmlns:a16="http://schemas.microsoft.com/office/drawing/2014/main" id="{FA46EF6D-54F6-5564-7C73-3677B301EA6D}"/>
              </a:ext>
            </a:extLst>
          </p:cNvPr>
          <p:cNvSpPr>
            <a:spLocks noGrp="1"/>
          </p:cNvSpPr>
          <p:nvPr>
            <p:ph type="body" sz="quarter" idx="22"/>
          </p:nvPr>
        </p:nvSpPr>
        <p:spPr/>
        <p:txBody>
          <a:bodyPr/>
          <a:lstStyle/>
          <a:p>
            <a:r>
              <a:rPr lang="de-DE" dirty="0"/>
              <a:t>JUNGEN GEGEN MÄDCHEN</a:t>
            </a:r>
          </a:p>
        </p:txBody>
      </p:sp>
      <p:sp>
        <p:nvSpPr>
          <p:cNvPr id="32" name="Textplatzhalter 31">
            <a:extLst>
              <a:ext uri="{FF2B5EF4-FFF2-40B4-BE49-F238E27FC236}">
                <a16:creationId xmlns:a16="http://schemas.microsoft.com/office/drawing/2014/main" id="{137755A7-0BD5-09BA-90AC-D513880788EA}"/>
              </a:ext>
            </a:extLst>
          </p:cNvPr>
          <p:cNvSpPr>
            <a:spLocks noGrp="1"/>
          </p:cNvSpPr>
          <p:nvPr>
            <p:ph type="body" sz="quarter" idx="23"/>
          </p:nvPr>
        </p:nvSpPr>
        <p:spPr/>
        <p:txBody>
          <a:bodyPr/>
          <a:lstStyle/>
          <a:p>
            <a:r>
              <a:rPr lang="de-DE" dirty="0"/>
              <a:t>Teameinteilung</a:t>
            </a:r>
          </a:p>
        </p:txBody>
      </p:sp>
      <p:sp>
        <p:nvSpPr>
          <p:cNvPr id="33" name="Textplatzhalter 32">
            <a:extLst>
              <a:ext uri="{FF2B5EF4-FFF2-40B4-BE49-F238E27FC236}">
                <a16:creationId xmlns:a16="http://schemas.microsoft.com/office/drawing/2014/main" id="{97CC552C-2EC8-CAA2-11AC-C0F6003CC018}"/>
              </a:ext>
            </a:extLst>
          </p:cNvPr>
          <p:cNvSpPr>
            <a:spLocks noGrp="1"/>
          </p:cNvSpPr>
          <p:nvPr>
            <p:ph type="body" sz="quarter" idx="24"/>
          </p:nvPr>
        </p:nvSpPr>
        <p:spPr/>
        <p:txBody>
          <a:bodyPr/>
          <a:lstStyle/>
          <a:p>
            <a:r>
              <a:rPr lang="de-DE" dirty="0"/>
              <a:t>FREUNDE SPIELEN HEUTE </a:t>
            </a:r>
            <a:r>
              <a:rPr lang="de-DE" sz="1600" dirty="0"/>
              <a:t>– ZUSAMMEN</a:t>
            </a:r>
            <a:endParaRPr lang="de-DE" dirty="0"/>
          </a:p>
        </p:txBody>
      </p:sp>
      <p:sp>
        <p:nvSpPr>
          <p:cNvPr id="34" name="Textplatzhalter 33">
            <a:extLst>
              <a:ext uri="{FF2B5EF4-FFF2-40B4-BE49-F238E27FC236}">
                <a16:creationId xmlns:a16="http://schemas.microsoft.com/office/drawing/2014/main" id="{1155AF28-9039-D59C-586B-74E28611AC46}"/>
              </a:ext>
            </a:extLst>
          </p:cNvPr>
          <p:cNvSpPr>
            <a:spLocks noGrp="1"/>
          </p:cNvSpPr>
          <p:nvPr>
            <p:ph type="body" sz="quarter" idx="25"/>
          </p:nvPr>
        </p:nvSpPr>
        <p:spPr/>
        <p:txBody>
          <a:bodyPr/>
          <a:lstStyle/>
          <a:p>
            <a:r>
              <a:rPr lang="de-DE" dirty="0"/>
              <a:t>Teameinteilung</a:t>
            </a:r>
          </a:p>
        </p:txBody>
      </p:sp>
      <p:pic>
        <p:nvPicPr>
          <p:cNvPr id="3" name="Grafik 2">
            <a:extLst>
              <a:ext uri="{FF2B5EF4-FFF2-40B4-BE49-F238E27FC236}">
                <a16:creationId xmlns:a16="http://schemas.microsoft.com/office/drawing/2014/main" id="{46E777DA-ACA1-FC8A-F3A1-F1FB09FE3266}"/>
              </a:ext>
            </a:extLst>
          </p:cNvPr>
          <p:cNvPicPr>
            <a:picLocks noChangeAspect="1"/>
          </p:cNvPicPr>
          <p:nvPr/>
        </p:nvPicPr>
        <p:blipFill>
          <a:blip r:embed="rId2"/>
          <a:stretch>
            <a:fillRect/>
          </a:stretch>
        </p:blipFill>
        <p:spPr>
          <a:xfrm>
            <a:off x="2977775" y="5012354"/>
            <a:ext cx="1793240" cy="1376680"/>
          </a:xfrm>
          <a:prstGeom prst="rect">
            <a:avLst/>
          </a:prstGeom>
        </p:spPr>
      </p:pic>
      <p:pic>
        <p:nvPicPr>
          <p:cNvPr id="5" name="Grafik 4">
            <a:extLst>
              <a:ext uri="{FF2B5EF4-FFF2-40B4-BE49-F238E27FC236}">
                <a16:creationId xmlns:a16="http://schemas.microsoft.com/office/drawing/2014/main" id="{F5C4F9CE-119B-8298-12C9-E0D2AB118C41}"/>
              </a:ext>
            </a:extLst>
          </p:cNvPr>
          <p:cNvPicPr>
            <a:picLocks noChangeAspect="1"/>
          </p:cNvPicPr>
          <p:nvPr/>
        </p:nvPicPr>
        <p:blipFill>
          <a:blip r:embed="rId3"/>
          <a:stretch>
            <a:fillRect/>
          </a:stretch>
        </p:blipFill>
        <p:spPr>
          <a:xfrm>
            <a:off x="8024457" y="4832675"/>
            <a:ext cx="1676400" cy="1615440"/>
          </a:xfrm>
          <a:prstGeom prst="rect">
            <a:avLst/>
          </a:prstGeom>
        </p:spPr>
      </p:pic>
      <p:pic>
        <p:nvPicPr>
          <p:cNvPr id="4" name="Grafik 3" descr="Ein Bild, das Text, Schiefertafel enthält.&#10;&#10;Automatisch generierte Beschreibung">
            <a:extLst>
              <a:ext uri="{FF2B5EF4-FFF2-40B4-BE49-F238E27FC236}">
                <a16:creationId xmlns:a16="http://schemas.microsoft.com/office/drawing/2014/main" id="{B8FB361B-B937-1F29-1BCD-53272BA2E263}"/>
              </a:ext>
            </a:extLst>
          </p:cNvPr>
          <p:cNvPicPr>
            <a:picLocks noChangeAspect="1"/>
          </p:cNvPicPr>
          <p:nvPr/>
        </p:nvPicPr>
        <p:blipFill>
          <a:blip r:embed="rId4"/>
          <a:stretch>
            <a:fillRect/>
          </a:stretch>
        </p:blipFill>
        <p:spPr>
          <a:xfrm>
            <a:off x="3483995" y="1030986"/>
            <a:ext cx="1254760" cy="1371600"/>
          </a:xfrm>
          <a:prstGeom prst="rect">
            <a:avLst/>
          </a:prstGeom>
        </p:spPr>
      </p:pic>
      <p:pic>
        <p:nvPicPr>
          <p:cNvPr id="7" name="Grafik 6">
            <a:extLst>
              <a:ext uri="{FF2B5EF4-FFF2-40B4-BE49-F238E27FC236}">
                <a16:creationId xmlns:a16="http://schemas.microsoft.com/office/drawing/2014/main" id="{A3925CD5-5390-AED3-6B01-035C28A5E736}"/>
              </a:ext>
            </a:extLst>
          </p:cNvPr>
          <p:cNvPicPr>
            <a:picLocks noChangeAspect="1"/>
          </p:cNvPicPr>
          <p:nvPr/>
        </p:nvPicPr>
        <p:blipFill>
          <a:blip r:embed="rId5"/>
          <a:stretch>
            <a:fillRect/>
          </a:stretch>
        </p:blipFill>
        <p:spPr>
          <a:xfrm>
            <a:off x="8491817" y="2030654"/>
            <a:ext cx="1209040" cy="822960"/>
          </a:xfrm>
          <a:prstGeom prst="rect">
            <a:avLst/>
          </a:prstGeom>
        </p:spPr>
      </p:pic>
    </p:spTree>
    <p:extLst>
      <p:ext uri="{BB962C8B-B14F-4D97-AF65-F5344CB8AC3E}">
        <p14:creationId xmlns:p14="http://schemas.microsoft.com/office/powerpoint/2010/main" val="3972058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platzhalter 22">
            <a:extLst>
              <a:ext uri="{FF2B5EF4-FFF2-40B4-BE49-F238E27FC236}">
                <a16:creationId xmlns:a16="http://schemas.microsoft.com/office/drawing/2014/main" id="{2654BDF2-9A09-406B-CA52-2C34D44A9231}"/>
              </a:ext>
            </a:extLst>
          </p:cNvPr>
          <p:cNvSpPr>
            <a:spLocks noGrp="1"/>
          </p:cNvSpPr>
          <p:nvPr>
            <p:ph type="body" sz="quarter" idx="14"/>
          </p:nvPr>
        </p:nvSpPr>
        <p:spPr>
          <a:xfrm>
            <a:off x="208195" y="925152"/>
            <a:ext cx="3399710" cy="369332"/>
          </a:xfrm>
        </p:spPr>
        <p:txBody>
          <a:bodyPr/>
          <a:lstStyle/>
          <a:p>
            <a:r>
              <a:rPr lang="de-DE" dirty="0"/>
              <a:t>Klassiker für die, die es schnell und selbst erledigen wollen. Vermeintliche schwächere </a:t>
            </a:r>
            <a:r>
              <a:rPr lang="de-DE" dirty="0" err="1"/>
              <a:t>Schüler:innen</a:t>
            </a:r>
            <a:r>
              <a:rPr lang="de-DE" dirty="0"/>
              <a:t> sollten frühzeitig mit eingeteilt werden, sodass diese nicht am Ende noch „übrig sind”.</a:t>
            </a:r>
          </a:p>
        </p:txBody>
      </p:sp>
      <p:sp>
        <p:nvSpPr>
          <p:cNvPr id="24" name="Textplatzhalter 23">
            <a:extLst>
              <a:ext uri="{FF2B5EF4-FFF2-40B4-BE49-F238E27FC236}">
                <a16:creationId xmlns:a16="http://schemas.microsoft.com/office/drawing/2014/main" id="{AD714192-90C7-D0FA-CAA4-010066A60C8C}"/>
              </a:ext>
            </a:extLst>
          </p:cNvPr>
          <p:cNvSpPr>
            <a:spLocks noGrp="1"/>
          </p:cNvSpPr>
          <p:nvPr>
            <p:ph type="body" sz="quarter" idx="15"/>
          </p:nvPr>
        </p:nvSpPr>
        <p:spPr/>
        <p:txBody>
          <a:bodyPr/>
          <a:lstStyle/>
          <a:p>
            <a:r>
              <a:rPr lang="de-DE" dirty="0"/>
              <a:t>Alle, die an einem ungeraden Tag Geburtstag haben, spielen gegen die, die an einem geraden Tag Geburtstag haben.</a:t>
            </a:r>
          </a:p>
        </p:txBody>
      </p:sp>
      <p:sp>
        <p:nvSpPr>
          <p:cNvPr id="25" name="Textplatzhalter 24">
            <a:extLst>
              <a:ext uri="{FF2B5EF4-FFF2-40B4-BE49-F238E27FC236}">
                <a16:creationId xmlns:a16="http://schemas.microsoft.com/office/drawing/2014/main" id="{67E24502-E8D0-60D0-7AC9-0203C16AF47A}"/>
              </a:ext>
            </a:extLst>
          </p:cNvPr>
          <p:cNvSpPr>
            <a:spLocks noGrp="1"/>
          </p:cNvSpPr>
          <p:nvPr>
            <p:ph type="body" sz="quarter" idx="16"/>
          </p:nvPr>
        </p:nvSpPr>
        <p:spPr/>
        <p:txBody>
          <a:bodyPr/>
          <a:lstStyle/>
          <a:p>
            <a:r>
              <a:rPr lang="de-DE" dirty="0"/>
              <a:t>LEHRKRAFT WÄHLT</a:t>
            </a:r>
          </a:p>
        </p:txBody>
      </p:sp>
      <p:sp>
        <p:nvSpPr>
          <p:cNvPr id="26" name="Textplatzhalter 25">
            <a:extLst>
              <a:ext uri="{FF2B5EF4-FFF2-40B4-BE49-F238E27FC236}">
                <a16:creationId xmlns:a16="http://schemas.microsoft.com/office/drawing/2014/main" id="{20EF9846-A2AD-0DCE-B4AF-19684B6AFA95}"/>
              </a:ext>
            </a:extLst>
          </p:cNvPr>
          <p:cNvSpPr>
            <a:spLocks noGrp="1"/>
          </p:cNvSpPr>
          <p:nvPr>
            <p:ph type="body" sz="quarter" idx="17"/>
          </p:nvPr>
        </p:nvSpPr>
        <p:spPr/>
        <p:txBody>
          <a:bodyPr/>
          <a:lstStyle/>
          <a:p>
            <a:r>
              <a:rPr lang="de-DE" dirty="0"/>
              <a:t>Teameinteilung</a:t>
            </a:r>
          </a:p>
        </p:txBody>
      </p:sp>
      <p:sp>
        <p:nvSpPr>
          <p:cNvPr id="27" name="Textplatzhalter 26">
            <a:extLst>
              <a:ext uri="{FF2B5EF4-FFF2-40B4-BE49-F238E27FC236}">
                <a16:creationId xmlns:a16="http://schemas.microsoft.com/office/drawing/2014/main" id="{F66BE219-E4C0-5FC8-70EF-595882C25E7C}"/>
              </a:ext>
            </a:extLst>
          </p:cNvPr>
          <p:cNvSpPr>
            <a:spLocks noGrp="1"/>
          </p:cNvSpPr>
          <p:nvPr>
            <p:ph type="body" sz="quarter" idx="18"/>
          </p:nvPr>
        </p:nvSpPr>
        <p:spPr/>
        <p:txBody>
          <a:bodyPr/>
          <a:lstStyle/>
          <a:p>
            <a:r>
              <a:rPr lang="de-DE" dirty="0"/>
              <a:t>GEBURTSTAG</a:t>
            </a:r>
          </a:p>
        </p:txBody>
      </p:sp>
      <p:sp>
        <p:nvSpPr>
          <p:cNvPr id="28" name="Textplatzhalter 27">
            <a:extLst>
              <a:ext uri="{FF2B5EF4-FFF2-40B4-BE49-F238E27FC236}">
                <a16:creationId xmlns:a16="http://schemas.microsoft.com/office/drawing/2014/main" id="{35F5AA41-64D2-7261-F224-9FB65755B4FF}"/>
              </a:ext>
            </a:extLst>
          </p:cNvPr>
          <p:cNvSpPr>
            <a:spLocks noGrp="1"/>
          </p:cNvSpPr>
          <p:nvPr>
            <p:ph type="body" sz="quarter" idx="19"/>
          </p:nvPr>
        </p:nvSpPr>
        <p:spPr/>
        <p:txBody>
          <a:bodyPr/>
          <a:lstStyle/>
          <a:p>
            <a:r>
              <a:rPr lang="de-DE" dirty="0"/>
              <a:t>Teameinteilung</a:t>
            </a:r>
          </a:p>
        </p:txBody>
      </p:sp>
      <p:sp>
        <p:nvSpPr>
          <p:cNvPr id="29" name="Textplatzhalter 28">
            <a:extLst>
              <a:ext uri="{FF2B5EF4-FFF2-40B4-BE49-F238E27FC236}">
                <a16:creationId xmlns:a16="http://schemas.microsoft.com/office/drawing/2014/main" id="{5FAD1E4E-6C31-21F8-FC2B-0FD1BA4602ED}"/>
              </a:ext>
            </a:extLst>
          </p:cNvPr>
          <p:cNvSpPr>
            <a:spLocks noGrp="1"/>
          </p:cNvSpPr>
          <p:nvPr>
            <p:ph type="body" sz="quarter" idx="20"/>
          </p:nvPr>
        </p:nvSpPr>
        <p:spPr/>
        <p:txBody>
          <a:bodyPr/>
          <a:lstStyle/>
          <a:p>
            <a:r>
              <a:rPr lang="de-DE" dirty="0"/>
              <a:t>Die Kinder bilden ohne Vorgabe die gewünschte Anzahl von Gruppen mit der entsprechenden Gruppengröße. Bspw. „Bildet 4 gleichgroße Gruppen in einer Minute”.</a:t>
            </a:r>
          </a:p>
        </p:txBody>
      </p:sp>
      <p:sp>
        <p:nvSpPr>
          <p:cNvPr id="30" name="Textplatzhalter 29">
            <a:extLst>
              <a:ext uri="{FF2B5EF4-FFF2-40B4-BE49-F238E27FC236}">
                <a16:creationId xmlns:a16="http://schemas.microsoft.com/office/drawing/2014/main" id="{2701943A-ABB3-5203-4AD3-95C7B96FC58D}"/>
              </a:ext>
            </a:extLst>
          </p:cNvPr>
          <p:cNvSpPr>
            <a:spLocks noGrp="1"/>
          </p:cNvSpPr>
          <p:nvPr>
            <p:ph type="body" sz="quarter" idx="21"/>
          </p:nvPr>
        </p:nvSpPr>
        <p:spPr/>
        <p:txBody>
          <a:bodyPr/>
          <a:lstStyle/>
          <a:p>
            <a:r>
              <a:rPr lang="de-DE" dirty="0"/>
              <a:t>Ein </a:t>
            </a:r>
            <a:r>
              <a:rPr lang="de-DE" dirty="0" err="1"/>
              <a:t>Schüler:innenpaar</a:t>
            </a:r>
            <a:r>
              <a:rPr lang="de-DE" dirty="0"/>
              <a:t> erhält die Teameinteilung als schriftliche Hausaufgabe.</a:t>
            </a:r>
          </a:p>
        </p:txBody>
      </p:sp>
      <p:sp>
        <p:nvSpPr>
          <p:cNvPr id="31" name="Textplatzhalter 30">
            <a:extLst>
              <a:ext uri="{FF2B5EF4-FFF2-40B4-BE49-F238E27FC236}">
                <a16:creationId xmlns:a16="http://schemas.microsoft.com/office/drawing/2014/main" id="{FA46EF6D-54F6-5564-7C73-3677B301EA6D}"/>
              </a:ext>
            </a:extLst>
          </p:cNvPr>
          <p:cNvSpPr>
            <a:spLocks noGrp="1"/>
          </p:cNvSpPr>
          <p:nvPr>
            <p:ph type="body" sz="quarter" idx="22"/>
          </p:nvPr>
        </p:nvSpPr>
        <p:spPr/>
        <p:txBody>
          <a:bodyPr/>
          <a:lstStyle/>
          <a:p>
            <a:r>
              <a:rPr lang="de-DE" dirty="0"/>
              <a:t>CHAOS</a:t>
            </a:r>
          </a:p>
        </p:txBody>
      </p:sp>
      <p:sp>
        <p:nvSpPr>
          <p:cNvPr id="32" name="Textplatzhalter 31">
            <a:extLst>
              <a:ext uri="{FF2B5EF4-FFF2-40B4-BE49-F238E27FC236}">
                <a16:creationId xmlns:a16="http://schemas.microsoft.com/office/drawing/2014/main" id="{137755A7-0BD5-09BA-90AC-D513880788EA}"/>
              </a:ext>
            </a:extLst>
          </p:cNvPr>
          <p:cNvSpPr>
            <a:spLocks noGrp="1"/>
          </p:cNvSpPr>
          <p:nvPr>
            <p:ph type="body" sz="quarter" idx="23"/>
          </p:nvPr>
        </p:nvSpPr>
        <p:spPr/>
        <p:txBody>
          <a:bodyPr/>
          <a:lstStyle/>
          <a:p>
            <a:r>
              <a:rPr lang="de-DE" dirty="0"/>
              <a:t>Teameinteilung</a:t>
            </a:r>
          </a:p>
        </p:txBody>
      </p:sp>
      <p:sp>
        <p:nvSpPr>
          <p:cNvPr id="33" name="Textplatzhalter 32">
            <a:extLst>
              <a:ext uri="{FF2B5EF4-FFF2-40B4-BE49-F238E27FC236}">
                <a16:creationId xmlns:a16="http://schemas.microsoft.com/office/drawing/2014/main" id="{97CC552C-2EC8-CAA2-11AC-C0F6003CC018}"/>
              </a:ext>
            </a:extLst>
          </p:cNvPr>
          <p:cNvSpPr>
            <a:spLocks noGrp="1"/>
          </p:cNvSpPr>
          <p:nvPr>
            <p:ph type="body" sz="quarter" idx="24"/>
          </p:nvPr>
        </p:nvSpPr>
        <p:spPr/>
        <p:txBody>
          <a:bodyPr/>
          <a:lstStyle/>
          <a:p>
            <a:r>
              <a:rPr lang="de-DE" dirty="0"/>
              <a:t>HAUSAUFGABE</a:t>
            </a:r>
          </a:p>
        </p:txBody>
      </p:sp>
      <p:sp>
        <p:nvSpPr>
          <p:cNvPr id="34" name="Textplatzhalter 33">
            <a:extLst>
              <a:ext uri="{FF2B5EF4-FFF2-40B4-BE49-F238E27FC236}">
                <a16:creationId xmlns:a16="http://schemas.microsoft.com/office/drawing/2014/main" id="{1155AF28-9039-D59C-586B-74E28611AC46}"/>
              </a:ext>
            </a:extLst>
          </p:cNvPr>
          <p:cNvSpPr>
            <a:spLocks noGrp="1"/>
          </p:cNvSpPr>
          <p:nvPr>
            <p:ph type="body" sz="quarter" idx="25"/>
          </p:nvPr>
        </p:nvSpPr>
        <p:spPr/>
        <p:txBody>
          <a:bodyPr/>
          <a:lstStyle/>
          <a:p>
            <a:r>
              <a:rPr lang="de-DE" dirty="0"/>
              <a:t>Teameinteilung</a:t>
            </a:r>
          </a:p>
        </p:txBody>
      </p:sp>
      <p:pic>
        <p:nvPicPr>
          <p:cNvPr id="3" name="Grafik 2">
            <a:extLst>
              <a:ext uri="{FF2B5EF4-FFF2-40B4-BE49-F238E27FC236}">
                <a16:creationId xmlns:a16="http://schemas.microsoft.com/office/drawing/2014/main" id="{52486385-5D21-9204-630A-5C7A3D79F304}"/>
              </a:ext>
            </a:extLst>
          </p:cNvPr>
          <p:cNvPicPr>
            <a:picLocks noChangeAspect="1"/>
          </p:cNvPicPr>
          <p:nvPr/>
        </p:nvPicPr>
        <p:blipFill>
          <a:blip r:embed="rId2"/>
          <a:stretch>
            <a:fillRect/>
          </a:stretch>
        </p:blipFill>
        <p:spPr>
          <a:xfrm>
            <a:off x="3111125" y="5061275"/>
            <a:ext cx="1630680" cy="1386840"/>
          </a:xfrm>
          <a:prstGeom prst="rect">
            <a:avLst/>
          </a:prstGeom>
        </p:spPr>
      </p:pic>
      <p:pic>
        <p:nvPicPr>
          <p:cNvPr id="5" name="Grafik 4">
            <a:extLst>
              <a:ext uri="{FF2B5EF4-FFF2-40B4-BE49-F238E27FC236}">
                <a16:creationId xmlns:a16="http://schemas.microsoft.com/office/drawing/2014/main" id="{95C886B7-DFF7-C76E-B5F2-8774D62F6EFF}"/>
              </a:ext>
            </a:extLst>
          </p:cNvPr>
          <p:cNvPicPr>
            <a:picLocks noChangeAspect="1"/>
          </p:cNvPicPr>
          <p:nvPr/>
        </p:nvPicPr>
        <p:blipFill>
          <a:blip r:embed="rId3"/>
          <a:stretch>
            <a:fillRect/>
          </a:stretch>
        </p:blipFill>
        <p:spPr>
          <a:xfrm>
            <a:off x="7999057" y="5193355"/>
            <a:ext cx="1701800" cy="1254760"/>
          </a:xfrm>
          <a:prstGeom prst="rect">
            <a:avLst/>
          </a:prstGeom>
        </p:spPr>
      </p:pic>
      <p:pic>
        <p:nvPicPr>
          <p:cNvPr id="4" name="Grafik 3" descr="Ein Bild, das Text enthält.&#10;&#10;Automatisch generierte Beschreibung">
            <a:extLst>
              <a:ext uri="{FF2B5EF4-FFF2-40B4-BE49-F238E27FC236}">
                <a16:creationId xmlns:a16="http://schemas.microsoft.com/office/drawing/2014/main" id="{E4325B74-5402-A10E-41CB-72A8B70D2EA4}"/>
              </a:ext>
            </a:extLst>
          </p:cNvPr>
          <p:cNvPicPr>
            <a:picLocks noChangeAspect="1"/>
          </p:cNvPicPr>
          <p:nvPr/>
        </p:nvPicPr>
        <p:blipFill>
          <a:blip r:embed="rId4"/>
          <a:stretch>
            <a:fillRect/>
          </a:stretch>
        </p:blipFill>
        <p:spPr>
          <a:xfrm>
            <a:off x="3834515" y="990920"/>
            <a:ext cx="812800" cy="2001520"/>
          </a:xfrm>
          <a:prstGeom prst="rect">
            <a:avLst/>
          </a:prstGeom>
        </p:spPr>
      </p:pic>
      <p:pic>
        <p:nvPicPr>
          <p:cNvPr id="7" name="Grafik 6">
            <a:extLst>
              <a:ext uri="{FF2B5EF4-FFF2-40B4-BE49-F238E27FC236}">
                <a16:creationId xmlns:a16="http://schemas.microsoft.com/office/drawing/2014/main" id="{BC6431C7-280A-8FC9-11D6-D230811D3366}"/>
              </a:ext>
            </a:extLst>
          </p:cNvPr>
          <p:cNvPicPr>
            <a:picLocks noChangeAspect="1"/>
          </p:cNvPicPr>
          <p:nvPr/>
        </p:nvPicPr>
        <p:blipFill>
          <a:blip r:embed="rId5"/>
          <a:stretch>
            <a:fillRect/>
          </a:stretch>
        </p:blipFill>
        <p:spPr>
          <a:xfrm>
            <a:off x="7811097" y="1805654"/>
            <a:ext cx="1889760" cy="1143000"/>
          </a:xfrm>
          <a:prstGeom prst="rect">
            <a:avLst/>
          </a:prstGeom>
        </p:spPr>
      </p:pic>
    </p:spTree>
    <p:extLst>
      <p:ext uri="{BB962C8B-B14F-4D97-AF65-F5344CB8AC3E}">
        <p14:creationId xmlns:p14="http://schemas.microsoft.com/office/powerpoint/2010/main" val="717215967"/>
      </p:ext>
    </p:extLst>
  </p:cSld>
  <p:clrMapOvr>
    <a:masterClrMapping/>
  </p:clrMapOvr>
</p:sld>
</file>

<file path=ppt/theme/theme1.xml><?xml version="1.0" encoding="utf-8"?>
<a:theme xmlns:a="http://schemas.openxmlformats.org/drawingml/2006/main" name="Titelfolie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o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695</Words>
  <Application>Microsoft Macintosh PowerPoint</Application>
  <PresentationFormat>A4-Papier (210 x 297 mm)</PresentationFormat>
  <Paragraphs>182</Paragraphs>
  <Slides>11</Slides>
  <Notes>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11</vt:i4>
      </vt:variant>
    </vt:vector>
  </HeadingPairs>
  <TitlesOfParts>
    <vt:vector size="16" baseType="lpstr">
      <vt:lpstr>Arial</vt:lpstr>
      <vt:lpstr>Calibri</vt:lpstr>
      <vt:lpstr>Calibri Regular</vt:lpstr>
      <vt:lpstr>Titelfolien</vt:lpstr>
      <vt:lpstr>Blankos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wimasu.de</Manager>
  <Company>WIMASU GmbH</Company>
  <LinksUpToDate>false</LinksUpToDate>
  <SharedDoc>false</SharedDoc>
  <HyperlinkBase>https://wimasu.de/teams-bilden-gruppen-einteilen-mannschaften-wählen/</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Teams bilden im Sportunterricht by WIMASU</dc:title>
  <dc:subject>Teameinteilung, Teambuilding, Mannschaften, Sportunterricht</dc:subject>
  <dc:creator>Verlemann, Walther</dc:creator>
  <cp:keywords>STeameinteilung, Teambuilding, Mannschaften, Sportunterricht</cp:keywords>
  <dc:description>© WIMASU GmbH 2022
Alle Rechte vorbehalten. Alle Nachdrucke und digitale Weitergabe nur mit  ausdrücklicher schriftlicher Genehmigung.</dc:description>
  <cp:lastModifiedBy>Nao M</cp:lastModifiedBy>
  <cp:revision>775</cp:revision>
  <cp:lastPrinted>2022-08-26T13:26:55Z</cp:lastPrinted>
  <dcterms:created xsi:type="dcterms:W3CDTF">2020-04-06T14:31:41Z</dcterms:created>
  <dcterms:modified xsi:type="dcterms:W3CDTF">2022-08-30T14:45:15Z</dcterms:modified>
  <cp:category>Teameinteilung, Teambuilding, Mannschaften, Sportunterricht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pyright by">
    <vt:lpwstr>WIMASU</vt:lpwstr>
  </property>
</Properties>
</file>