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7" r:id="rId2"/>
  </p:sldMasterIdLst>
  <p:notesMasterIdLst>
    <p:notesMasterId r:id="rId14"/>
  </p:notesMasterIdLst>
  <p:sldIdLst>
    <p:sldId id="374" r:id="rId3"/>
    <p:sldId id="288" r:id="rId4"/>
    <p:sldId id="460" r:id="rId5"/>
    <p:sldId id="462" r:id="rId6"/>
    <p:sldId id="375" r:id="rId7"/>
    <p:sldId id="458" r:id="rId8"/>
    <p:sldId id="451" r:id="rId9"/>
    <p:sldId id="452" r:id="rId10"/>
    <p:sldId id="453" r:id="rId11"/>
    <p:sldId id="454" r:id="rId12"/>
    <p:sldId id="455" r:id="rId1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folien" id="{AFB7AD85-2687-EC45-8E99-FB7D237E7D69}">
          <p14:sldIdLst>
            <p14:sldId id="374"/>
            <p14:sldId id="288"/>
          </p14:sldIdLst>
        </p14:section>
        <p14:section name="Produktive Teams" id="{7FBD5D37-99A9-A74A-AA7E-74B5A2CF18BC}">
          <p14:sldIdLst>
            <p14:sldId id="460"/>
            <p14:sldId id="462"/>
          </p14:sldIdLst>
        </p14:section>
        <p14:section name="Schnelle Teams" id="{6C2AAD97-F322-ED41-A0C9-6EAF1757AB03}">
          <p14:sldIdLst>
            <p14:sldId id="375"/>
            <p14:sldId id="458"/>
          </p14:sldIdLst>
        </p14:section>
        <p14:section name="Fancy Teams: Wahlkarten" id="{CEF40527-EC8D-7B4B-BF4C-2770ACB58AA9}">
          <p14:sldIdLst>
            <p14:sldId id="451"/>
            <p14:sldId id="452"/>
            <p14:sldId id="453"/>
            <p14:sldId id="454"/>
            <p14:sldId id="45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8C2A"/>
    <a:srgbClr val="ECCA3A"/>
    <a:srgbClr val="3BA3F7"/>
    <a:srgbClr val="BBA12F"/>
    <a:srgbClr val="37ADA8"/>
    <a:srgbClr val="EC756F"/>
    <a:srgbClr val="E8E6E6"/>
    <a:srgbClr val="A5A5A5"/>
    <a:srgbClr val="416E9B"/>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42"/>
    <p:restoredTop sz="96327"/>
  </p:normalViewPr>
  <p:slideViewPr>
    <p:cSldViewPr snapToGrid="0" snapToObjects="1">
      <p:cViewPr varScale="1">
        <p:scale>
          <a:sx n="209" d="100"/>
          <a:sy n="209" d="100"/>
        </p:scale>
        <p:origin x="1816" y="192"/>
      </p:cViewPr>
      <p:guideLst/>
    </p:cSldViewPr>
  </p:slideViewPr>
  <p:notesTextViewPr>
    <p:cViewPr>
      <p:scale>
        <a:sx n="1" d="1"/>
        <a:sy n="1" d="1"/>
      </p:scale>
      <p:origin x="0" y="0"/>
    </p:cViewPr>
  </p:notesTextViewPr>
  <p:sorterViewPr>
    <p:cViewPr>
      <p:scale>
        <a:sx n="29" d="100"/>
        <a:sy n="2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2E806D-0FF5-5044-862E-22B415E9906F}" type="datetimeFigureOut">
              <a:rPr lang="de-DE" smtClean="0"/>
              <a:t>30.08.22</a:t>
            </a:fld>
            <a:endParaRPr lang="de-DE"/>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A2698-7F99-FC4D-9BD4-8BD6FEA1E788}" type="slidenum">
              <a:rPr lang="de-DE" smtClean="0"/>
              <a:t>‹Nr.›</a:t>
            </a:fld>
            <a:endParaRPr lang="de-DE"/>
          </a:p>
        </p:txBody>
      </p:sp>
    </p:spTree>
    <p:extLst>
      <p:ext uri="{BB962C8B-B14F-4D97-AF65-F5344CB8AC3E}">
        <p14:creationId xmlns:p14="http://schemas.microsoft.com/office/powerpoint/2010/main" val="663501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C15AF91-7E6E-9177-611E-8AD77D85D3D2}"/>
              </a:ext>
            </a:extLst>
          </p:cNvPr>
          <p:cNvPicPr>
            <a:picLocks noChangeAspect="1"/>
          </p:cNvPicPr>
          <p:nvPr userDrawn="1"/>
        </p:nvPicPr>
        <p:blipFill rotWithShape="1">
          <a:blip r:embed="rId2"/>
          <a:srcRect t="3301"/>
          <a:stretch/>
        </p:blipFill>
        <p:spPr>
          <a:xfrm>
            <a:off x="0" y="56146"/>
            <a:ext cx="9906000" cy="5542749"/>
          </a:xfrm>
          <a:prstGeom prst="rect">
            <a:avLst/>
          </a:prstGeom>
        </p:spPr>
      </p:pic>
      <p:sp>
        <p:nvSpPr>
          <p:cNvPr id="5" name="Textfeld 4">
            <a:extLst>
              <a:ext uri="{FF2B5EF4-FFF2-40B4-BE49-F238E27FC236}">
                <a16:creationId xmlns:a16="http://schemas.microsoft.com/office/drawing/2014/main" id="{15BD26BF-48C7-434E-AD89-41D4D74DB222}"/>
              </a:ext>
            </a:extLst>
          </p:cNvPr>
          <p:cNvSpPr txBox="1"/>
          <p:nvPr userDrawn="1"/>
        </p:nvSpPr>
        <p:spPr>
          <a:xfrm>
            <a:off x="456657" y="5924450"/>
            <a:ext cx="790601" cy="246221"/>
          </a:xfrm>
          <a:prstGeom prst="rect">
            <a:avLst/>
          </a:prstGeom>
          <a:noFill/>
        </p:spPr>
        <p:txBody>
          <a:bodyPr wrap="none" rtlCol="0" anchor="b">
            <a:spAutoFit/>
          </a:bodyPr>
          <a:lstStyle/>
          <a:p>
            <a:r>
              <a:rPr lang="de-DE" sz="1000" dirty="0">
                <a:solidFill>
                  <a:schemeClr val="bg1">
                    <a:lumMod val="65000"/>
                  </a:schemeClr>
                </a:solidFill>
              </a:rPr>
              <a:t>© WIMASU</a:t>
            </a:r>
          </a:p>
        </p:txBody>
      </p:sp>
      <p:pic>
        <p:nvPicPr>
          <p:cNvPr id="4" name="Grafik 3">
            <a:extLst>
              <a:ext uri="{FF2B5EF4-FFF2-40B4-BE49-F238E27FC236}">
                <a16:creationId xmlns:a16="http://schemas.microsoft.com/office/drawing/2014/main" id="{6D3ABF44-EDC3-7DFF-7676-C42CFC3B31E6}"/>
              </a:ext>
            </a:extLst>
          </p:cNvPr>
          <p:cNvPicPr>
            <a:picLocks noChangeAspect="1"/>
          </p:cNvPicPr>
          <p:nvPr userDrawn="1"/>
        </p:nvPicPr>
        <p:blipFill>
          <a:blip r:embed="rId3"/>
          <a:stretch>
            <a:fillRect/>
          </a:stretch>
        </p:blipFill>
        <p:spPr>
          <a:xfrm>
            <a:off x="9123886" y="528871"/>
            <a:ext cx="542286" cy="641326"/>
          </a:xfrm>
          <a:prstGeom prst="rect">
            <a:avLst/>
          </a:prstGeom>
        </p:spPr>
      </p:pic>
    </p:spTree>
    <p:extLst>
      <p:ext uri="{BB962C8B-B14F-4D97-AF65-F5344CB8AC3E}">
        <p14:creationId xmlns:p14="http://schemas.microsoft.com/office/powerpoint/2010/main" val="1296099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pressum">
    <p:spTree>
      <p:nvGrpSpPr>
        <p:cNvPr id="1" name=""/>
        <p:cNvGrpSpPr/>
        <p:nvPr/>
      </p:nvGrpSpPr>
      <p:grpSpPr>
        <a:xfrm>
          <a:off x="0" y="0"/>
          <a:ext cx="0" cy="0"/>
          <a:chOff x="0" y="0"/>
          <a:chExt cx="0" cy="0"/>
        </a:xfrm>
      </p:grpSpPr>
      <p:sp>
        <p:nvSpPr>
          <p:cNvPr id="7" name="Titel 4">
            <a:extLst>
              <a:ext uri="{FF2B5EF4-FFF2-40B4-BE49-F238E27FC236}">
                <a16:creationId xmlns:a16="http://schemas.microsoft.com/office/drawing/2014/main" id="{299755D9-FFE3-3849-AE35-A6A3530F112B}"/>
              </a:ext>
            </a:extLst>
          </p:cNvPr>
          <p:cNvSpPr txBox="1">
            <a:spLocks/>
          </p:cNvSpPr>
          <p:nvPr userDrawn="1"/>
        </p:nvSpPr>
        <p:spPr>
          <a:xfrm>
            <a:off x="511038" y="390881"/>
            <a:ext cx="8318500" cy="41304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1600" b="1" dirty="0">
                <a:solidFill>
                  <a:schemeClr val="tx1">
                    <a:lumMod val="65000"/>
                    <a:lumOff val="35000"/>
                  </a:schemeClr>
                </a:solidFill>
                <a:latin typeface="Calibri" panose="020F0502020204030204" pitchFamily="34" charset="0"/>
                <a:ea typeface="Malgun Gothic" charset="-127"/>
                <a:cs typeface="Calibri" panose="020F0502020204030204" pitchFamily="34" charset="0"/>
              </a:rPr>
              <a:t>TEAMS BILDEN</a:t>
            </a:r>
          </a:p>
        </p:txBody>
      </p:sp>
      <p:sp>
        <p:nvSpPr>
          <p:cNvPr id="10" name="Rechteck 9">
            <a:extLst>
              <a:ext uri="{FF2B5EF4-FFF2-40B4-BE49-F238E27FC236}">
                <a16:creationId xmlns:a16="http://schemas.microsoft.com/office/drawing/2014/main" id="{8120705C-9F65-A74A-B9B2-87B1C9055BB2}"/>
              </a:ext>
            </a:extLst>
          </p:cNvPr>
          <p:cNvSpPr/>
          <p:nvPr userDrawn="1"/>
        </p:nvSpPr>
        <p:spPr>
          <a:xfrm>
            <a:off x="511037" y="5989892"/>
            <a:ext cx="9156837" cy="584775"/>
          </a:xfrm>
          <a:prstGeom prst="rect">
            <a:avLst/>
          </a:prstGeom>
        </p:spPr>
        <p:txBody>
          <a:bodyPr wrap="square">
            <a:spAutoFit/>
          </a:bodyPr>
          <a:lstStyle/>
          <a:p>
            <a:r>
              <a:rPr lang="de-DE" sz="800" b="1" kern="1200" dirty="0">
                <a:solidFill>
                  <a:schemeClr val="bg1">
                    <a:lumMod val="50000"/>
                  </a:schemeClr>
                </a:solidFill>
                <a:effectLst/>
                <a:latin typeface="+mn-lt"/>
                <a:ea typeface="+mn-ea"/>
                <a:cs typeface="+mn-cs"/>
              </a:rPr>
              <a:t>Haftungsausschluss</a:t>
            </a:r>
          </a:p>
          <a:p>
            <a:pPr algn="just"/>
            <a:r>
              <a:rPr lang="de-DE" sz="800" i="1" kern="1200" dirty="0">
                <a:solidFill>
                  <a:schemeClr val="bg1">
                    <a:lumMod val="50000"/>
                  </a:schemeClr>
                </a:solidFill>
                <a:effectLst/>
                <a:latin typeface="+mn-lt"/>
                <a:ea typeface="+mn-ea"/>
                <a:cs typeface="+mn-cs"/>
              </a:rPr>
              <a:t>Unsere Veröffentlichungen stellen nur generelle Anleitungen für Sportübungen dar. Sportübungen unterliegen sich laufend fortentwickelnden sportwissenschaftlichen Erkenntnissen. Daher garantieren wir nicht, dass die Anleitungen zu jedem Zeitpunkt den aktuellen Erkenntnissen entsprechen. Weiterhin kann auch kein Erfolg der Übungen garantiert werden. Generell gilt: Jeder Nutzer muss bei der konkreten Ausführung der vorgestellten Übungen selbst für eine sichere Übungsumgebung sorgen. Für den Fall, dass dies nicht möglich ist, sollte keine Übung ausgeführt werden.</a:t>
            </a:r>
            <a:endParaRPr lang="de-DE" sz="800" kern="1200" dirty="0">
              <a:solidFill>
                <a:schemeClr val="bg1">
                  <a:lumMod val="50000"/>
                </a:schemeClr>
              </a:solidFill>
              <a:effectLst/>
              <a:latin typeface="+mn-lt"/>
              <a:ea typeface="+mn-ea"/>
              <a:cs typeface="+mn-cs"/>
            </a:endParaRPr>
          </a:p>
        </p:txBody>
      </p:sp>
      <p:sp>
        <p:nvSpPr>
          <p:cNvPr id="2" name="Textfeld 1">
            <a:extLst>
              <a:ext uri="{FF2B5EF4-FFF2-40B4-BE49-F238E27FC236}">
                <a16:creationId xmlns:a16="http://schemas.microsoft.com/office/drawing/2014/main" id="{456CF7D3-ED98-464B-A5D2-C46E27625A1C}"/>
              </a:ext>
            </a:extLst>
          </p:cNvPr>
          <p:cNvSpPr txBox="1"/>
          <p:nvPr userDrawn="1"/>
        </p:nvSpPr>
        <p:spPr>
          <a:xfrm>
            <a:off x="526478" y="698389"/>
            <a:ext cx="2578270" cy="646331"/>
          </a:xfrm>
          <a:prstGeom prst="rect">
            <a:avLst/>
          </a:prstGeom>
          <a:noFill/>
        </p:spPr>
        <p:txBody>
          <a:bodyPr wrap="none" rtlCol="0">
            <a:spAutoFit/>
          </a:bodyPr>
          <a:lstStyle/>
          <a:p>
            <a:r>
              <a:rPr lang="de-DE" sz="3600" b="1" dirty="0">
                <a:solidFill>
                  <a:srgbClr val="EC756F"/>
                </a:solidFill>
              </a:rPr>
              <a:t>IMPRESSUM</a:t>
            </a:r>
            <a:endParaRPr lang="de-DE" b="1" dirty="0">
              <a:solidFill>
                <a:srgbClr val="EC756F"/>
              </a:solidFill>
            </a:endParaRPr>
          </a:p>
        </p:txBody>
      </p:sp>
      <p:grpSp>
        <p:nvGrpSpPr>
          <p:cNvPr id="3" name="Gruppieren 2">
            <a:extLst>
              <a:ext uri="{FF2B5EF4-FFF2-40B4-BE49-F238E27FC236}">
                <a16:creationId xmlns:a16="http://schemas.microsoft.com/office/drawing/2014/main" id="{00D5300E-BEF7-9138-9D84-A6EF557E5C96}"/>
              </a:ext>
            </a:extLst>
          </p:cNvPr>
          <p:cNvGrpSpPr/>
          <p:nvPr userDrawn="1"/>
        </p:nvGrpSpPr>
        <p:grpSpPr>
          <a:xfrm>
            <a:off x="511038" y="1927361"/>
            <a:ext cx="4905369" cy="2862322"/>
            <a:chOff x="511038" y="2074783"/>
            <a:chExt cx="4905369" cy="2862322"/>
          </a:xfrm>
        </p:grpSpPr>
        <p:sp>
          <p:nvSpPr>
            <p:cNvPr id="8" name="Rechteck 7">
              <a:extLst>
                <a:ext uri="{FF2B5EF4-FFF2-40B4-BE49-F238E27FC236}">
                  <a16:creationId xmlns:a16="http://schemas.microsoft.com/office/drawing/2014/main" id="{F8D5C0C1-2607-6544-932E-753C51559762}"/>
                </a:ext>
              </a:extLst>
            </p:cNvPr>
            <p:cNvSpPr/>
            <p:nvPr userDrawn="1"/>
          </p:nvSpPr>
          <p:spPr>
            <a:xfrm>
              <a:off x="511039" y="2074783"/>
              <a:ext cx="4905368" cy="2862322"/>
            </a:xfrm>
            <a:prstGeom prst="rect">
              <a:avLst/>
            </a:prstGeom>
          </p:spPr>
          <p:txBody>
            <a:bodyPr wrap="square">
              <a:spAutoFit/>
            </a:bodyPr>
            <a:lstStyle/>
            <a:p>
              <a:pPr algn="l"/>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 WIMASU GmbH 2022</a:t>
              </a:r>
            </a:p>
            <a:p>
              <a:pPr algn="l"/>
              <a:endPar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endParaRPr>
            </a:p>
            <a:p>
              <a:pPr algn="l"/>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Alle Rechte vorbehalten. Alle Nachdrucke und digitale Weitergabe nur mit</a:t>
              </a:r>
            </a:p>
            <a:p>
              <a:pPr algn="l"/>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ausdrücklicher schriftlicher Genehmigung.</a:t>
              </a:r>
            </a:p>
            <a:p>
              <a:pPr algn="l"/>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https://</a:t>
              </a:r>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wimasu.de</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a:t>
              </a:r>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teams</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-bilden-gruppen-einteilen-mannschaften-wählen/</a:t>
              </a:r>
            </a:p>
            <a:p>
              <a:pPr algn="l"/>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1. Version</a:t>
              </a: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a:p>
              <a:pPr algn="l"/>
              <a:endPar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endParaRPr>
            </a:p>
            <a:p>
              <a:pPr algn="l"/>
              <a:r>
                <a:rPr lang="de-DE" sz="1000" b="1"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Dieses Dokument zitieren:</a:t>
              </a:r>
              <a:endPar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endParaRPr>
            </a:p>
            <a:p>
              <a:pPr algn="l"/>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Verlemann</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 S., Walther, </a:t>
              </a:r>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Ch</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 (2022). Teams bilden im Sportunterricht.</a:t>
              </a:r>
            </a:p>
            <a:p>
              <a:pPr marL="0" marR="0" lvl="0" indent="0" algn="l" defTabSz="457200" rtl="0" eaLnBrk="1" fontAlgn="auto" latinLnBrk="0" hangingPunct="1">
                <a:lnSpc>
                  <a:spcPct val="100000"/>
                </a:lnSpc>
                <a:spcBef>
                  <a:spcPts val="0"/>
                </a:spcBef>
                <a:spcAft>
                  <a:spcPts val="0"/>
                </a:spcAft>
                <a:buClrTx/>
                <a:buSzTx/>
                <a:buFontTx/>
                <a:buNone/>
                <a:tabLst/>
                <a:defRPr/>
              </a:pP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Eingeschränkter Zugriff am DATUM unter https://</a:t>
              </a:r>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wimasu.de</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a:t>
              </a:r>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teams</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-bilden-gruppen-einteilen-mannschaften-wählen/</a:t>
              </a:r>
            </a:p>
          </p:txBody>
        </p:sp>
        <p:sp>
          <p:nvSpPr>
            <p:cNvPr id="11" name="Rechteck 10">
              <a:extLst>
                <a:ext uri="{FF2B5EF4-FFF2-40B4-BE49-F238E27FC236}">
                  <a16:creationId xmlns:a16="http://schemas.microsoft.com/office/drawing/2014/main" id="{56A135B3-3AFE-AA49-9C34-9E4F35EB5641}"/>
                </a:ext>
              </a:extLst>
            </p:cNvPr>
            <p:cNvSpPr/>
            <p:nvPr userDrawn="1"/>
          </p:nvSpPr>
          <p:spPr>
            <a:xfrm>
              <a:off x="511038" y="3215607"/>
              <a:ext cx="2532614" cy="861774"/>
            </a:xfrm>
            <a:prstGeom prst="rect">
              <a:avLst/>
            </a:prstGeom>
          </p:spPr>
          <p:txBody>
            <a:bodyPr wrap="square">
              <a:spAutoFit/>
            </a:bodyPr>
            <a:lstStyle/>
            <a:p>
              <a:pPr algn="l"/>
              <a:r>
                <a:rPr lang="de-DE" sz="1000" b="1"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Autoren:	</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S. </a:t>
              </a:r>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Verlemann</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 </a:t>
              </a:r>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Ch</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 Walther</a:t>
              </a:r>
            </a:p>
            <a:p>
              <a:pPr algn="l"/>
              <a:r>
                <a:rPr lang="de-DE" sz="1000" b="1" kern="1200" dirty="0">
                  <a:solidFill>
                    <a:schemeClr val="tx1">
                      <a:lumMod val="65000"/>
                      <a:lumOff val="35000"/>
                    </a:schemeClr>
                  </a:solidFill>
                  <a:latin typeface="Calibri" panose="020F0502020204030204" pitchFamily="34" charset="0"/>
                  <a:ea typeface="+mn-ea"/>
                  <a:cs typeface="Calibri" panose="020F0502020204030204" pitchFamily="34" charset="0"/>
                </a:rPr>
                <a:t>Illustrationen:	</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N. Matsuyama </a:t>
              </a:r>
            </a:p>
            <a:p>
              <a:pPr algn="l"/>
              <a:r>
                <a:rPr lang="de-DE" sz="1000" b="1" kern="1200" dirty="0">
                  <a:solidFill>
                    <a:schemeClr val="tx1">
                      <a:lumMod val="65000"/>
                      <a:lumOff val="35000"/>
                    </a:schemeClr>
                  </a:solidFill>
                  <a:latin typeface="Calibri" panose="020F0502020204030204" pitchFamily="34" charset="0"/>
                  <a:ea typeface="+mn-ea"/>
                  <a:cs typeface="Calibri" panose="020F0502020204030204" pitchFamily="34" charset="0"/>
                </a:rPr>
                <a:t>Satz und Layout:	</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J. Schäfer</a:t>
              </a:r>
            </a:p>
            <a:p>
              <a:pPr algn="l"/>
              <a:r>
                <a:rPr lang="de-DE" sz="1000" b="1"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Lektorat:	</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N. Matsuyama</a:t>
              </a:r>
              <a:endParaRPr lang="de-DE" sz="1000" b="0" dirty="0">
                <a:solidFill>
                  <a:schemeClr val="tx1">
                    <a:lumMod val="65000"/>
                    <a:lumOff val="35000"/>
                  </a:schemeClr>
                </a:solidFill>
                <a:latin typeface="Calibri" panose="020F0502020204030204" pitchFamily="34" charset="0"/>
                <a:ea typeface="Calibri Regular" charset="0"/>
                <a:cs typeface="Calibri" panose="020F0502020204030204" pitchFamily="34" charset="0"/>
              </a:endParaRPr>
            </a:p>
            <a:p>
              <a:pPr algn="l"/>
              <a:r>
                <a:rPr lang="de-DE" sz="1000" b="1"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Herausgeber:	</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J. Veit, </a:t>
              </a:r>
              <a:r>
                <a:rPr lang="de-DE" sz="100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Ch</a:t>
              </a:r>
              <a:r>
                <a:rPr lang="de-DE" sz="100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 Walther</a:t>
              </a:r>
            </a:p>
          </p:txBody>
        </p:sp>
      </p:grpSp>
      <p:sp>
        <p:nvSpPr>
          <p:cNvPr id="26" name="Textfeld 25">
            <a:extLst>
              <a:ext uri="{FF2B5EF4-FFF2-40B4-BE49-F238E27FC236}">
                <a16:creationId xmlns:a16="http://schemas.microsoft.com/office/drawing/2014/main" id="{62944BDF-3D14-7F92-9F83-613656A52ABB}"/>
              </a:ext>
            </a:extLst>
          </p:cNvPr>
          <p:cNvSpPr txBox="1"/>
          <p:nvPr userDrawn="1"/>
        </p:nvSpPr>
        <p:spPr>
          <a:xfrm rot="16200000">
            <a:off x="-264496" y="3301522"/>
            <a:ext cx="790601" cy="246221"/>
          </a:xfrm>
          <a:prstGeom prst="rect">
            <a:avLst/>
          </a:prstGeom>
          <a:noFill/>
        </p:spPr>
        <p:txBody>
          <a:bodyPr wrap="none" rtlCol="0">
            <a:spAutoFit/>
          </a:bodyPr>
          <a:lstStyle/>
          <a:p>
            <a:r>
              <a:rPr lang="de-DE" sz="1000" dirty="0">
                <a:solidFill>
                  <a:schemeClr val="bg1">
                    <a:lumMod val="65000"/>
                  </a:schemeClr>
                </a:solidFill>
              </a:rPr>
              <a:t>© WIMASU</a:t>
            </a:r>
          </a:p>
        </p:txBody>
      </p:sp>
      <p:grpSp>
        <p:nvGrpSpPr>
          <p:cNvPr id="4" name="Gruppieren 3">
            <a:extLst>
              <a:ext uri="{FF2B5EF4-FFF2-40B4-BE49-F238E27FC236}">
                <a16:creationId xmlns:a16="http://schemas.microsoft.com/office/drawing/2014/main" id="{349C1A1C-95D0-0926-6529-3C3E3971F7DE}"/>
              </a:ext>
            </a:extLst>
          </p:cNvPr>
          <p:cNvGrpSpPr/>
          <p:nvPr userDrawn="1"/>
        </p:nvGrpSpPr>
        <p:grpSpPr>
          <a:xfrm>
            <a:off x="5485159" y="1786808"/>
            <a:ext cx="3894363" cy="2416208"/>
            <a:chOff x="5805039" y="3489539"/>
            <a:chExt cx="3894363" cy="2416208"/>
          </a:xfrm>
        </p:grpSpPr>
        <p:sp>
          <p:nvSpPr>
            <p:cNvPr id="5" name="Ecken des Rechtecks auf der gleichen Seite abrunden 4">
              <a:extLst>
                <a:ext uri="{FF2B5EF4-FFF2-40B4-BE49-F238E27FC236}">
                  <a16:creationId xmlns:a16="http://schemas.microsoft.com/office/drawing/2014/main" id="{5510DC4E-10E0-E3A6-D266-CEB8618EBA6B}"/>
                </a:ext>
              </a:extLst>
            </p:cNvPr>
            <p:cNvSpPr/>
            <p:nvPr userDrawn="1"/>
          </p:nvSpPr>
          <p:spPr>
            <a:xfrm>
              <a:off x="5978061" y="3537939"/>
              <a:ext cx="3721341" cy="418493"/>
            </a:xfrm>
            <a:prstGeom prst="round2SameRect">
              <a:avLst>
                <a:gd name="adj1" fmla="val 50000"/>
                <a:gd name="adj2" fmla="val 0"/>
              </a:avLst>
            </a:prstGeom>
            <a:solidFill>
              <a:srgbClr val="5BD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Ecken des Rechtecks auf der gleichen Seite abrunden 5">
              <a:extLst>
                <a:ext uri="{FF2B5EF4-FFF2-40B4-BE49-F238E27FC236}">
                  <a16:creationId xmlns:a16="http://schemas.microsoft.com/office/drawing/2014/main" id="{0CBCD26F-06BE-839A-08C6-83A8970ED136}"/>
                </a:ext>
              </a:extLst>
            </p:cNvPr>
            <p:cNvSpPr/>
            <p:nvPr userDrawn="1"/>
          </p:nvSpPr>
          <p:spPr>
            <a:xfrm rot="10800000">
              <a:off x="5978057" y="4333136"/>
              <a:ext cx="3721341" cy="1572611"/>
            </a:xfrm>
            <a:prstGeom prst="round2SameRect">
              <a:avLst>
                <a:gd name="adj1" fmla="val 0"/>
                <a:gd name="adj2"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620AB266-0556-A419-0B38-B327CE4AB3FD}"/>
                </a:ext>
              </a:extLst>
            </p:cNvPr>
            <p:cNvSpPr/>
            <p:nvPr userDrawn="1"/>
          </p:nvSpPr>
          <p:spPr>
            <a:xfrm>
              <a:off x="6836591" y="4392425"/>
              <a:ext cx="2719911" cy="707886"/>
            </a:xfrm>
            <a:prstGeom prst="rect">
              <a:avLst/>
            </a:prstGeom>
          </p:spPr>
          <p:txBody>
            <a:bodyPr wrap="square">
              <a:spAutoFit/>
            </a:bodyPr>
            <a:lstStyle/>
            <a:p>
              <a:pPr algn="just"/>
              <a:r>
                <a:rPr lang="de-DE" sz="1000" b="1"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Stefan</a:t>
              </a:r>
              <a:r>
                <a:rPr lang="de-DE" sz="1000" b="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 unterrichtet Sport und Biologie und ist stellvertretender Schulleiter einer Gesamtschule. 2003 gründete er gemeinsam mit seiner Frau die Internet-Plattform „moderner-</a:t>
              </a:r>
              <a:r>
                <a:rPr lang="de-DE" sz="1000" b="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unterricht.de</a:t>
              </a:r>
              <a:r>
                <a:rPr lang="de-DE" sz="1000" b="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a:t>
              </a:r>
            </a:p>
          </p:txBody>
        </p:sp>
        <p:sp>
          <p:nvSpPr>
            <p:cNvPr id="12" name="Rechteck 11">
              <a:extLst>
                <a:ext uri="{FF2B5EF4-FFF2-40B4-BE49-F238E27FC236}">
                  <a16:creationId xmlns:a16="http://schemas.microsoft.com/office/drawing/2014/main" id="{205FF150-60D3-8AE1-EFF7-70647F22B8A6}"/>
                </a:ext>
              </a:extLst>
            </p:cNvPr>
            <p:cNvSpPr/>
            <p:nvPr userDrawn="1"/>
          </p:nvSpPr>
          <p:spPr>
            <a:xfrm>
              <a:off x="5978061" y="3933865"/>
              <a:ext cx="3721341" cy="4184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Oval 13">
              <a:extLst>
                <a:ext uri="{FF2B5EF4-FFF2-40B4-BE49-F238E27FC236}">
                  <a16:creationId xmlns:a16="http://schemas.microsoft.com/office/drawing/2014/main" id="{7DADEA16-32CC-F8F0-3AFA-1836DC89CEDF}"/>
                </a:ext>
              </a:extLst>
            </p:cNvPr>
            <p:cNvSpPr/>
            <p:nvPr userDrawn="1"/>
          </p:nvSpPr>
          <p:spPr>
            <a:xfrm>
              <a:off x="5805039" y="3489539"/>
              <a:ext cx="1041274" cy="104127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Rechteck 21">
              <a:extLst>
                <a:ext uri="{FF2B5EF4-FFF2-40B4-BE49-F238E27FC236}">
                  <a16:creationId xmlns:a16="http://schemas.microsoft.com/office/drawing/2014/main" id="{4158A6FE-7B7F-9461-35C3-19F3E2D4D71A}"/>
                </a:ext>
              </a:extLst>
            </p:cNvPr>
            <p:cNvSpPr/>
            <p:nvPr userDrawn="1"/>
          </p:nvSpPr>
          <p:spPr>
            <a:xfrm>
              <a:off x="6886977" y="3547091"/>
              <a:ext cx="1500154" cy="369332"/>
            </a:xfrm>
            <a:prstGeom prst="rect">
              <a:avLst/>
            </a:prstGeom>
          </p:spPr>
          <p:txBody>
            <a:bodyPr wrap="none">
              <a:spAutoFit/>
            </a:bodyPr>
            <a:lstStyle/>
            <a:p>
              <a:r>
                <a:rPr lang="de-DE" sz="1800" b="1" dirty="0">
                  <a:solidFill>
                    <a:srgbClr val="595959"/>
                  </a:solidFill>
                </a:rPr>
                <a:t>DIE AUTOREN</a:t>
              </a:r>
            </a:p>
          </p:txBody>
        </p:sp>
        <p:sp>
          <p:nvSpPr>
            <p:cNvPr id="24" name="Rechteck 23">
              <a:extLst>
                <a:ext uri="{FF2B5EF4-FFF2-40B4-BE49-F238E27FC236}">
                  <a16:creationId xmlns:a16="http://schemas.microsoft.com/office/drawing/2014/main" id="{5F233659-6471-CE81-1878-6745EFB2FF26}"/>
                </a:ext>
              </a:extLst>
            </p:cNvPr>
            <p:cNvSpPr/>
            <p:nvPr userDrawn="1"/>
          </p:nvSpPr>
          <p:spPr>
            <a:xfrm>
              <a:off x="6886977" y="3983026"/>
              <a:ext cx="2148217" cy="369332"/>
            </a:xfrm>
            <a:prstGeom prst="rect">
              <a:avLst/>
            </a:prstGeom>
          </p:spPr>
          <p:txBody>
            <a:bodyPr wrap="none">
              <a:spAutoFit/>
            </a:bodyPr>
            <a:lstStyle/>
            <a:p>
              <a:r>
                <a:rPr lang="de-DE" sz="1800" b="0" dirty="0">
                  <a:solidFill>
                    <a:srgbClr val="595959"/>
                  </a:solidFill>
                </a:rPr>
                <a:t>STEFAN VERLEMANN</a:t>
              </a:r>
              <a:endParaRPr lang="de-DE" sz="1800" b="0" dirty="0">
                <a:solidFill>
                  <a:srgbClr val="FF0000"/>
                </a:solidFill>
              </a:endParaRPr>
            </a:p>
          </p:txBody>
        </p:sp>
      </p:grpSp>
      <p:grpSp>
        <p:nvGrpSpPr>
          <p:cNvPr id="42" name="Gruppieren 41">
            <a:extLst>
              <a:ext uri="{FF2B5EF4-FFF2-40B4-BE49-F238E27FC236}">
                <a16:creationId xmlns:a16="http://schemas.microsoft.com/office/drawing/2014/main" id="{68DA49A7-CD72-22A6-AA11-707892A24D28}"/>
              </a:ext>
            </a:extLst>
          </p:cNvPr>
          <p:cNvGrpSpPr/>
          <p:nvPr userDrawn="1"/>
        </p:nvGrpSpPr>
        <p:grpSpPr>
          <a:xfrm>
            <a:off x="5481984" y="3221784"/>
            <a:ext cx="3898281" cy="1785223"/>
            <a:chOff x="5801121" y="3624662"/>
            <a:chExt cx="3898281" cy="1785223"/>
          </a:xfrm>
        </p:grpSpPr>
        <p:sp>
          <p:nvSpPr>
            <p:cNvPr id="43" name="Ecken des Rechtecks auf der gleichen Seite abrunden 42">
              <a:extLst>
                <a:ext uri="{FF2B5EF4-FFF2-40B4-BE49-F238E27FC236}">
                  <a16:creationId xmlns:a16="http://schemas.microsoft.com/office/drawing/2014/main" id="{F985CCF8-AE4F-9EA2-6904-5F930A70B319}"/>
                </a:ext>
              </a:extLst>
            </p:cNvPr>
            <p:cNvSpPr/>
            <p:nvPr userDrawn="1"/>
          </p:nvSpPr>
          <p:spPr>
            <a:xfrm rot="10800000">
              <a:off x="5978060" y="4528938"/>
              <a:ext cx="3721341" cy="880947"/>
            </a:xfrm>
            <a:prstGeom prst="round2SameRect">
              <a:avLst>
                <a:gd name="adj1" fmla="val 50000"/>
                <a:gd name="adj2" fmla="val 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hteck 43">
              <a:extLst>
                <a:ext uri="{FF2B5EF4-FFF2-40B4-BE49-F238E27FC236}">
                  <a16:creationId xmlns:a16="http://schemas.microsoft.com/office/drawing/2014/main" id="{38070182-B4C9-C3E4-6A6E-9B0CF3633A78}"/>
                </a:ext>
              </a:extLst>
            </p:cNvPr>
            <p:cNvSpPr/>
            <p:nvPr userDrawn="1"/>
          </p:nvSpPr>
          <p:spPr>
            <a:xfrm>
              <a:off x="6994867" y="4458651"/>
              <a:ext cx="2561635" cy="861774"/>
            </a:xfrm>
            <a:prstGeom prst="rect">
              <a:avLst/>
            </a:prstGeom>
          </p:spPr>
          <p:txBody>
            <a:bodyPr wrap="square">
              <a:spAutoFit/>
            </a:bodyPr>
            <a:lstStyle/>
            <a:p>
              <a:pPr algn="just"/>
              <a:r>
                <a:rPr lang="de-DE" sz="1000" b="1"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Christoph </a:t>
              </a:r>
              <a:r>
                <a:rPr lang="de-DE" sz="1000" b="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ist Teil des </a:t>
              </a:r>
              <a:r>
                <a:rPr lang="de-DE" sz="1000" b="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Wimasu</a:t>
              </a:r>
              <a:r>
                <a:rPr lang="de-DE" sz="1000" b="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-Teams und setzt in seinen Klassen verschiedene Methoden zur Teambildung ein. Selbst die Teamzusammenstellung von </a:t>
              </a:r>
              <a:r>
                <a:rPr lang="de-DE" sz="1000" b="0" dirty="0" err="1">
                  <a:solidFill>
                    <a:schemeClr val="tx1">
                      <a:lumMod val="65000"/>
                      <a:lumOff val="35000"/>
                    </a:schemeClr>
                  </a:solidFill>
                  <a:latin typeface="Calibri" panose="020F0502020204030204" pitchFamily="34" charset="0"/>
                  <a:ea typeface="Calibri Regular" charset="0"/>
                  <a:cs typeface="Calibri" panose="020F0502020204030204" pitchFamily="34" charset="0"/>
                </a:rPr>
                <a:t>Wimasu</a:t>
              </a:r>
              <a:r>
                <a:rPr lang="de-DE" sz="1000" b="0" dirty="0">
                  <a:solidFill>
                    <a:schemeClr val="tx1">
                      <a:lumMod val="65000"/>
                      <a:lumOff val="35000"/>
                    </a:schemeClr>
                  </a:solidFill>
                  <a:latin typeface="Calibri" panose="020F0502020204030204" pitchFamily="34" charset="0"/>
                  <a:ea typeface="Calibri Regular" charset="0"/>
                  <a:cs typeface="Calibri" panose="020F0502020204030204" pitchFamily="34" charset="0"/>
                </a:rPr>
                <a:t> hat er ausgeglichen mitgestaltet.</a:t>
              </a:r>
              <a:endParaRPr lang="de-DE" sz="1000" b="0" dirty="0">
                <a:solidFill>
                  <a:schemeClr val="tx1">
                    <a:lumMod val="65000"/>
                    <a:lumOff val="35000"/>
                  </a:schemeClr>
                </a:solidFill>
                <a:highlight>
                  <a:srgbClr val="FFFF00"/>
                </a:highlight>
                <a:latin typeface="Calibri" panose="020F0502020204030204" pitchFamily="34" charset="0"/>
                <a:ea typeface="Calibri Regular" charset="0"/>
                <a:cs typeface="Calibri" panose="020F0502020204030204" pitchFamily="34" charset="0"/>
              </a:endParaRPr>
            </a:p>
          </p:txBody>
        </p:sp>
        <p:sp>
          <p:nvSpPr>
            <p:cNvPr id="45" name="Ecken des Rechtecks auf der gleichen Seite abrunden 44">
              <a:extLst>
                <a:ext uri="{FF2B5EF4-FFF2-40B4-BE49-F238E27FC236}">
                  <a16:creationId xmlns:a16="http://schemas.microsoft.com/office/drawing/2014/main" id="{561BD80D-04E0-786A-D146-657B77E3CDF9}"/>
                </a:ext>
              </a:extLst>
            </p:cNvPr>
            <p:cNvSpPr/>
            <p:nvPr userDrawn="1"/>
          </p:nvSpPr>
          <p:spPr>
            <a:xfrm>
              <a:off x="5978061" y="3933865"/>
              <a:ext cx="3721341" cy="418493"/>
            </a:xfrm>
            <a:prstGeom prst="round2SameRect">
              <a:avLst>
                <a:gd name="adj1" fmla="val 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Oval 45">
              <a:extLst>
                <a:ext uri="{FF2B5EF4-FFF2-40B4-BE49-F238E27FC236}">
                  <a16:creationId xmlns:a16="http://schemas.microsoft.com/office/drawing/2014/main" id="{33EC51A4-F650-090E-4F64-167AB16E3C86}"/>
                </a:ext>
              </a:extLst>
            </p:cNvPr>
            <p:cNvSpPr/>
            <p:nvPr userDrawn="1"/>
          </p:nvSpPr>
          <p:spPr>
            <a:xfrm>
              <a:off x="5801121" y="3624662"/>
              <a:ext cx="1041274" cy="104127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hteck 46">
              <a:extLst>
                <a:ext uri="{FF2B5EF4-FFF2-40B4-BE49-F238E27FC236}">
                  <a16:creationId xmlns:a16="http://schemas.microsoft.com/office/drawing/2014/main" id="{37A32797-E94C-B347-60E8-7C697817B100}"/>
                </a:ext>
              </a:extLst>
            </p:cNvPr>
            <p:cNvSpPr/>
            <p:nvPr userDrawn="1"/>
          </p:nvSpPr>
          <p:spPr>
            <a:xfrm>
              <a:off x="6886977" y="3983026"/>
              <a:ext cx="2215415" cy="369332"/>
            </a:xfrm>
            <a:prstGeom prst="rect">
              <a:avLst/>
            </a:prstGeom>
          </p:spPr>
          <p:txBody>
            <a:bodyPr wrap="none">
              <a:spAutoFit/>
            </a:bodyPr>
            <a:lstStyle/>
            <a:p>
              <a:r>
                <a:rPr lang="de-DE" sz="1800" b="0" dirty="0">
                  <a:solidFill>
                    <a:srgbClr val="595959"/>
                  </a:solidFill>
                </a:rPr>
                <a:t>CHRISTOPH WALTHER</a:t>
              </a:r>
              <a:endParaRPr lang="de-DE" sz="1800" b="0" dirty="0">
                <a:solidFill>
                  <a:srgbClr val="FF0000"/>
                </a:solidFill>
              </a:endParaRPr>
            </a:p>
          </p:txBody>
        </p:sp>
      </p:grpSp>
      <p:pic>
        <p:nvPicPr>
          <p:cNvPr id="48" name="Grafik 47">
            <a:extLst>
              <a:ext uri="{FF2B5EF4-FFF2-40B4-BE49-F238E27FC236}">
                <a16:creationId xmlns:a16="http://schemas.microsoft.com/office/drawing/2014/main" id="{087B7F4A-374E-301E-B0A9-7BACE6BA0F58}"/>
              </a:ext>
            </a:extLst>
          </p:cNvPr>
          <p:cNvPicPr>
            <a:picLocks noChangeAspect="1"/>
          </p:cNvPicPr>
          <p:nvPr userDrawn="1"/>
        </p:nvPicPr>
        <p:blipFill rotWithShape="1">
          <a:blip r:embed="rId2"/>
          <a:srcRect l="51600" t="8502" r="5119" b="33792"/>
          <a:stretch/>
        </p:blipFill>
        <p:spPr>
          <a:xfrm>
            <a:off x="5541892" y="3279504"/>
            <a:ext cx="921457" cy="921457"/>
          </a:xfrm>
          <a:prstGeom prst="ellipse">
            <a:avLst/>
          </a:prstGeom>
        </p:spPr>
      </p:pic>
      <p:pic>
        <p:nvPicPr>
          <p:cNvPr id="41" name="Grafik 40">
            <a:extLst>
              <a:ext uri="{FF2B5EF4-FFF2-40B4-BE49-F238E27FC236}">
                <a16:creationId xmlns:a16="http://schemas.microsoft.com/office/drawing/2014/main" id="{2FC66CD8-8A2B-DD8B-CA4A-9E6BF0AFA41F}"/>
              </a:ext>
            </a:extLst>
          </p:cNvPr>
          <p:cNvPicPr>
            <a:picLocks noChangeAspect="1"/>
          </p:cNvPicPr>
          <p:nvPr userDrawn="1"/>
        </p:nvPicPr>
        <p:blipFill rotWithShape="1">
          <a:blip r:embed="rId3"/>
          <a:srcRect/>
          <a:stretch/>
        </p:blipFill>
        <p:spPr>
          <a:xfrm>
            <a:off x="5541145" y="1850984"/>
            <a:ext cx="921457" cy="921457"/>
          </a:xfrm>
          <a:prstGeom prst="ellipse">
            <a:avLst/>
          </a:prstGeom>
        </p:spPr>
      </p:pic>
      <p:pic>
        <p:nvPicPr>
          <p:cNvPr id="50" name="Grafik 49">
            <a:extLst>
              <a:ext uri="{FF2B5EF4-FFF2-40B4-BE49-F238E27FC236}">
                <a16:creationId xmlns:a16="http://schemas.microsoft.com/office/drawing/2014/main" id="{5FC28727-E061-D824-E2F8-4AB5A1559965}"/>
              </a:ext>
            </a:extLst>
          </p:cNvPr>
          <p:cNvPicPr>
            <a:picLocks noChangeAspect="1"/>
          </p:cNvPicPr>
          <p:nvPr userDrawn="1"/>
        </p:nvPicPr>
        <p:blipFill>
          <a:blip r:embed="rId4"/>
          <a:stretch>
            <a:fillRect/>
          </a:stretch>
        </p:blipFill>
        <p:spPr>
          <a:xfrm>
            <a:off x="9123886" y="528871"/>
            <a:ext cx="542286" cy="641326"/>
          </a:xfrm>
          <a:prstGeom prst="rect">
            <a:avLst/>
          </a:prstGeom>
        </p:spPr>
      </p:pic>
    </p:spTree>
    <p:extLst>
      <p:ext uri="{BB962C8B-B14F-4D97-AF65-F5344CB8AC3E}">
        <p14:creationId xmlns:p14="http://schemas.microsoft.com/office/powerpoint/2010/main" val="3033881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o - rot">
    <p:spTree>
      <p:nvGrpSpPr>
        <p:cNvPr id="1" name=""/>
        <p:cNvGrpSpPr/>
        <p:nvPr/>
      </p:nvGrpSpPr>
      <p:grpSpPr>
        <a:xfrm>
          <a:off x="0" y="0"/>
          <a:ext cx="0" cy="0"/>
          <a:chOff x="0" y="0"/>
          <a:chExt cx="0" cy="0"/>
        </a:xfrm>
      </p:grpSpPr>
      <p:sp>
        <p:nvSpPr>
          <p:cNvPr id="14" name="Inhaltsplatzhalter 14">
            <a:extLst>
              <a:ext uri="{FF2B5EF4-FFF2-40B4-BE49-F238E27FC236}">
                <a16:creationId xmlns:a16="http://schemas.microsoft.com/office/drawing/2014/main" id="{64B62261-B436-4842-9B0D-B280CFE6F95B}"/>
              </a:ext>
            </a:extLst>
          </p:cNvPr>
          <p:cNvSpPr>
            <a:spLocks noGrp="1"/>
          </p:cNvSpPr>
          <p:nvPr>
            <p:ph sz="quarter" idx="13"/>
          </p:nvPr>
        </p:nvSpPr>
        <p:spPr>
          <a:xfrm>
            <a:off x="500063" y="742950"/>
            <a:ext cx="7800975" cy="557211"/>
          </a:xfrm>
          <a:prstGeom prst="rect">
            <a:avLst/>
          </a:prstGeom>
        </p:spPr>
        <p:txBody>
          <a:bodyPr/>
          <a:lstStyle>
            <a:lvl1pPr marL="0" indent="0">
              <a:buNone/>
              <a:defRPr sz="3600" b="1">
                <a:solidFill>
                  <a:srgbClr val="EE6A6C"/>
                </a:solidFill>
              </a:defRPr>
            </a:lvl1pPr>
          </a:lstStyle>
          <a:p>
            <a:r>
              <a:rPr lang="de-DE" dirty="0"/>
              <a:t>Mastertextformat bearbeiten</a:t>
            </a:r>
          </a:p>
        </p:txBody>
      </p:sp>
      <p:sp>
        <p:nvSpPr>
          <p:cNvPr id="9" name="Titel 4">
            <a:extLst>
              <a:ext uri="{FF2B5EF4-FFF2-40B4-BE49-F238E27FC236}">
                <a16:creationId xmlns:a16="http://schemas.microsoft.com/office/drawing/2014/main" id="{54978E76-41A9-8442-A46B-235F54F3C114}"/>
              </a:ext>
            </a:extLst>
          </p:cNvPr>
          <p:cNvSpPr txBox="1">
            <a:spLocks/>
          </p:cNvSpPr>
          <p:nvPr userDrawn="1"/>
        </p:nvSpPr>
        <p:spPr>
          <a:xfrm>
            <a:off x="511038" y="390881"/>
            <a:ext cx="8318500" cy="41304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1600" b="1" dirty="0">
                <a:solidFill>
                  <a:schemeClr val="tx1">
                    <a:lumMod val="65000"/>
                    <a:lumOff val="35000"/>
                  </a:schemeClr>
                </a:solidFill>
                <a:latin typeface="Calibri" panose="020F0502020204030204" pitchFamily="34" charset="0"/>
                <a:ea typeface="Malgun Gothic" charset="-127"/>
                <a:cs typeface="Calibri" panose="020F0502020204030204" pitchFamily="34" charset="0"/>
              </a:rPr>
              <a:t>TEAMS BILDEN</a:t>
            </a:r>
          </a:p>
        </p:txBody>
      </p:sp>
      <p:sp>
        <p:nvSpPr>
          <p:cNvPr id="15" name="Rechteck 14">
            <a:extLst>
              <a:ext uri="{FF2B5EF4-FFF2-40B4-BE49-F238E27FC236}">
                <a16:creationId xmlns:a16="http://schemas.microsoft.com/office/drawing/2014/main" id="{95DDA065-47CC-8F4A-82D2-688C7009CE2C}"/>
              </a:ext>
            </a:extLst>
          </p:cNvPr>
          <p:cNvSpPr/>
          <p:nvPr userDrawn="1"/>
        </p:nvSpPr>
        <p:spPr>
          <a:xfrm>
            <a:off x="-5173" y="-15458"/>
            <a:ext cx="9911173" cy="80133"/>
          </a:xfrm>
          <a:prstGeom prst="rect">
            <a:avLst/>
          </a:prstGeom>
          <a:solidFill>
            <a:srgbClr val="EC7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Calibri Regular"/>
            </a:endParaRPr>
          </a:p>
        </p:txBody>
      </p:sp>
      <p:sp>
        <p:nvSpPr>
          <p:cNvPr id="16" name="Rechteck 15">
            <a:extLst>
              <a:ext uri="{FF2B5EF4-FFF2-40B4-BE49-F238E27FC236}">
                <a16:creationId xmlns:a16="http://schemas.microsoft.com/office/drawing/2014/main" id="{4B25116E-4FD8-654C-B612-2C0C195BC68C}"/>
              </a:ext>
            </a:extLst>
          </p:cNvPr>
          <p:cNvSpPr/>
          <p:nvPr userDrawn="1"/>
        </p:nvSpPr>
        <p:spPr>
          <a:xfrm>
            <a:off x="-5173" y="6784591"/>
            <a:ext cx="9911173" cy="80133"/>
          </a:xfrm>
          <a:prstGeom prst="rect">
            <a:avLst/>
          </a:prstGeom>
          <a:solidFill>
            <a:srgbClr val="EC7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Calibri Regular"/>
            </a:endParaRPr>
          </a:p>
        </p:txBody>
      </p:sp>
      <p:sp>
        <p:nvSpPr>
          <p:cNvPr id="3" name="Textplatzhalter 2">
            <a:extLst>
              <a:ext uri="{FF2B5EF4-FFF2-40B4-BE49-F238E27FC236}">
                <a16:creationId xmlns:a16="http://schemas.microsoft.com/office/drawing/2014/main" id="{13F97840-42F3-67F1-C587-F64608E2DE85}"/>
              </a:ext>
            </a:extLst>
          </p:cNvPr>
          <p:cNvSpPr>
            <a:spLocks noGrp="1"/>
          </p:cNvSpPr>
          <p:nvPr>
            <p:ph type="body" sz="quarter" idx="14"/>
          </p:nvPr>
        </p:nvSpPr>
        <p:spPr>
          <a:xfrm>
            <a:off x="517918" y="1659274"/>
            <a:ext cx="9148254" cy="369332"/>
          </a:xfrm>
          <a:prstGeom prst="rect">
            <a:avLst/>
          </a:prstGeo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pic>
        <p:nvPicPr>
          <p:cNvPr id="13" name="Grafik 12">
            <a:extLst>
              <a:ext uri="{FF2B5EF4-FFF2-40B4-BE49-F238E27FC236}">
                <a16:creationId xmlns:a16="http://schemas.microsoft.com/office/drawing/2014/main" id="{3B64A666-4F89-8C18-2BCB-41FD183A90F3}"/>
              </a:ext>
            </a:extLst>
          </p:cNvPr>
          <p:cNvPicPr>
            <a:picLocks noChangeAspect="1"/>
          </p:cNvPicPr>
          <p:nvPr userDrawn="1"/>
        </p:nvPicPr>
        <p:blipFill>
          <a:blip r:embed="rId2"/>
          <a:stretch>
            <a:fillRect/>
          </a:stretch>
        </p:blipFill>
        <p:spPr>
          <a:xfrm>
            <a:off x="9123886" y="528871"/>
            <a:ext cx="542286" cy="641326"/>
          </a:xfrm>
          <a:prstGeom prst="rect">
            <a:avLst/>
          </a:prstGeom>
        </p:spPr>
      </p:pic>
      <p:sp>
        <p:nvSpPr>
          <p:cNvPr id="17" name="Textfeld 16">
            <a:extLst>
              <a:ext uri="{FF2B5EF4-FFF2-40B4-BE49-F238E27FC236}">
                <a16:creationId xmlns:a16="http://schemas.microsoft.com/office/drawing/2014/main" id="{8AAC8469-FF42-C7D8-C234-B40C565F982E}"/>
              </a:ext>
            </a:extLst>
          </p:cNvPr>
          <p:cNvSpPr txBox="1"/>
          <p:nvPr userDrawn="1"/>
        </p:nvSpPr>
        <p:spPr>
          <a:xfrm rot="16200000">
            <a:off x="-264496" y="3301522"/>
            <a:ext cx="790601" cy="246221"/>
          </a:xfrm>
          <a:prstGeom prst="rect">
            <a:avLst/>
          </a:prstGeom>
          <a:noFill/>
        </p:spPr>
        <p:txBody>
          <a:bodyPr wrap="none" rtlCol="0">
            <a:spAutoFit/>
          </a:bodyPr>
          <a:lstStyle/>
          <a:p>
            <a:r>
              <a:rPr lang="de-DE" sz="1000" dirty="0">
                <a:solidFill>
                  <a:schemeClr val="bg1">
                    <a:lumMod val="65000"/>
                  </a:schemeClr>
                </a:solidFill>
              </a:rPr>
              <a:t>© WIMASU</a:t>
            </a:r>
          </a:p>
        </p:txBody>
      </p:sp>
    </p:spTree>
    <p:extLst>
      <p:ext uri="{BB962C8B-B14F-4D97-AF65-F5344CB8AC3E}">
        <p14:creationId xmlns:p14="http://schemas.microsoft.com/office/powerpoint/2010/main" val="592215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o – Teameinteilung (2 Teams)">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1DE64444-DF6E-A54F-8BC5-898BA5FECEB3}"/>
              </a:ext>
            </a:extLst>
          </p:cNvPr>
          <p:cNvSpPr/>
          <p:nvPr userDrawn="1"/>
        </p:nvSpPr>
        <p:spPr>
          <a:xfrm>
            <a:off x="-5174" y="-15458"/>
            <a:ext cx="9918000" cy="80133"/>
          </a:xfrm>
          <a:prstGeom prst="rect">
            <a:avLst/>
          </a:prstGeom>
          <a:solidFill>
            <a:srgbClr val="416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Calibri Regular"/>
            </a:endParaRPr>
          </a:p>
        </p:txBody>
      </p:sp>
      <p:sp>
        <p:nvSpPr>
          <p:cNvPr id="18" name="Rechteck 17">
            <a:extLst>
              <a:ext uri="{FF2B5EF4-FFF2-40B4-BE49-F238E27FC236}">
                <a16:creationId xmlns:a16="http://schemas.microsoft.com/office/drawing/2014/main" id="{AEDEBE24-EDBD-814B-85D9-0B4D507994D4}"/>
              </a:ext>
            </a:extLst>
          </p:cNvPr>
          <p:cNvSpPr/>
          <p:nvPr userDrawn="1"/>
        </p:nvSpPr>
        <p:spPr>
          <a:xfrm>
            <a:off x="-5174" y="6791123"/>
            <a:ext cx="9918000" cy="80133"/>
          </a:xfrm>
          <a:prstGeom prst="rect">
            <a:avLst/>
          </a:prstGeom>
          <a:solidFill>
            <a:srgbClr val="416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Calibri Regular"/>
            </a:endParaRPr>
          </a:p>
        </p:txBody>
      </p:sp>
      <p:sp>
        <p:nvSpPr>
          <p:cNvPr id="24" name="Titel 4">
            <a:extLst>
              <a:ext uri="{FF2B5EF4-FFF2-40B4-BE49-F238E27FC236}">
                <a16:creationId xmlns:a16="http://schemas.microsoft.com/office/drawing/2014/main" id="{B12FBD5A-7D04-1D1D-DE5A-663BE23C9767}"/>
              </a:ext>
            </a:extLst>
          </p:cNvPr>
          <p:cNvSpPr txBox="1">
            <a:spLocks/>
          </p:cNvSpPr>
          <p:nvPr userDrawn="1"/>
        </p:nvSpPr>
        <p:spPr>
          <a:xfrm>
            <a:off x="511038" y="390881"/>
            <a:ext cx="3629447" cy="41304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1600" b="1" dirty="0">
                <a:solidFill>
                  <a:schemeClr val="tx1">
                    <a:lumMod val="65000"/>
                    <a:lumOff val="35000"/>
                  </a:schemeClr>
                </a:solidFill>
                <a:latin typeface="Calibri" panose="020F0502020204030204" pitchFamily="34" charset="0"/>
                <a:ea typeface="Malgun Gothic" charset="-127"/>
                <a:cs typeface="Calibri" panose="020F0502020204030204" pitchFamily="34" charset="0"/>
              </a:rPr>
              <a:t>VORSCHLAG VON:</a:t>
            </a:r>
          </a:p>
        </p:txBody>
      </p:sp>
      <p:sp>
        <p:nvSpPr>
          <p:cNvPr id="27" name="Inhaltsplatzhalter 14">
            <a:extLst>
              <a:ext uri="{FF2B5EF4-FFF2-40B4-BE49-F238E27FC236}">
                <a16:creationId xmlns:a16="http://schemas.microsoft.com/office/drawing/2014/main" id="{FCBFBF09-A060-ADD5-60A3-C54101380D67}"/>
              </a:ext>
            </a:extLst>
          </p:cNvPr>
          <p:cNvSpPr>
            <a:spLocks noGrp="1"/>
          </p:cNvSpPr>
          <p:nvPr>
            <p:ph sz="quarter" idx="13"/>
          </p:nvPr>
        </p:nvSpPr>
        <p:spPr>
          <a:xfrm>
            <a:off x="500063" y="707778"/>
            <a:ext cx="4988049" cy="557211"/>
          </a:xfrm>
          <a:prstGeom prst="rect">
            <a:avLst/>
          </a:prstGeom>
        </p:spPr>
        <p:txBody>
          <a:bodyPr/>
          <a:lstStyle>
            <a:lvl1pPr marL="0" indent="0">
              <a:buNone/>
              <a:defRPr sz="3000" b="1">
                <a:solidFill>
                  <a:srgbClr val="EC756F"/>
                </a:solidFill>
              </a:defRPr>
            </a:lvl1pPr>
          </a:lstStyle>
          <a:p>
            <a:r>
              <a:rPr lang="de-DE" dirty="0"/>
              <a:t>Mastertextformat bearbeiten</a:t>
            </a:r>
          </a:p>
        </p:txBody>
      </p:sp>
      <p:pic>
        <p:nvPicPr>
          <p:cNvPr id="30" name="Grafik 29">
            <a:extLst>
              <a:ext uri="{FF2B5EF4-FFF2-40B4-BE49-F238E27FC236}">
                <a16:creationId xmlns:a16="http://schemas.microsoft.com/office/drawing/2014/main" id="{677BD1D7-29EE-3C8A-110D-4A80352E533E}"/>
              </a:ext>
            </a:extLst>
          </p:cNvPr>
          <p:cNvPicPr>
            <a:picLocks noChangeAspect="1"/>
          </p:cNvPicPr>
          <p:nvPr userDrawn="1"/>
        </p:nvPicPr>
        <p:blipFill>
          <a:blip r:embed="rId2"/>
          <a:stretch>
            <a:fillRect/>
          </a:stretch>
        </p:blipFill>
        <p:spPr>
          <a:xfrm>
            <a:off x="9339258" y="528871"/>
            <a:ext cx="339615" cy="401640"/>
          </a:xfrm>
          <a:prstGeom prst="rect">
            <a:avLst/>
          </a:prstGeom>
        </p:spPr>
      </p:pic>
      <p:cxnSp>
        <p:nvCxnSpPr>
          <p:cNvPr id="2" name="Gerade Verbindung 1">
            <a:extLst>
              <a:ext uri="{FF2B5EF4-FFF2-40B4-BE49-F238E27FC236}">
                <a16:creationId xmlns:a16="http://schemas.microsoft.com/office/drawing/2014/main" id="{EC938D64-C8E3-9639-C2CB-3C70586425F6}"/>
              </a:ext>
            </a:extLst>
          </p:cNvPr>
          <p:cNvCxnSpPr>
            <a:cxnSpLocks/>
          </p:cNvCxnSpPr>
          <p:nvPr userDrawn="1"/>
        </p:nvCxnSpPr>
        <p:spPr>
          <a:xfrm flipH="1">
            <a:off x="1710" y="1264989"/>
            <a:ext cx="9911116" cy="0"/>
          </a:xfrm>
          <a:prstGeom prst="line">
            <a:avLst/>
          </a:prstGeom>
          <a:ln w="6350">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 name="Inhaltsplatzhalter 14">
            <a:extLst>
              <a:ext uri="{FF2B5EF4-FFF2-40B4-BE49-F238E27FC236}">
                <a16:creationId xmlns:a16="http://schemas.microsoft.com/office/drawing/2014/main" id="{D6804DAB-8F5D-8912-8F7D-B35D3077999B}"/>
              </a:ext>
            </a:extLst>
          </p:cNvPr>
          <p:cNvSpPr>
            <a:spLocks noGrp="1"/>
          </p:cNvSpPr>
          <p:nvPr>
            <p:ph sz="quarter" idx="14" hasCustomPrompt="1"/>
          </p:nvPr>
        </p:nvSpPr>
        <p:spPr>
          <a:xfrm>
            <a:off x="500063" y="1306630"/>
            <a:ext cx="3917825" cy="414712"/>
          </a:xfrm>
          <a:prstGeom prst="rect">
            <a:avLst/>
          </a:prstGeom>
        </p:spPr>
        <p:txBody>
          <a:bodyPr/>
          <a:lstStyle>
            <a:lvl1pPr marL="0" indent="0">
              <a:buNone/>
              <a:defRPr sz="2400" b="1">
                <a:solidFill>
                  <a:srgbClr val="37ADA8"/>
                </a:solidFill>
              </a:defRPr>
            </a:lvl1pPr>
          </a:lstStyle>
          <a:p>
            <a:r>
              <a:rPr lang="de-DE" dirty="0"/>
              <a:t>Team Nr.</a:t>
            </a:r>
          </a:p>
        </p:txBody>
      </p:sp>
      <p:sp>
        <p:nvSpPr>
          <p:cNvPr id="7" name="Inhaltsplatzhalter 14">
            <a:extLst>
              <a:ext uri="{FF2B5EF4-FFF2-40B4-BE49-F238E27FC236}">
                <a16:creationId xmlns:a16="http://schemas.microsoft.com/office/drawing/2014/main" id="{A56CD0F8-4F05-4595-1B45-79336DE56601}"/>
              </a:ext>
            </a:extLst>
          </p:cNvPr>
          <p:cNvSpPr>
            <a:spLocks noGrp="1"/>
          </p:cNvSpPr>
          <p:nvPr>
            <p:ph sz="quarter" idx="15" hasCustomPrompt="1"/>
          </p:nvPr>
        </p:nvSpPr>
        <p:spPr>
          <a:xfrm>
            <a:off x="5488112" y="1306630"/>
            <a:ext cx="3917825" cy="414712"/>
          </a:xfrm>
          <a:prstGeom prst="rect">
            <a:avLst/>
          </a:prstGeom>
        </p:spPr>
        <p:txBody>
          <a:bodyPr/>
          <a:lstStyle>
            <a:lvl1pPr marL="0" indent="0">
              <a:buNone/>
              <a:defRPr sz="2400" b="1">
                <a:solidFill>
                  <a:srgbClr val="37ADA8"/>
                </a:solidFill>
              </a:defRPr>
            </a:lvl1pPr>
          </a:lstStyle>
          <a:p>
            <a:r>
              <a:rPr lang="de-DE" dirty="0"/>
              <a:t>Team Nr.</a:t>
            </a:r>
          </a:p>
        </p:txBody>
      </p:sp>
      <p:sp>
        <p:nvSpPr>
          <p:cNvPr id="11" name="Textfeld 10">
            <a:extLst>
              <a:ext uri="{FF2B5EF4-FFF2-40B4-BE49-F238E27FC236}">
                <a16:creationId xmlns:a16="http://schemas.microsoft.com/office/drawing/2014/main" id="{BC41A659-5E16-2ADE-E788-12AB58032F12}"/>
              </a:ext>
            </a:extLst>
          </p:cNvPr>
          <p:cNvSpPr txBox="1"/>
          <p:nvPr userDrawn="1"/>
        </p:nvSpPr>
        <p:spPr>
          <a:xfrm rot="16200000">
            <a:off x="-264496" y="3301522"/>
            <a:ext cx="790601" cy="246221"/>
          </a:xfrm>
          <a:prstGeom prst="rect">
            <a:avLst/>
          </a:prstGeom>
          <a:noFill/>
        </p:spPr>
        <p:txBody>
          <a:bodyPr wrap="none" rtlCol="0">
            <a:spAutoFit/>
          </a:bodyPr>
          <a:lstStyle/>
          <a:p>
            <a:r>
              <a:rPr lang="de-DE" sz="1000" dirty="0">
                <a:solidFill>
                  <a:schemeClr val="bg1">
                    <a:lumMod val="65000"/>
                  </a:schemeClr>
                </a:solidFill>
              </a:rPr>
              <a:t>© WIMASU</a:t>
            </a:r>
          </a:p>
        </p:txBody>
      </p:sp>
    </p:spTree>
    <p:extLst>
      <p:ext uri="{BB962C8B-B14F-4D97-AF65-F5344CB8AC3E}">
        <p14:creationId xmlns:p14="http://schemas.microsoft.com/office/powerpoint/2010/main" val="228982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o – Teameinteilung (4 Teams)">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1DE64444-DF6E-A54F-8BC5-898BA5FECEB3}"/>
              </a:ext>
            </a:extLst>
          </p:cNvPr>
          <p:cNvSpPr/>
          <p:nvPr userDrawn="1"/>
        </p:nvSpPr>
        <p:spPr>
          <a:xfrm>
            <a:off x="-5174" y="-15458"/>
            <a:ext cx="9918000" cy="80133"/>
          </a:xfrm>
          <a:prstGeom prst="rect">
            <a:avLst/>
          </a:prstGeom>
          <a:solidFill>
            <a:srgbClr val="416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Calibri Regular"/>
            </a:endParaRPr>
          </a:p>
        </p:txBody>
      </p:sp>
      <p:sp>
        <p:nvSpPr>
          <p:cNvPr id="18" name="Rechteck 17">
            <a:extLst>
              <a:ext uri="{FF2B5EF4-FFF2-40B4-BE49-F238E27FC236}">
                <a16:creationId xmlns:a16="http://schemas.microsoft.com/office/drawing/2014/main" id="{AEDEBE24-EDBD-814B-85D9-0B4D507994D4}"/>
              </a:ext>
            </a:extLst>
          </p:cNvPr>
          <p:cNvSpPr/>
          <p:nvPr userDrawn="1"/>
        </p:nvSpPr>
        <p:spPr>
          <a:xfrm>
            <a:off x="-5174" y="6791123"/>
            <a:ext cx="9918000" cy="80133"/>
          </a:xfrm>
          <a:prstGeom prst="rect">
            <a:avLst/>
          </a:prstGeom>
          <a:solidFill>
            <a:srgbClr val="416E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Calibri Regular"/>
            </a:endParaRPr>
          </a:p>
        </p:txBody>
      </p:sp>
      <p:sp>
        <p:nvSpPr>
          <p:cNvPr id="24" name="Titel 4">
            <a:extLst>
              <a:ext uri="{FF2B5EF4-FFF2-40B4-BE49-F238E27FC236}">
                <a16:creationId xmlns:a16="http://schemas.microsoft.com/office/drawing/2014/main" id="{B12FBD5A-7D04-1D1D-DE5A-663BE23C9767}"/>
              </a:ext>
            </a:extLst>
          </p:cNvPr>
          <p:cNvSpPr txBox="1">
            <a:spLocks/>
          </p:cNvSpPr>
          <p:nvPr userDrawn="1"/>
        </p:nvSpPr>
        <p:spPr>
          <a:xfrm>
            <a:off x="511038" y="390881"/>
            <a:ext cx="3629447" cy="413042"/>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de-DE" sz="1600" b="1" dirty="0">
                <a:solidFill>
                  <a:schemeClr val="tx1">
                    <a:lumMod val="65000"/>
                    <a:lumOff val="35000"/>
                  </a:schemeClr>
                </a:solidFill>
                <a:latin typeface="Calibri" panose="020F0502020204030204" pitchFamily="34" charset="0"/>
                <a:ea typeface="Malgun Gothic" charset="-127"/>
                <a:cs typeface="Calibri" panose="020F0502020204030204" pitchFamily="34" charset="0"/>
              </a:rPr>
              <a:t>VORSCHLAG VON:</a:t>
            </a:r>
          </a:p>
        </p:txBody>
      </p:sp>
      <p:sp>
        <p:nvSpPr>
          <p:cNvPr id="27" name="Inhaltsplatzhalter 14">
            <a:extLst>
              <a:ext uri="{FF2B5EF4-FFF2-40B4-BE49-F238E27FC236}">
                <a16:creationId xmlns:a16="http://schemas.microsoft.com/office/drawing/2014/main" id="{FCBFBF09-A060-ADD5-60A3-C54101380D67}"/>
              </a:ext>
            </a:extLst>
          </p:cNvPr>
          <p:cNvSpPr>
            <a:spLocks noGrp="1"/>
          </p:cNvSpPr>
          <p:nvPr>
            <p:ph sz="quarter" idx="13"/>
          </p:nvPr>
        </p:nvSpPr>
        <p:spPr>
          <a:xfrm>
            <a:off x="500063" y="707778"/>
            <a:ext cx="4988049" cy="557211"/>
          </a:xfrm>
          <a:prstGeom prst="rect">
            <a:avLst/>
          </a:prstGeom>
        </p:spPr>
        <p:txBody>
          <a:bodyPr/>
          <a:lstStyle>
            <a:lvl1pPr marL="0" indent="0">
              <a:buNone/>
              <a:defRPr sz="3000" b="1">
                <a:solidFill>
                  <a:srgbClr val="EC756F"/>
                </a:solidFill>
              </a:defRPr>
            </a:lvl1pPr>
          </a:lstStyle>
          <a:p>
            <a:r>
              <a:rPr lang="de-DE" dirty="0"/>
              <a:t>Mastertextformat bearbeiten</a:t>
            </a:r>
          </a:p>
        </p:txBody>
      </p:sp>
      <p:pic>
        <p:nvPicPr>
          <p:cNvPr id="30" name="Grafik 29">
            <a:extLst>
              <a:ext uri="{FF2B5EF4-FFF2-40B4-BE49-F238E27FC236}">
                <a16:creationId xmlns:a16="http://schemas.microsoft.com/office/drawing/2014/main" id="{677BD1D7-29EE-3C8A-110D-4A80352E533E}"/>
              </a:ext>
            </a:extLst>
          </p:cNvPr>
          <p:cNvPicPr>
            <a:picLocks noChangeAspect="1"/>
          </p:cNvPicPr>
          <p:nvPr userDrawn="1"/>
        </p:nvPicPr>
        <p:blipFill>
          <a:blip r:embed="rId2"/>
          <a:stretch>
            <a:fillRect/>
          </a:stretch>
        </p:blipFill>
        <p:spPr>
          <a:xfrm>
            <a:off x="9339258" y="528871"/>
            <a:ext cx="339615" cy="401640"/>
          </a:xfrm>
          <a:prstGeom prst="rect">
            <a:avLst/>
          </a:prstGeom>
        </p:spPr>
      </p:pic>
      <p:cxnSp>
        <p:nvCxnSpPr>
          <p:cNvPr id="2" name="Gerade Verbindung 1">
            <a:extLst>
              <a:ext uri="{FF2B5EF4-FFF2-40B4-BE49-F238E27FC236}">
                <a16:creationId xmlns:a16="http://schemas.microsoft.com/office/drawing/2014/main" id="{EC938D64-C8E3-9639-C2CB-3C70586425F6}"/>
              </a:ext>
            </a:extLst>
          </p:cNvPr>
          <p:cNvCxnSpPr>
            <a:cxnSpLocks/>
          </p:cNvCxnSpPr>
          <p:nvPr userDrawn="1"/>
        </p:nvCxnSpPr>
        <p:spPr>
          <a:xfrm flipH="1">
            <a:off x="1710" y="1264989"/>
            <a:ext cx="9911116" cy="0"/>
          </a:xfrm>
          <a:prstGeom prst="line">
            <a:avLst/>
          </a:prstGeom>
          <a:ln w="6350">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6" name="Inhaltsplatzhalter 14">
            <a:extLst>
              <a:ext uri="{FF2B5EF4-FFF2-40B4-BE49-F238E27FC236}">
                <a16:creationId xmlns:a16="http://schemas.microsoft.com/office/drawing/2014/main" id="{D6804DAB-8F5D-8912-8F7D-B35D3077999B}"/>
              </a:ext>
            </a:extLst>
          </p:cNvPr>
          <p:cNvSpPr>
            <a:spLocks noGrp="1"/>
          </p:cNvSpPr>
          <p:nvPr>
            <p:ph sz="quarter" idx="14" hasCustomPrompt="1"/>
          </p:nvPr>
        </p:nvSpPr>
        <p:spPr>
          <a:xfrm>
            <a:off x="500064" y="1306630"/>
            <a:ext cx="2143062" cy="414712"/>
          </a:xfrm>
          <a:prstGeom prst="rect">
            <a:avLst/>
          </a:prstGeom>
        </p:spPr>
        <p:txBody>
          <a:bodyPr/>
          <a:lstStyle>
            <a:lvl1pPr marL="0" indent="0">
              <a:buNone/>
              <a:defRPr sz="2400" b="1">
                <a:solidFill>
                  <a:srgbClr val="37ADA8"/>
                </a:solidFill>
              </a:defRPr>
            </a:lvl1pPr>
          </a:lstStyle>
          <a:p>
            <a:r>
              <a:rPr lang="de-DE" dirty="0"/>
              <a:t>Team Nr.</a:t>
            </a:r>
          </a:p>
        </p:txBody>
      </p:sp>
      <p:sp>
        <p:nvSpPr>
          <p:cNvPr id="7" name="Inhaltsplatzhalter 14">
            <a:extLst>
              <a:ext uri="{FF2B5EF4-FFF2-40B4-BE49-F238E27FC236}">
                <a16:creationId xmlns:a16="http://schemas.microsoft.com/office/drawing/2014/main" id="{A56CD0F8-4F05-4595-1B45-79336DE56601}"/>
              </a:ext>
            </a:extLst>
          </p:cNvPr>
          <p:cNvSpPr>
            <a:spLocks noGrp="1"/>
          </p:cNvSpPr>
          <p:nvPr>
            <p:ph sz="quarter" idx="15" hasCustomPrompt="1"/>
          </p:nvPr>
        </p:nvSpPr>
        <p:spPr>
          <a:xfrm>
            <a:off x="2874209" y="1306630"/>
            <a:ext cx="2108014" cy="414712"/>
          </a:xfrm>
          <a:prstGeom prst="rect">
            <a:avLst/>
          </a:prstGeom>
        </p:spPr>
        <p:txBody>
          <a:bodyPr/>
          <a:lstStyle>
            <a:lvl1pPr marL="0" indent="0">
              <a:buNone/>
              <a:defRPr sz="2400" b="1">
                <a:solidFill>
                  <a:srgbClr val="37ADA8"/>
                </a:solidFill>
              </a:defRPr>
            </a:lvl1pPr>
          </a:lstStyle>
          <a:p>
            <a:r>
              <a:rPr lang="de-DE" dirty="0"/>
              <a:t>Team Nr.</a:t>
            </a:r>
          </a:p>
        </p:txBody>
      </p:sp>
      <p:sp>
        <p:nvSpPr>
          <p:cNvPr id="11" name="Textfeld 10">
            <a:extLst>
              <a:ext uri="{FF2B5EF4-FFF2-40B4-BE49-F238E27FC236}">
                <a16:creationId xmlns:a16="http://schemas.microsoft.com/office/drawing/2014/main" id="{BC41A659-5E16-2ADE-E788-12AB58032F12}"/>
              </a:ext>
            </a:extLst>
          </p:cNvPr>
          <p:cNvSpPr txBox="1"/>
          <p:nvPr userDrawn="1"/>
        </p:nvSpPr>
        <p:spPr>
          <a:xfrm rot="16200000">
            <a:off x="-264496" y="3301522"/>
            <a:ext cx="790601" cy="246221"/>
          </a:xfrm>
          <a:prstGeom prst="rect">
            <a:avLst/>
          </a:prstGeom>
          <a:noFill/>
        </p:spPr>
        <p:txBody>
          <a:bodyPr wrap="none" rtlCol="0">
            <a:spAutoFit/>
          </a:bodyPr>
          <a:lstStyle/>
          <a:p>
            <a:r>
              <a:rPr lang="de-DE" sz="1000" dirty="0">
                <a:solidFill>
                  <a:schemeClr val="bg1">
                    <a:lumMod val="65000"/>
                  </a:schemeClr>
                </a:solidFill>
              </a:rPr>
              <a:t>© WIMASU</a:t>
            </a:r>
          </a:p>
        </p:txBody>
      </p:sp>
      <p:sp>
        <p:nvSpPr>
          <p:cNvPr id="10" name="Inhaltsplatzhalter 14">
            <a:extLst>
              <a:ext uri="{FF2B5EF4-FFF2-40B4-BE49-F238E27FC236}">
                <a16:creationId xmlns:a16="http://schemas.microsoft.com/office/drawing/2014/main" id="{89CDFCB4-A6CF-8AC3-937D-519A0C690091}"/>
              </a:ext>
            </a:extLst>
          </p:cNvPr>
          <p:cNvSpPr>
            <a:spLocks noGrp="1"/>
          </p:cNvSpPr>
          <p:nvPr>
            <p:ph sz="quarter" idx="16" hasCustomPrompt="1"/>
          </p:nvPr>
        </p:nvSpPr>
        <p:spPr>
          <a:xfrm>
            <a:off x="7554400" y="1306630"/>
            <a:ext cx="2108014" cy="414712"/>
          </a:xfrm>
          <a:prstGeom prst="rect">
            <a:avLst/>
          </a:prstGeom>
        </p:spPr>
        <p:txBody>
          <a:bodyPr/>
          <a:lstStyle>
            <a:lvl1pPr marL="0" indent="0">
              <a:buNone/>
              <a:defRPr sz="2400" b="1">
                <a:solidFill>
                  <a:srgbClr val="37ADA8"/>
                </a:solidFill>
              </a:defRPr>
            </a:lvl1pPr>
          </a:lstStyle>
          <a:p>
            <a:r>
              <a:rPr lang="de-DE" dirty="0"/>
              <a:t>Team Nr.</a:t>
            </a:r>
          </a:p>
        </p:txBody>
      </p:sp>
      <p:sp>
        <p:nvSpPr>
          <p:cNvPr id="13" name="Inhaltsplatzhalter 14">
            <a:extLst>
              <a:ext uri="{FF2B5EF4-FFF2-40B4-BE49-F238E27FC236}">
                <a16:creationId xmlns:a16="http://schemas.microsoft.com/office/drawing/2014/main" id="{AFD4433B-8F45-D6A3-F89C-85F7DCA6F9B0}"/>
              </a:ext>
            </a:extLst>
          </p:cNvPr>
          <p:cNvSpPr>
            <a:spLocks noGrp="1"/>
          </p:cNvSpPr>
          <p:nvPr>
            <p:ph sz="quarter" idx="17" hasCustomPrompt="1"/>
          </p:nvPr>
        </p:nvSpPr>
        <p:spPr>
          <a:xfrm>
            <a:off x="5215303" y="1306630"/>
            <a:ext cx="2108014" cy="414712"/>
          </a:xfrm>
          <a:prstGeom prst="rect">
            <a:avLst/>
          </a:prstGeom>
        </p:spPr>
        <p:txBody>
          <a:bodyPr/>
          <a:lstStyle>
            <a:lvl1pPr marL="0" indent="0">
              <a:buNone/>
              <a:defRPr sz="2400" b="1">
                <a:solidFill>
                  <a:srgbClr val="37ADA8"/>
                </a:solidFill>
              </a:defRPr>
            </a:lvl1pPr>
          </a:lstStyle>
          <a:p>
            <a:r>
              <a:rPr lang="de-DE" dirty="0"/>
              <a:t>Team Nr.</a:t>
            </a:r>
          </a:p>
        </p:txBody>
      </p:sp>
    </p:spTree>
    <p:extLst>
      <p:ext uri="{BB962C8B-B14F-4D97-AF65-F5344CB8AC3E}">
        <p14:creationId xmlns:p14="http://schemas.microsoft.com/office/powerpoint/2010/main" val="345518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o - Wahlkarten">
    <p:spTree>
      <p:nvGrpSpPr>
        <p:cNvPr id="1" name=""/>
        <p:cNvGrpSpPr/>
        <p:nvPr/>
      </p:nvGrpSpPr>
      <p:grpSpPr>
        <a:xfrm>
          <a:off x="0" y="0"/>
          <a:ext cx="0" cy="0"/>
          <a:chOff x="0" y="0"/>
          <a:chExt cx="0" cy="0"/>
        </a:xfrm>
      </p:grpSpPr>
      <p:cxnSp>
        <p:nvCxnSpPr>
          <p:cNvPr id="10" name="Gerade Verbindung 9">
            <a:extLst>
              <a:ext uri="{FF2B5EF4-FFF2-40B4-BE49-F238E27FC236}">
                <a16:creationId xmlns:a16="http://schemas.microsoft.com/office/drawing/2014/main" id="{17D33966-CBBE-3794-625A-F02E3E9EADE1}"/>
              </a:ext>
            </a:extLst>
          </p:cNvPr>
          <p:cNvCxnSpPr>
            <a:cxnSpLocks/>
          </p:cNvCxnSpPr>
          <p:nvPr userDrawn="1"/>
        </p:nvCxnSpPr>
        <p:spPr>
          <a:xfrm>
            <a:off x="9906000" y="0"/>
            <a:ext cx="0" cy="6858000"/>
          </a:xfrm>
          <a:prstGeom prst="line">
            <a:avLst/>
          </a:prstGeom>
          <a:ln w="6350">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 name="Group 5">
            <a:extLst>
              <a:ext uri="{FF2B5EF4-FFF2-40B4-BE49-F238E27FC236}">
                <a16:creationId xmlns:a16="http://schemas.microsoft.com/office/drawing/2014/main" id="{B48459EF-3105-ADCF-A674-7C7D1A17CE5F}"/>
              </a:ext>
            </a:extLst>
          </p:cNvPr>
          <p:cNvGrpSpPr/>
          <p:nvPr userDrawn="1"/>
        </p:nvGrpSpPr>
        <p:grpSpPr>
          <a:xfrm rot="5400000">
            <a:off x="5724605" y="-759718"/>
            <a:ext cx="3424996" cy="4949999"/>
            <a:chOff x="-1" y="0"/>
            <a:chExt cx="3424996" cy="4949999"/>
          </a:xfrm>
        </p:grpSpPr>
        <p:sp>
          <p:nvSpPr>
            <p:cNvPr id="13" name="Rectangle 13">
              <a:extLst>
                <a:ext uri="{FF2B5EF4-FFF2-40B4-BE49-F238E27FC236}">
                  <a16:creationId xmlns:a16="http://schemas.microsoft.com/office/drawing/2014/main" id="{61CC4E54-573C-FE11-5423-88AA93E591D8}"/>
                </a:ext>
              </a:extLst>
            </p:cNvPr>
            <p:cNvSpPr>
              <a:spLocks noChangeAspect="1"/>
            </p:cNvSpPr>
            <p:nvPr/>
          </p:nvSpPr>
          <p:spPr>
            <a:xfrm>
              <a:off x="-1" y="0"/>
              <a:ext cx="3424996" cy="4949999"/>
            </a:xfrm>
            <a:prstGeom prst="rect">
              <a:avLst/>
            </a:prstGeom>
            <a:pattFill prst="pct50">
              <a:fgClr>
                <a:srgbClr val="37ADA8"/>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17" name="Rounded Rectangle 14">
              <a:extLst>
                <a:ext uri="{FF2B5EF4-FFF2-40B4-BE49-F238E27FC236}">
                  <a16:creationId xmlns:a16="http://schemas.microsoft.com/office/drawing/2014/main" id="{D01E8382-7849-5517-6340-EEDA93D55D4E}"/>
                </a:ext>
              </a:extLst>
            </p:cNvPr>
            <p:cNvSpPr>
              <a:spLocks noChangeAspect="1"/>
            </p:cNvSpPr>
            <p:nvPr/>
          </p:nvSpPr>
          <p:spPr>
            <a:xfrm>
              <a:off x="779327" y="84374"/>
              <a:ext cx="2561621"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grpSp>
        <p:nvGrpSpPr>
          <p:cNvPr id="18" name="Group 18">
            <a:extLst>
              <a:ext uri="{FF2B5EF4-FFF2-40B4-BE49-F238E27FC236}">
                <a16:creationId xmlns:a16="http://schemas.microsoft.com/office/drawing/2014/main" id="{2C3704C9-BAE7-C78B-3B5F-C4EE3B4924EA}"/>
              </a:ext>
            </a:extLst>
          </p:cNvPr>
          <p:cNvGrpSpPr/>
          <p:nvPr userDrawn="1"/>
        </p:nvGrpSpPr>
        <p:grpSpPr>
          <a:xfrm rot="5400000">
            <a:off x="762506" y="-759720"/>
            <a:ext cx="3424996" cy="4949999"/>
            <a:chOff x="-1" y="0"/>
            <a:chExt cx="3424996" cy="4949999"/>
          </a:xfrm>
        </p:grpSpPr>
        <p:sp>
          <p:nvSpPr>
            <p:cNvPr id="19" name="Rectangle 26">
              <a:extLst>
                <a:ext uri="{FF2B5EF4-FFF2-40B4-BE49-F238E27FC236}">
                  <a16:creationId xmlns:a16="http://schemas.microsoft.com/office/drawing/2014/main" id="{16034CBC-CC56-8C73-6CE3-11327AA0CCF3}"/>
                </a:ext>
              </a:extLst>
            </p:cNvPr>
            <p:cNvSpPr>
              <a:spLocks noChangeAspect="1"/>
            </p:cNvSpPr>
            <p:nvPr/>
          </p:nvSpPr>
          <p:spPr>
            <a:xfrm>
              <a:off x="-1" y="0"/>
              <a:ext cx="3424996" cy="4949999"/>
            </a:xfrm>
            <a:prstGeom prst="rect">
              <a:avLst/>
            </a:prstGeom>
            <a:pattFill prst="pct50">
              <a:fgClr>
                <a:srgbClr val="37ADA8"/>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20" name="Rounded Rectangle 27">
              <a:extLst>
                <a:ext uri="{FF2B5EF4-FFF2-40B4-BE49-F238E27FC236}">
                  <a16:creationId xmlns:a16="http://schemas.microsoft.com/office/drawing/2014/main" id="{49BB14B8-E76F-8F84-90B1-D8A934FE8E86}"/>
                </a:ext>
              </a:extLst>
            </p:cNvPr>
            <p:cNvSpPr>
              <a:spLocks noChangeAspect="1"/>
            </p:cNvSpPr>
            <p:nvPr/>
          </p:nvSpPr>
          <p:spPr>
            <a:xfrm>
              <a:off x="779327" y="84374"/>
              <a:ext cx="2561621"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grpSp>
        <p:nvGrpSpPr>
          <p:cNvPr id="21" name="Group 31">
            <a:extLst>
              <a:ext uri="{FF2B5EF4-FFF2-40B4-BE49-F238E27FC236}">
                <a16:creationId xmlns:a16="http://schemas.microsoft.com/office/drawing/2014/main" id="{D4E5315F-F9B1-D12B-E966-6726D49DB1AF}"/>
              </a:ext>
            </a:extLst>
          </p:cNvPr>
          <p:cNvGrpSpPr/>
          <p:nvPr userDrawn="1"/>
        </p:nvGrpSpPr>
        <p:grpSpPr>
          <a:xfrm rot="5400000">
            <a:off x="5724605" y="2670148"/>
            <a:ext cx="3424996" cy="4949999"/>
            <a:chOff x="-1" y="0"/>
            <a:chExt cx="3424996" cy="4949999"/>
          </a:xfrm>
        </p:grpSpPr>
        <p:sp>
          <p:nvSpPr>
            <p:cNvPr id="22" name="Rectangle 39">
              <a:extLst>
                <a:ext uri="{FF2B5EF4-FFF2-40B4-BE49-F238E27FC236}">
                  <a16:creationId xmlns:a16="http://schemas.microsoft.com/office/drawing/2014/main" id="{60A313AA-7571-0667-7132-4AB76E713B26}"/>
                </a:ext>
              </a:extLst>
            </p:cNvPr>
            <p:cNvSpPr>
              <a:spLocks noChangeAspect="1"/>
            </p:cNvSpPr>
            <p:nvPr/>
          </p:nvSpPr>
          <p:spPr>
            <a:xfrm>
              <a:off x="-1" y="0"/>
              <a:ext cx="3424996" cy="4949999"/>
            </a:xfrm>
            <a:prstGeom prst="rect">
              <a:avLst/>
            </a:prstGeom>
            <a:pattFill prst="pct50">
              <a:fgClr>
                <a:srgbClr val="37ADA8"/>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23" name="Rounded Rectangle 40">
              <a:extLst>
                <a:ext uri="{FF2B5EF4-FFF2-40B4-BE49-F238E27FC236}">
                  <a16:creationId xmlns:a16="http://schemas.microsoft.com/office/drawing/2014/main" id="{DBFEAFBE-C534-F42A-F3CA-CC1436480289}"/>
                </a:ext>
              </a:extLst>
            </p:cNvPr>
            <p:cNvSpPr>
              <a:spLocks noChangeAspect="1"/>
            </p:cNvSpPr>
            <p:nvPr userDrawn="1"/>
          </p:nvSpPr>
          <p:spPr>
            <a:xfrm>
              <a:off x="779327" y="84374"/>
              <a:ext cx="2561621"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grpSp>
        <p:nvGrpSpPr>
          <p:cNvPr id="24" name="Group 44">
            <a:extLst>
              <a:ext uri="{FF2B5EF4-FFF2-40B4-BE49-F238E27FC236}">
                <a16:creationId xmlns:a16="http://schemas.microsoft.com/office/drawing/2014/main" id="{D627E56C-1407-FEA3-EE53-56513CE6C1D9}"/>
              </a:ext>
            </a:extLst>
          </p:cNvPr>
          <p:cNvGrpSpPr/>
          <p:nvPr userDrawn="1"/>
        </p:nvGrpSpPr>
        <p:grpSpPr>
          <a:xfrm rot="5400000">
            <a:off x="762503" y="2670502"/>
            <a:ext cx="3424996" cy="4949999"/>
            <a:chOff x="-1" y="0"/>
            <a:chExt cx="3424996" cy="4949999"/>
          </a:xfrm>
        </p:grpSpPr>
        <p:sp>
          <p:nvSpPr>
            <p:cNvPr id="25" name="Rectangle 52">
              <a:extLst>
                <a:ext uri="{FF2B5EF4-FFF2-40B4-BE49-F238E27FC236}">
                  <a16:creationId xmlns:a16="http://schemas.microsoft.com/office/drawing/2014/main" id="{B6CF36BB-7E3A-A6F2-DC0A-FED9E3BF1403}"/>
                </a:ext>
              </a:extLst>
            </p:cNvPr>
            <p:cNvSpPr>
              <a:spLocks noChangeAspect="1"/>
            </p:cNvSpPr>
            <p:nvPr/>
          </p:nvSpPr>
          <p:spPr>
            <a:xfrm>
              <a:off x="-1" y="0"/>
              <a:ext cx="3424996" cy="4949999"/>
            </a:xfrm>
            <a:prstGeom prst="rect">
              <a:avLst/>
            </a:prstGeom>
            <a:pattFill prst="pct50">
              <a:fgClr>
                <a:srgbClr val="37ADA8"/>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26" name="Rounded Rectangle 53">
              <a:extLst>
                <a:ext uri="{FF2B5EF4-FFF2-40B4-BE49-F238E27FC236}">
                  <a16:creationId xmlns:a16="http://schemas.microsoft.com/office/drawing/2014/main" id="{5AAAF7B0-6845-365D-A384-CBAFB814864C}"/>
                </a:ext>
              </a:extLst>
            </p:cNvPr>
            <p:cNvSpPr>
              <a:spLocks noChangeAspect="1"/>
            </p:cNvSpPr>
            <p:nvPr/>
          </p:nvSpPr>
          <p:spPr>
            <a:xfrm>
              <a:off x="779327" y="84374"/>
              <a:ext cx="2561621"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27" name="Textfeld 6">
            <a:extLst>
              <a:ext uri="{FF2B5EF4-FFF2-40B4-BE49-F238E27FC236}">
                <a16:creationId xmlns:a16="http://schemas.microsoft.com/office/drawing/2014/main" id="{F0CFA99A-1F6C-6EEE-73C9-BBC13DF9E403}"/>
              </a:ext>
            </a:extLst>
          </p:cNvPr>
          <p:cNvSpPr txBox="1"/>
          <p:nvPr userDrawn="1"/>
        </p:nvSpPr>
        <p:spPr>
          <a:xfrm>
            <a:off x="3978527" y="3052398"/>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28" name="Textfeld 6">
            <a:extLst>
              <a:ext uri="{FF2B5EF4-FFF2-40B4-BE49-F238E27FC236}">
                <a16:creationId xmlns:a16="http://schemas.microsoft.com/office/drawing/2014/main" id="{6E9EEE9E-3A7F-E563-D1FB-CD5395863829}"/>
              </a:ext>
            </a:extLst>
          </p:cNvPr>
          <p:cNvSpPr txBox="1"/>
          <p:nvPr userDrawn="1"/>
        </p:nvSpPr>
        <p:spPr>
          <a:xfrm>
            <a:off x="3978527" y="6489078"/>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29" name="Textfeld 6">
            <a:extLst>
              <a:ext uri="{FF2B5EF4-FFF2-40B4-BE49-F238E27FC236}">
                <a16:creationId xmlns:a16="http://schemas.microsoft.com/office/drawing/2014/main" id="{B86E3D4D-7BB6-1948-379C-66CB1A4B0EAE}"/>
              </a:ext>
            </a:extLst>
          </p:cNvPr>
          <p:cNvSpPr txBox="1"/>
          <p:nvPr userDrawn="1"/>
        </p:nvSpPr>
        <p:spPr>
          <a:xfrm>
            <a:off x="8942993" y="3052397"/>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30" name="Textfeld 6">
            <a:extLst>
              <a:ext uri="{FF2B5EF4-FFF2-40B4-BE49-F238E27FC236}">
                <a16:creationId xmlns:a16="http://schemas.microsoft.com/office/drawing/2014/main" id="{EF7EB28C-754F-4BEE-FFC9-E3AEB561A4F9}"/>
              </a:ext>
            </a:extLst>
          </p:cNvPr>
          <p:cNvSpPr txBox="1"/>
          <p:nvPr userDrawn="1"/>
        </p:nvSpPr>
        <p:spPr>
          <a:xfrm>
            <a:off x="8942993" y="6489078"/>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14" name="Textplatzhalter 2">
            <a:extLst>
              <a:ext uri="{FF2B5EF4-FFF2-40B4-BE49-F238E27FC236}">
                <a16:creationId xmlns:a16="http://schemas.microsoft.com/office/drawing/2014/main" id="{579B123B-8D4B-6DBD-015B-D56B450776DA}"/>
              </a:ext>
            </a:extLst>
          </p:cNvPr>
          <p:cNvSpPr>
            <a:spLocks noGrp="1"/>
          </p:cNvSpPr>
          <p:nvPr>
            <p:ph type="body" sz="quarter" idx="14"/>
          </p:nvPr>
        </p:nvSpPr>
        <p:spPr>
          <a:xfrm>
            <a:off x="208194" y="925152"/>
            <a:ext cx="4533613" cy="369332"/>
          </a:xfrm>
          <a:prstGeom prst="rect">
            <a:avLst/>
          </a:prstGeom>
        </p:spPr>
        <p:txBody>
          <a:bodyPr/>
          <a:lstStyle>
            <a:lvl1pPr marL="0" indent="0" algn="just">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37" name="Textplatzhalter 2">
            <a:extLst>
              <a:ext uri="{FF2B5EF4-FFF2-40B4-BE49-F238E27FC236}">
                <a16:creationId xmlns:a16="http://schemas.microsoft.com/office/drawing/2014/main" id="{F6FF3800-1B2A-D9F6-E17D-9BC57C9A9CE1}"/>
              </a:ext>
            </a:extLst>
          </p:cNvPr>
          <p:cNvSpPr>
            <a:spLocks noGrp="1"/>
          </p:cNvSpPr>
          <p:nvPr>
            <p:ph type="body" sz="quarter" idx="15"/>
          </p:nvPr>
        </p:nvSpPr>
        <p:spPr>
          <a:xfrm>
            <a:off x="208194" y="4350149"/>
            <a:ext cx="4533613" cy="369332"/>
          </a:xfrm>
          <a:prstGeom prst="rect">
            <a:avLst/>
          </a:prstGeom>
        </p:spPr>
        <p:txBody>
          <a:bodyPr/>
          <a:lstStyle>
            <a:lvl1pPr marL="0" indent="0" algn="just">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40" name="Textplatzhalter 2">
            <a:extLst>
              <a:ext uri="{FF2B5EF4-FFF2-40B4-BE49-F238E27FC236}">
                <a16:creationId xmlns:a16="http://schemas.microsoft.com/office/drawing/2014/main" id="{1B1B7748-51C9-CC0F-0E02-EE1FFDEC3459}"/>
              </a:ext>
            </a:extLst>
          </p:cNvPr>
          <p:cNvSpPr>
            <a:spLocks noGrp="1"/>
          </p:cNvSpPr>
          <p:nvPr>
            <p:ph type="body" sz="quarter" idx="16"/>
          </p:nvPr>
        </p:nvSpPr>
        <p:spPr>
          <a:xfrm>
            <a:off x="208192" y="158116"/>
            <a:ext cx="4533613" cy="333783"/>
          </a:xfrm>
          <a:prstGeom prst="rect">
            <a:avLst/>
          </a:prstGeom>
        </p:spPr>
        <p:txBody>
          <a:bodyPr/>
          <a:lstStyle>
            <a:lvl1pPr marL="0" indent="0">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42" name="Textplatzhalter 2">
            <a:extLst>
              <a:ext uri="{FF2B5EF4-FFF2-40B4-BE49-F238E27FC236}">
                <a16:creationId xmlns:a16="http://schemas.microsoft.com/office/drawing/2014/main" id="{9C8B06C7-FE01-6E5F-F944-D2714D2B2DC8}"/>
              </a:ext>
            </a:extLst>
          </p:cNvPr>
          <p:cNvSpPr>
            <a:spLocks noGrp="1"/>
          </p:cNvSpPr>
          <p:nvPr>
            <p:ph type="body" sz="quarter" idx="17"/>
          </p:nvPr>
        </p:nvSpPr>
        <p:spPr>
          <a:xfrm>
            <a:off x="208194" y="409885"/>
            <a:ext cx="4533613" cy="369332"/>
          </a:xfrm>
          <a:prstGeom prst="rect">
            <a:avLst/>
          </a:prstGeom>
        </p:spPr>
        <p:txBody>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45" name="Textplatzhalter 2">
            <a:extLst>
              <a:ext uri="{FF2B5EF4-FFF2-40B4-BE49-F238E27FC236}">
                <a16:creationId xmlns:a16="http://schemas.microsoft.com/office/drawing/2014/main" id="{54FA7D92-863C-F11E-1FBB-4349E733E676}"/>
              </a:ext>
            </a:extLst>
          </p:cNvPr>
          <p:cNvSpPr>
            <a:spLocks noGrp="1"/>
          </p:cNvSpPr>
          <p:nvPr>
            <p:ph type="body" sz="quarter" idx="18"/>
          </p:nvPr>
        </p:nvSpPr>
        <p:spPr>
          <a:xfrm>
            <a:off x="208192" y="3589785"/>
            <a:ext cx="4533613" cy="333783"/>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46" name="Textplatzhalter 2">
            <a:extLst>
              <a:ext uri="{FF2B5EF4-FFF2-40B4-BE49-F238E27FC236}">
                <a16:creationId xmlns:a16="http://schemas.microsoft.com/office/drawing/2014/main" id="{F60AA672-92E7-8CC2-BCF4-2554FD710F2A}"/>
              </a:ext>
            </a:extLst>
          </p:cNvPr>
          <p:cNvSpPr>
            <a:spLocks noGrp="1"/>
          </p:cNvSpPr>
          <p:nvPr>
            <p:ph type="body" sz="quarter" idx="19"/>
          </p:nvPr>
        </p:nvSpPr>
        <p:spPr>
          <a:xfrm>
            <a:off x="208194" y="3841554"/>
            <a:ext cx="4533613" cy="369332"/>
          </a:xfrm>
          <a:prstGeom prst="rect">
            <a:avLst/>
          </a:prstGeom>
        </p:spPr>
        <p:txBody>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47" name="Textplatzhalter 2">
            <a:extLst>
              <a:ext uri="{FF2B5EF4-FFF2-40B4-BE49-F238E27FC236}">
                <a16:creationId xmlns:a16="http://schemas.microsoft.com/office/drawing/2014/main" id="{5C66BE34-E2A2-306A-A773-620E36302298}"/>
              </a:ext>
            </a:extLst>
          </p:cNvPr>
          <p:cNvSpPr>
            <a:spLocks noGrp="1"/>
          </p:cNvSpPr>
          <p:nvPr>
            <p:ph type="body" sz="quarter" idx="20"/>
          </p:nvPr>
        </p:nvSpPr>
        <p:spPr>
          <a:xfrm>
            <a:off x="5167246" y="925152"/>
            <a:ext cx="4533613" cy="369332"/>
          </a:xfrm>
          <a:prstGeom prst="rect">
            <a:avLst/>
          </a:prstGeom>
        </p:spPr>
        <p:txBody>
          <a:bodyPr/>
          <a:lstStyle>
            <a:lvl1pPr marL="0" indent="0" algn="just">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48" name="Textplatzhalter 2">
            <a:extLst>
              <a:ext uri="{FF2B5EF4-FFF2-40B4-BE49-F238E27FC236}">
                <a16:creationId xmlns:a16="http://schemas.microsoft.com/office/drawing/2014/main" id="{8F3258A8-FD11-40BD-7E18-A8734166E614}"/>
              </a:ext>
            </a:extLst>
          </p:cNvPr>
          <p:cNvSpPr>
            <a:spLocks noGrp="1"/>
          </p:cNvSpPr>
          <p:nvPr>
            <p:ph type="body" sz="quarter" idx="21"/>
          </p:nvPr>
        </p:nvSpPr>
        <p:spPr>
          <a:xfrm>
            <a:off x="5167246" y="4350149"/>
            <a:ext cx="4533613" cy="369332"/>
          </a:xfrm>
          <a:prstGeom prst="rect">
            <a:avLst/>
          </a:prstGeom>
        </p:spPr>
        <p:txBody>
          <a:bodyPr/>
          <a:lstStyle>
            <a:lvl1pPr marL="0" indent="0" algn="just">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49" name="Textplatzhalter 2">
            <a:extLst>
              <a:ext uri="{FF2B5EF4-FFF2-40B4-BE49-F238E27FC236}">
                <a16:creationId xmlns:a16="http://schemas.microsoft.com/office/drawing/2014/main" id="{02EE0A77-A63E-342A-E372-FD3EA2DD584E}"/>
              </a:ext>
            </a:extLst>
          </p:cNvPr>
          <p:cNvSpPr>
            <a:spLocks noGrp="1"/>
          </p:cNvSpPr>
          <p:nvPr>
            <p:ph type="body" sz="quarter" idx="22"/>
          </p:nvPr>
        </p:nvSpPr>
        <p:spPr>
          <a:xfrm>
            <a:off x="5167244" y="158116"/>
            <a:ext cx="4533613" cy="333783"/>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50" name="Textplatzhalter 2">
            <a:extLst>
              <a:ext uri="{FF2B5EF4-FFF2-40B4-BE49-F238E27FC236}">
                <a16:creationId xmlns:a16="http://schemas.microsoft.com/office/drawing/2014/main" id="{C7903AC8-7CFB-95AA-2C5A-3DBF0C1DE09C}"/>
              </a:ext>
            </a:extLst>
          </p:cNvPr>
          <p:cNvSpPr>
            <a:spLocks noGrp="1"/>
          </p:cNvSpPr>
          <p:nvPr>
            <p:ph type="body" sz="quarter" idx="23"/>
          </p:nvPr>
        </p:nvSpPr>
        <p:spPr>
          <a:xfrm>
            <a:off x="5167246" y="409885"/>
            <a:ext cx="4533613" cy="369332"/>
          </a:xfrm>
          <a:prstGeom prst="rect">
            <a:avLst/>
          </a:prstGeom>
        </p:spPr>
        <p:txBody>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51" name="Textplatzhalter 2">
            <a:extLst>
              <a:ext uri="{FF2B5EF4-FFF2-40B4-BE49-F238E27FC236}">
                <a16:creationId xmlns:a16="http://schemas.microsoft.com/office/drawing/2014/main" id="{69BBBC59-0CAC-64BA-59C3-41A0EF57C84A}"/>
              </a:ext>
            </a:extLst>
          </p:cNvPr>
          <p:cNvSpPr>
            <a:spLocks noGrp="1"/>
          </p:cNvSpPr>
          <p:nvPr>
            <p:ph type="body" sz="quarter" idx="24"/>
          </p:nvPr>
        </p:nvSpPr>
        <p:spPr>
          <a:xfrm>
            <a:off x="5167244" y="3589785"/>
            <a:ext cx="4533613" cy="333783"/>
          </a:xfrm>
          <a:prstGeom prst="rect">
            <a:avLst/>
          </a:prstGeom>
        </p:spPr>
        <p:txBody>
          <a:bodyPr/>
          <a:lstStyle>
            <a:lvl1pPr marL="0" indent="0">
              <a:buNone/>
              <a:defRPr sz="20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52" name="Textplatzhalter 2">
            <a:extLst>
              <a:ext uri="{FF2B5EF4-FFF2-40B4-BE49-F238E27FC236}">
                <a16:creationId xmlns:a16="http://schemas.microsoft.com/office/drawing/2014/main" id="{911CF579-F185-A984-8FE4-674D44228B62}"/>
              </a:ext>
            </a:extLst>
          </p:cNvPr>
          <p:cNvSpPr>
            <a:spLocks noGrp="1"/>
          </p:cNvSpPr>
          <p:nvPr>
            <p:ph type="body" sz="quarter" idx="25"/>
          </p:nvPr>
        </p:nvSpPr>
        <p:spPr>
          <a:xfrm>
            <a:off x="5167246" y="3841554"/>
            <a:ext cx="4533613" cy="369332"/>
          </a:xfrm>
          <a:prstGeom prst="rect">
            <a:avLst/>
          </a:prstGeom>
        </p:spPr>
        <p:txBody>
          <a:bodyPr/>
          <a:lstStyle>
            <a:lvl1pPr marL="0" indent="0">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Tree>
    <p:extLst>
      <p:ext uri="{BB962C8B-B14F-4D97-AF65-F5344CB8AC3E}">
        <p14:creationId xmlns:p14="http://schemas.microsoft.com/office/powerpoint/2010/main" val="2590631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o - Handicap">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9B7449B0-3BA3-57B0-FF96-11C94016CEBA}"/>
              </a:ext>
            </a:extLst>
          </p:cNvPr>
          <p:cNvGrpSpPr/>
          <p:nvPr userDrawn="1"/>
        </p:nvGrpSpPr>
        <p:grpSpPr>
          <a:xfrm>
            <a:off x="3" y="-1"/>
            <a:ext cx="4950000" cy="2286000"/>
            <a:chOff x="3" y="-1"/>
            <a:chExt cx="4950000" cy="2286000"/>
          </a:xfrm>
        </p:grpSpPr>
        <p:sp>
          <p:nvSpPr>
            <p:cNvPr id="31" name="Rectangle 26">
              <a:extLst>
                <a:ext uri="{FF2B5EF4-FFF2-40B4-BE49-F238E27FC236}">
                  <a16:creationId xmlns:a16="http://schemas.microsoft.com/office/drawing/2014/main" id="{70AAA4AE-6457-74C1-2A71-064DDCAEFE62}"/>
                </a:ext>
              </a:extLst>
            </p:cNvPr>
            <p:cNvSpPr>
              <a:spLocks/>
            </p:cNvSpPr>
            <p:nvPr userDrawn="1"/>
          </p:nvSpPr>
          <p:spPr>
            <a:xfrm rot="5400000">
              <a:off x="1332003" y="-1332001"/>
              <a:ext cx="2286000" cy="4950000"/>
            </a:xfrm>
            <a:prstGeom prst="rect">
              <a:avLst/>
            </a:prstGeom>
            <a:pattFill prst="pct50">
              <a:fgClr>
                <a:srgbClr val="EC756F"/>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32" name="Rounded Rectangle 14">
              <a:extLst>
                <a:ext uri="{FF2B5EF4-FFF2-40B4-BE49-F238E27FC236}">
                  <a16:creationId xmlns:a16="http://schemas.microsoft.com/office/drawing/2014/main" id="{71B84512-4FC3-3913-5665-DD69E1D2A5C2}"/>
                </a:ext>
              </a:extLst>
            </p:cNvPr>
            <p:cNvSpPr>
              <a:spLocks noChangeAspect="1"/>
            </p:cNvSpPr>
            <p:nvPr userDrawn="1"/>
          </p:nvSpPr>
          <p:spPr>
            <a:xfrm rot="5400000">
              <a:off x="1423713" y="-1246187"/>
              <a:ext cx="2120782"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sp>
          <p:nvSpPr>
            <p:cNvPr id="33" name="Textfeld 6">
              <a:extLst>
                <a:ext uri="{FF2B5EF4-FFF2-40B4-BE49-F238E27FC236}">
                  <a16:creationId xmlns:a16="http://schemas.microsoft.com/office/drawing/2014/main" id="{E72416BF-52F8-42C0-02B7-0FF97A69692D}"/>
                </a:ext>
              </a:extLst>
            </p:cNvPr>
            <p:cNvSpPr txBox="1"/>
            <p:nvPr userDrawn="1"/>
          </p:nvSpPr>
          <p:spPr>
            <a:xfrm>
              <a:off x="3989993" y="1913494"/>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grpSp>
      <p:grpSp>
        <p:nvGrpSpPr>
          <p:cNvPr id="34" name="Gruppieren 33">
            <a:extLst>
              <a:ext uri="{FF2B5EF4-FFF2-40B4-BE49-F238E27FC236}">
                <a16:creationId xmlns:a16="http://schemas.microsoft.com/office/drawing/2014/main" id="{60ACAB03-FDAB-DA88-86EC-323F769CD7A2}"/>
              </a:ext>
            </a:extLst>
          </p:cNvPr>
          <p:cNvGrpSpPr/>
          <p:nvPr userDrawn="1"/>
        </p:nvGrpSpPr>
        <p:grpSpPr>
          <a:xfrm>
            <a:off x="3" y="2286002"/>
            <a:ext cx="4950000" cy="2286000"/>
            <a:chOff x="3" y="-1"/>
            <a:chExt cx="4950000" cy="2286000"/>
          </a:xfrm>
        </p:grpSpPr>
        <p:sp>
          <p:nvSpPr>
            <p:cNvPr id="35" name="Rectangle 26">
              <a:extLst>
                <a:ext uri="{FF2B5EF4-FFF2-40B4-BE49-F238E27FC236}">
                  <a16:creationId xmlns:a16="http://schemas.microsoft.com/office/drawing/2014/main" id="{250E6433-36A9-4134-8E8C-AA37165934B0}"/>
                </a:ext>
              </a:extLst>
            </p:cNvPr>
            <p:cNvSpPr>
              <a:spLocks/>
            </p:cNvSpPr>
            <p:nvPr userDrawn="1"/>
          </p:nvSpPr>
          <p:spPr>
            <a:xfrm rot="5400000">
              <a:off x="1332003" y="-1332001"/>
              <a:ext cx="2286000" cy="4950000"/>
            </a:xfrm>
            <a:prstGeom prst="rect">
              <a:avLst/>
            </a:prstGeom>
            <a:pattFill prst="pct50">
              <a:fgClr>
                <a:srgbClr val="EC756F"/>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36" name="Rounded Rectangle 14">
              <a:extLst>
                <a:ext uri="{FF2B5EF4-FFF2-40B4-BE49-F238E27FC236}">
                  <a16:creationId xmlns:a16="http://schemas.microsoft.com/office/drawing/2014/main" id="{F08F3B43-8B42-68C2-B9FE-DFF630220052}"/>
                </a:ext>
              </a:extLst>
            </p:cNvPr>
            <p:cNvSpPr>
              <a:spLocks noChangeAspect="1"/>
            </p:cNvSpPr>
            <p:nvPr userDrawn="1"/>
          </p:nvSpPr>
          <p:spPr>
            <a:xfrm rot="5400000">
              <a:off x="1423713" y="-1246187"/>
              <a:ext cx="2120782"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sp>
          <p:nvSpPr>
            <p:cNvPr id="37" name="Textfeld 6">
              <a:extLst>
                <a:ext uri="{FF2B5EF4-FFF2-40B4-BE49-F238E27FC236}">
                  <a16:creationId xmlns:a16="http://schemas.microsoft.com/office/drawing/2014/main" id="{E55B8A7F-E8C7-FBF6-FD8E-AAE1FE445590}"/>
                </a:ext>
              </a:extLst>
            </p:cNvPr>
            <p:cNvSpPr txBox="1"/>
            <p:nvPr userDrawn="1"/>
          </p:nvSpPr>
          <p:spPr>
            <a:xfrm>
              <a:off x="3989993" y="1913494"/>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grpSp>
      <p:grpSp>
        <p:nvGrpSpPr>
          <p:cNvPr id="38" name="Gruppieren 37">
            <a:extLst>
              <a:ext uri="{FF2B5EF4-FFF2-40B4-BE49-F238E27FC236}">
                <a16:creationId xmlns:a16="http://schemas.microsoft.com/office/drawing/2014/main" id="{A4304CCC-3923-FF00-54CD-B22E952ECAE1}"/>
              </a:ext>
            </a:extLst>
          </p:cNvPr>
          <p:cNvGrpSpPr/>
          <p:nvPr userDrawn="1"/>
        </p:nvGrpSpPr>
        <p:grpSpPr>
          <a:xfrm>
            <a:off x="3" y="4571646"/>
            <a:ext cx="4950000" cy="2286000"/>
            <a:chOff x="3" y="-1"/>
            <a:chExt cx="4950000" cy="2286000"/>
          </a:xfrm>
        </p:grpSpPr>
        <p:sp>
          <p:nvSpPr>
            <p:cNvPr id="39" name="Rectangle 26">
              <a:extLst>
                <a:ext uri="{FF2B5EF4-FFF2-40B4-BE49-F238E27FC236}">
                  <a16:creationId xmlns:a16="http://schemas.microsoft.com/office/drawing/2014/main" id="{9FC515D0-D0D8-E0E7-9C12-F386A95F029A}"/>
                </a:ext>
              </a:extLst>
            </p:cNvPr>
            <p:cNvSpPr>
              <a:spLocks/>
            </p:cNvSpPr>
            <p:nvPr userDrawn="1"/>
          </p:nvSpPr>
          <p:spPr>
            <a:xfrm rot="5400000">
              <a:off x="1332003" y="-1332001"/>
              <a:ext cx="2286000" cy="4950000"/>
            </a:xfrm>
            <a:prstGeom prst="rect">
              <a:avLst/>
            </a:prstGeom>
            <a:pattFill prst="pct50">
              <a:fgClr>
                <a:srgbClr val="EC756F"/>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40" name="Rounded Rectangle 14">
              <a:extLst>
                <a:ext uri="{FF2B5EF4-FFF2-40B4-BE49-F238E27FC236}">
                  <a16:creationId xmlns:a16="http://schemas.microsoft.com/office/drawing/2014/main" id="{D95587FF-D36C-0633-8D98-06EF05C1E529}"/>
                </a:ext>
              </a:extLst>
            </p:cNvPr>
            <p:cNvSpPr>
              <a:spLocks noChangeAspect="1"/>
            </p:cNvSpPr>
            <p:nvPr userDrawn="1"/>
          </p:nvSpPr>
          <p:spPr>
            <a:xfrm rot="5400000">
              <a:off x="1423713" y="-1246187"/>
              <a:ext cx="2120782"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sp>
          <p:nvSpPr>
            <p:cNvPr id="41" name="Textfeld 6">
              <a:extLst>
                <a:ext uri="{FF2B5EF4-FFF2-40B4-BE49-F238E27FC236}">
                  <a16:creationId xmlns:a16="http://schemas.microsoft.com/office/drawing/2014/main" id="{ED6EB6B6-5F6F-0227-BC7D-EB7C136DDD61}"/>
                </a:ext>
              </a:extLst>
            </p:cNvPr>
            <p:cNvSpPr txBox="1"/>
            <p:nvPr userDrawn="1"/>
          </p:nvSpPr>
          <p:spPr>
            <a:xfrm>
              <a:off x="3989993" y="1913494"/>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grpSp>
      <p:grpSp>
        <p:nvGrpSpPr>
          <p:cNvPr id="42" name="Gruppieren 41">
            <a:extLst>
              <a:ext uri="{FF2B5EF4-FFF2-40B4-BE49-F238E27FC236}">
                <a16:creationId xmlns:a16="http://schemas.microsoft.com/office/drawing/2014/main" id="{CD0863DF-A294-2B89-3524-5C420ECC60A0}"/>
              </a:ext>
            </a:extLst>
          </p:cNvPr>
          <p:cNvGrpSpPr/>
          <p:nvPr userDrawn="1"/>
        </p:nvGrpSpPr>
        <p:grpSpPr>
          <a:xfrm>
            <a:off x="4950003" y="-1"/>
            <a:ext cx="4950000" cy="2286000"/>
            <a:chOff x="3" y="-1"/>
            <a:chExt cx="4950000" cy="2286000"/>
          </a:xfrm>
        </p:grpSpPr>
        <p:sp>
          <p:nvSpPr>
            <p:cNvPr id="43" name="Rectangle 26">
              <a:extLst>
                <a:ext uri="{FF2B5EF4-FFF2-40B4-BE49-F238E27FC236}">
                  <a16:creationId xmlns:a16="http://schemas.microsoft.com/office/drawing/2014/main" id="{7210514A-0392-154A-ADBC-DDECC72FF4E9}"/>
                </a:ext>
              </a:extLst>
            </p:cNvPr>
            <p:cNvSpPr>
              <a:spLocks/>
            </p:cNvSpPr>
            <p:nvPr userDrawn="1"/>
          </p:nvSpPr>
          <p:spPr>
            <a:xfrm rot="5400000">
              <a:off x="1332003" y="-1332001"/>
              <a:ext cx="2286000" cy="4950000"/>
            </a:xfrm>
            <a:prstGeom prst="rect">
              <a:avLst/>
            </a:prstGeom>
            <a:pattFill prst="pct50">
              <a:fgClr>
                <a:srgbClr val="EC756F"/>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44" name="Rounded Rectangle 14">
              <a:extLst>
                <a:ext uri="{FF2B5EF4-FFF2-40B4-BE49-F238E27FC236}">
                  <a16:creationId xmlns:a16="http://schemas.microsoft.com/office/drawing/2014/main" id="{98A74449-FB56-F6A3-56C0-99DF1402168D}"/>
                </a:ext>
              </a:extLst>
            </p:cNvPr>
            <p:cNvSpPr>
              <a:spLocks noChangeAspect="1"/>
            </p:cNvSpPr>
            <p:nvPr userDrawn="1"/>
          </p:nvSpPr>
          <p:spPr>
            <a:xfrm rot="5400000">
              <a:off x="1423713" y="-1246187"/>
              <a:ext cx="2120782"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sp>
          <p:nvSpPr>
            <p:cNvPr id="45" name="Textfeld 6">
              <a:extLst>
                <a:ext uri="{FF2B5EF4-FFF2-40B4-BE49-F238E27FC236}">
                  <a16:creationId xmlns:a16="http://schemas.microsoft.com/office/drawing/2014/main" id="{92BB3EFE-9DF7-0FFE-0029-164681434208}"/>
                </a:ext>
              </a:extLst>
            </p:cNvPr>
            <p:cNvSpPr txBox="1"/>
            <p:nvPr userDrawn="1"/>
          </p:nvSpPr>
          <p:spPr>
            <a:xfrm>
              <a:off x="3989993" y="1913494"/>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grpSp>
      <p:grpSp>
        <p:nvGrpSpPr>
          <p:cNvPr id="46" name="Gruppieren 45">
            <a:extLst>
              <a:ext uri="{FF2B5EF4-FFF2-40B4-BE49-F238E27FC236}">
                <a16:creationId xmlns:a16="http://schemas.microsoft.com/office/drawing/2014/main" id="{C0BC4EB0-41F2-6637-B854-39BC8E409D38}"/>
              </a:ext>
            </a:extLst>
          </p:cNvPr>
          <p:cNvGrpSpPr/>
          <p:nvPr userDrawn="1"/>
        </p:nvGrpSpPr>
        <p:grpSpPr>
          <a:xfrm>
            <a:off x="4950003" y="2286002"/>
            <a:ext cx="4950000" cy="2286000"/>
            <a:chOff x="3" y="-1"/>
            <a:chExt cx="4950000" cy="2286000"/>
          </a:xfrm>
        </p:grpSpPr>
        <p:sp>
          <p:nvSpPr>
            <p:cNvPr id="47" name="Rectangle 26">
              <a:extLst>
                <a:ext uri="{FF2B5EF4-FFF2-40B4-BE49-F238E27FC236}">
                  <a16:creationId xmlns:a16="http://schemas.microsoft.com/office/drawing/2014/main" id="{B3B1A2B5-FC37-BBF2-2FF7-FEC343361DF4}"/>
                </a:ext>
              </a:extLst>
            </p:cNvPr>
            <p:cNvSpPr>
              <a:spLocks/>
            </p:cNvSpPr>
            <p:nvPr userDrawn="1"/>
          </p:nvSpPr>
          <p:spPr>
            <a:xfrm rot="5400000">
              <a:off x="1332003" y="-1332001"/>
              <a:ext cx="2286000" cy="4950000"/>
            </a:xfrm>
            <a:prstGeom prst="rect">
              <a:avLst/>
            </a:prstGeom>
            <a:pattFill prst="pct50">
              <a:fgClr>
                <a:srgbClr val="EC756F"/>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48" name="Rounded Rectangle 14">
              <a:extLst>
                <a:ext uri="{FF2B5EF4-FFF2-40B4-BE49-F238E27FC236}">
                  <a16:creationId xmlns:a16="http://schemas.microsoft.com/office/drawing/2014/main" id="{74B0ADE3-00B8-6ACF-7811-8FA16A63CF73}"/>
                </a:ext>
              </a:extLst>
            </p:cNvPr>
            <p:cNvSpPr>
              <a:spLocks noChangeAspect="1"/>
            </p:cNvSpPr>
            <p:nvPr userDrawn="1"/>
          </p:nvSpPr>
          <p:spPr>
            <a:xfrm rot="5400000">
              <a:off x="1423713" y="-1246187"/>
              <a:ext cx="2120782"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sp>
          <p:nvSpPr>
            <p:cNvPr id="49" name="Textfeld 6">
              <a:extLst>
                <a:ext uri="{FF2B5EF4-FFF2-40B4-BE49-F238E27FC236}">
                  <a16:creationId xmlns:a16="http://schemas.microsoft.com/office/drawing/2014/main" id="{1392A61E-184D-7F42-0254-BE45EFE4E945}"/>
                </a:ext>
              </a:extLst>
            </p:cNvPr>
            <p:cNvSpPr txBox="1"/>
            <p:nvPr userDrawn="1"/>
          </p:nvSpPr>
          <p:spPr>
            <a:xfrm>
              <a:off x="3989993" y="1913494"/>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grpSp>
      <p:grpSp>
        <p:nvGrpSpPr>
          <p:cNvPr id="50" name="Gruppieren 49">
            <a:extLst>
              <a:ext uri="{FF2B5EF4-FFF2-40B4-BE49-F238E27FC236}">
                <a16:creationId xmlns:a16="http://schemas.microsoft.com/office/drawing/2014/main" id="{34F1BBA0-AB74-3074-BA1F-726E52687254}"/>
              </a:ext>
            </a:extLst>
          </p:cNvPr>
          <p:cNvGrpSpPr/>
          <p:nvPr userDrawn="1"/>
        </p:nvGrpSpPr>
        <p:grpSpPr>
          <a:xfrm>
            <a:off x="4950003" y="4571646"/>
            <a:ext cx="4950000" cy="2286000"/>
            <a:chOff x="3" y="-1"/>
            <a:chExt cx="4950000" cy="2286000"/>
          </a:xfrm>
        </p:grpSpPr>
        <p:sp>
          <p:nvSpPr>
            <p:cNvPr id="51" name="Rectangle 26">
              <a:extLst>
                <a:ext uri="{FF2B5EF4-FFF2-40B4-BE49-F238E27FC236}">
                  <a16:creationId xmlns:a16="http://schemas.microsoft.com/office/drawing/2014/main" id="{2FD67F6B-B2A9-8450-F0D2-6ABDA6139914}"/>
                </a:ext>
              </a:extLst>
            </p:cNvPr>
            <p:cNvSpPr>
              <a:spLocks/>
            </p:cNvSpPr>
            <p:nvPr userDrawn="1"/>
          </p:nvSpPr>
          <p:spPr>
            <a:xfrm rot="5400000">
              <a:off x="1332003" y="-1332001"/>
              <a:ext cx="2286000" cy="4950000"/>
            </a:xfrm>
            <a:prstGeom prst="rect">
              <a:avLst/>
            </a:prstGeom>
            <a:pattFill prst="pct50">
              <a:fgClr>
                <a:srgbClr val="EC756F"/>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52" name="Rounded Rectangle 14">
              <a:extLst>
                <a:ext uri="{FF2B5EF4-FFF2-40B4-BE49-F238E27FC236}">
                  <a16:creationId xmlns:a16="http://schemas.microsoft.com/office/drawing/2014/main" id="{B8035500-9D26-B575-C155-070BD98A0260}"/>
                </a:ext>
              </a:extLst>
            </p:cNvPr>
            <p:cNvSpPr>
              <a:spLocks noChangeAspect="1"/>
            </p:cNvSpPr>
            <p:nvPr userDrawn="1"/>
          </p:nvSpPr>
          <p:spPr>
            <a:xfrm rot="5400000">
              <a:off x="1423713" y="-1246187"/>
              <a:ext cx="2120782"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sp>
          <p:nvSpPr>
            <p:cNvPr id="53" name="Textfeld 6">
              <a:extLst>
                <a:ext uri="{FF2B5EF4-FFF2-40B4-BE49-F238E27FC236}">
                  <a16:creationId xmlns:a16="http://schemas.microsoft.com/office/drawing/2014/main" id="{DC19528A-7513-CB3F-ECD9-9E1F40305799}"/>
                </a:ext>
              </a:extLst>
            </p:cNvPr>
            <p:cNvSpPr txBox="1"/>
            <p:nvPr userDrawn="1"/>
          </p:nvSpPr>
          <p:spPr>
            <a:xfrm>
              <a:off x="3989993" y="1913494"/>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grpSp>
      <p:sp>
        <p:nvSpPr>
          <p:cNvPr id="2" name="Textplatzhalter 2">
            <a:extLst>
              <a:ext uri="{FF2B5EF4-FFF2-40B4-BE49-F238E27FC236}">
                <a16:creationId xmlns:a16="http://schemas.microsoft.com/office/drawing/2014/main" id="{93192CAB-C22F-32DA-3E29-2A2110553C7A}"/>
              </a:ext>
            </a:extLst>
          </p:cNvPr>
          <p:cNvSpPr>
            <a:spLocks noGrp="1"/>
          </p:cNvSpPr>
          <p:nvPr>
            <p:ph type="body" sz="quarter" idx="32"/>
          </p:nvPr>
        </p:nvSpPr>
        <p:spPr>
          <a:xfrm>
            <a:off x="231776" y="782861"/>
            <a:ext cx="4534623"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3" name="Textplatzhalter 2">
            <a:extLst>
              <a:ext uri="{FF2B5EF4-FFF2-40B4-BE49-F238E27FC236}">
                <a16:creationId xmlns:a16="http://schemas.microsoft.com/office/drawing/2014/main" id="{B174716C-8EA4-3066-1A6B-33F231D416D5}"/>
              </a:ext>
            </a:extLst>
          </p:cNvPr>
          <p:cNvSpPr>
            <a:spLocks noGrp="1"/>
          </p:cNvSpPr>
          <p:nvPr>
            <p:ph type="body" sz="quarter" idx="34"/>
          </p:nvPr>
        </p:nvSpPr>
        <p:spPr>
          <a:xfrm>
            <a:off x="5187773" y="782136"/>
            <a:ext cx="4534623"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4" name="Textplatzhalter 2">
            <a:extLst>
              <a:ext uri="{FF2B5EF4-FFF2-40B4-BE49-F238E27FC236}">
                <a16:creationId xmlns:a16="http://schemas.microsoft.com/office/drawing/2014/main" id="{CEEA9639-721D-F94A-48FB-84188170625A}"/>
              </a:ext>
            </a:extLst>
          </p:cNvPr>
          <p:cNvSpPr>
            <a:spLocks noGrp="1"/>
          </p:cNvSpPr>
          <p:nvPr>
            <p:ph type="body" sz="quarter" idx="35"/>
          </p:nvPr>
        </p:nvSpPr>
        <p:spPr>
          <a:xfrm>
            <a:off x="231776" y="3067744"/>
            <a:ext cx="4534623"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5" name="Textplatzhalter 2">
            <a:extLst>
              <a:ext uri="{FF2B5EF4-FFF2-40B4-BE49-F238E27FC236}">
                <a16:creationId xmlns:a16="http://schemas.microsoft.com/office/drawing/2014/main" id="{6EA6998A-F682-BAB5-B6B4-45A136FFA002}"/>
              </a:ext>
            </a:extLst>
          </p:cNvPr>
          <p:cNvSpPr>
            <a:spLocks noGrp="1"/>
          </p:cNvSpPr>
          <p:nvPr>
            <p:ph type="body" sz="quarter" idx="36"/>
          </p:nvPr>
        </p:nvSpPr>
        <p:spPr>
          <a:xfrm>
            <a:off x="5187773" y="3064521"/>
            <a:ext cx="4534623"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6" name="Textplatzhalter 2">
            <a:extLst>
              <a:ext uri="{FF2B5EF4-FFF2-40B4-BE49-F238E27FC236}">
                <a16:creationId xmlns:a16="http://schemas.microsoft.com/office/drawing/2014/main" id="{1FEA1182-0E9F-5AC0-B0AF-2967F7A66BE2}"/>
              </a:ext>
            </a:extLst>
          </p:cNvPr>
          <p:cNvSpPr>
            <a:spLocks noGrp="1"/>
          </p:cNvSpPr>
          <p:nvPr>
            <p:ph type="body" sz="quarter" idx="37"/>
          </p:nvPr>
        </p:nvSpPr>
        <p:spPr>
          <a:xfrm>
            <a:off x="231776" y="5353388"/>
            <a:ext cx="4534623"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7" name="Textplatzhalter 2">
            <a:extLst>
              <a:ext uri="{FF2B5EF4-FFF2-40B4-BE49-F238E27FC236}">
                <a16:creationId xmlns:a16="http://schemas.microsoft.com/office/drawing/2014/main" id="{F999E1D2-2479-4F7B-F640-3EA3C5915C34}"/>
              </a:ext>
            </a:extLst>
          </p:cNvPr>
          <p:cNvSpPr>
            <a:spLocks noGrp="1"/>
          </p:cNvSpPr>
          <p:nvPr>
            <p:ph type="body" sz="quarter" idx="38"/>
          </p:nvPr>
        </p:nvSpPr>
        <p:spPr>
          <a:xfrm>
            <a:off x="5187773" y="5350345"/>
            <a:ext cx="4534623"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10" name="Eine Ecke des Rechtecks abrunden 9">
            <a:extLst>
              <a:ext uri="{FF2B5EF4-FFF2-40B4-BE49-F238E27FC236}">
                <a16:creationId xmlns:a16="http://schemas.microsoft.com/office/drawing/2014/main" id="{1652A718-6ACB-8A49-CCF1-B95EE3BC4527}"/>
              </a:ext>
            </a:extLst>
          </p:cNvPr>
          <p:cNvSpPr/>
          <p:nvPr userDrawn="1"/>
        </p:nvSpPr>
        <p:spPr>
          <a:xfrm rot="5400000">
            <a:off x="549154" y="1753509"/>
            <a:ext cx="659238" cy="1743478"/>
          </a:xfrm>
          <a:prstGeom prst="round1Rect">
            <a:avLst>
              <a:gd name="adj" fmla="val 50000"/>
            </a:avLst>
          </a:prstGeom>
          <a:pattFill prst="pct50">
            <a:fgClr>
              <a:srgbClr val="EC756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ine Ecke des Rechtecks abrunden 10">
            <a:extLst>
              <a:ext uri="{FF2B5EF4-FFF2-40B4-BE49-F238E27FC236}">
                <a16:creationId xmlns:a16="http://schemas.microsoft.com/office/drawing/2014/main" id="{FC9DA1E3-1C71-83FF-4564-B19C8A2F8145}"/>
              </a:ext>
            </a:extLst>
          </p:cNvPr>
          <p:cNvSpPr/>
          <p:nvPr userDrawn="1"/>
        </p:nvSpPr>
        <p:spPr>
          <a:xfrm rot="5400000">
            <a:off x="549154" y="4039509"/>
            <a:ext cx="659238" cy="1743478"/>
          </a:xfrm>
          <a:prstGeom prst="round1Rect">
            <a:avLst>
              <a:gd name="adj" fmla="val 50000"/>
            </a:avLst>
          </a:prstGeom>
          <a:pattFill prst="pct50">
            <a:fgClr>
              <a:srgbClr val="EC756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ine Ecke des Rechtecks abrunden 11">
            <a:extLst>
              <a:ext uri="{FF2B5EF4-FFF2-40B4-BE49-F238E27FC236}">
                <a16:creationId xmlns:a16="http://schemas.microsoft.com/office/drawing/2014/main" id="{44FBCD4B-190F-F821-A264-10D447BC7E23}"/>
              </a:ext>
            </a:extLst>
          </p:cNvPr>
          <p:cNvSpPr/>
          <p:nvPr userDrawn="1"/>
        </p:nvSpPr>
        <p:spPr>
          <a:xfrm rot="5400000">
            <a:off x="549154" y="-534181"/>
            <a:ext cx="659238" cy="1743478"/>
          </a:xfrm>
          <a:prstGeom prst="round1Rect">
            <a:avLst>
              <a:gd name="adj" fmla="val 50000"/>
            </a:avLst>
          </a:prstGeom>
          <a:pattFill prst="pct50">
            <a:fgClr>
              <a:srgbClr val="EC756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platzhalter 2">
            <a:extLst>
              <a:ext uri="{FF2B5EF4-FFF2-40B4-BE49-F238E27FC236}">
                <a16:creationId xmlns:a16="http://schemas.microsoft.com/office/drawing/2014/main" id="{1A5000AC-4A14-73B8-52EC-620DBC3064D0}"/>
              </a:ext>
            </a:extLst>
          </p:cNvPr>
          <p:cNvSpPr>
            <a:spLocks noGrp="1"/>
          </p:cNvSpPr>
          <p:nvPr>
            <p:ph type="body" sz="quarter" idx="39" hasCustomPrompt="1"/>
          </p:nvPr>
        </p:nvSpPr>
        <p:spPr>
          <a:xfrm>
            <a:off x="162807" y="118813"/>
            <a:ext cx="1492185" cy="291072"/>
          </a:xfrm>
          <a:prstGeom prst="rect">
            <a:avLst/>
          </a:prstGeom>
        </p:spPr>
        <p:txBody>
          <a:bodyPr anchor="b"/>
          <a:lstStyle>
            <a:lvl1pPr marL="0" indent="0" algn="l">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14" name="Eine Ecke des Rechtecks abrunden 13">
            <a:extLst>
              <a:ext uri="{FF2B5EF4-FFF2-40B4-BE49-F238E27FC236}">
                <a16:creationId xmlns:a16="http://schemas.microsoft.com/office/drawing/2014/main" id="{9D4D8607-700F-006C-4133-3772F2CE087C}"/>
              </a:ext>
            </a:extLst>
          </p:cNvPr>
          <p:cNvSpPr/>
          <p:nvPr userDrawn="1"/>
        </p:nvSpPr>
        <p:spPr>
          <a:xfrm rot="5400000">
            <a:off x="5499154" y="1753509"/>
            <a:ext cx="659238" cy="1743478"/>
          </a:xfrm>
          <a:prstGeom prst="round1Rect">
            <a:avLst>
              <a:gd name="adj" fmla="val 50000"/>
            </a:avLst>
          </a:prstGeom>
          <a:pattFill prst="pct50">
            <a:fgClr>
              <a:srgbClr val="EC756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ine Ecke des Rechtecks abrunden 14">
            <a:extLst>
              <a:ext uri="{FF2B5EF4-FFF2-40B4-BE49-F238E27FC236}">
                <a16:creationId xmlns:a16="http://schemas.microsoft.com/office/drawing/2014/main" id="{0A77719F-5161-DD94-A1C8-DEDAC4B17033}"/>
              </a:ext>
            </a:extLst>
          </p:cNvPr>
          <p:cNvSpPr/>
          <p:nvPr userDrawn="1"/>
        </p:nvSpPr>
        <p:spPr>
          <a:xfrm rot="5400000">
            <a:off x="5499154" y="4039509"/>
            <a:ext cx="659238" cy="1743478"/>
          </a:xfrm>
          <a:prstGeom prst="round1Rect">
            <a:avLst>
              <a:gd name="adj" fmla="val 50000"/>
            </a:avLst>
          </a:prstGeom>
          <a:pattFill prst="pct50">
            <a:fgClr>
              <a:srgbClr val="EC756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ine Ecke des Rechtecks abrunden 16">
            <a:extLst>
              <a:ext uri="{FF2B5EF4-FFF2-40B4-BE49-F238E27FC236}">
                <a16:creationId xmlns:a16="http://schemas.microsoft.com/office/drawing/2014/main" id="{92FB0D8B-2544-0BC3-C96E-49095C9CC08A}"/>
              </a:ext>
            </a:extLst>
          </p:cNvPr>
          <p:cNvSpPr/>
          <p:nvPr userDrawn="1"/>
        </p:nvSpPr>
        <p:spPr>
          <a:xfrm rot="5400000">
            <a:off x="5499154" y="-537356"/>
            <a:ext cx="659238" cy="1743478"/>
          </a:xfrm>
          <a:prstGeom prst="round1Rect">
            <a:avLst>
              <a:gd name="adj" fmla="val 50000"/>
            </a:avLst>
          </a:prstGeom>
          <a:pattFill prst="pct50">
            <a:fgClr>
              <a:srgbClr val="EC756F"/>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platzhalter 2">
            <a:extLst>
              <a:ext uri="{FF2B5EF4-FFF2-40B4-BE49-F238E27FC236}">
                <a16:creationId xmlns:a16="http://schemas.microsoft.com/office/drawing/2014/main" id="{2D592B60-0341-AC80-2E93-4FF44DCC6CF7}"/>
              </a:ext>
            </a:extLst>
          </p:cNvPr>
          <p:cNvSpPr>
            <a:spLocks noGrp="1"/>
          </p:cNvSpPr>
          <p:nvPr>
            <p:ph type="body" sz="quarter" idx="17" hasCustomPrompt="1"/>
          </p:nvPr>
        </p:nvSpPr>
        <p:spPr>
          <a:xfrm>
            <a:off x="156119" y="371305"/>
            <a:ext cx="1498185" cy="167823"/>
          </a:xfrm>
          <a:prstGeom prst="rect">
            <a:avLst/>
          </a:prstGeom>
        </p:spPr>
        <p:txBody>
          <a:bodyPr anchor="ctr"/>
          <a:lstStyle>
            <a:lvl1pPr marL="0" indent="0" algn="l">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19" name="Textplatzhalter 2">
            <a:extLst>
              <a:ext uri="{FF2B5EF4-FFF2-40B4-BE49-F238E27FC236}">
                <a16:creationId xmlns:a16="http://schemas.microsoft.com/office/drawing/2014/main" id="{04906E71-FA50-BB93-DB50-8149F84DAC05}"/>
              </a:ext>
            </a:extLst>
          </p:cNvPr>
          <p:cNvSpPr>
            <a:spLocks noGrp="1"/>
          </p:cNvSpPr>
          <p:nvPr>
            <p:ph type="body" sz="quarter" idx="40" hasCustomPrompt="1"/>
          </p:nvPr>
        </p:nvSpPr>
        <p:spPr>
          <a:xfrm>
            <a:off x="162807" y="2406725"/>
            <a:ext cx="1492185" cy="291072"/>
          </a:xfrm>
          <a:prstGeom prst="rect">
            <a:avLst/>
          </a:prstGeom>
        </p:spPr>
        <p:txBody>
          <a:bodyPr anchor="b"/>
          <a:lstStyle>
            <a:lvl1pPr marL="0" indent="0" algn="l">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0" name="Textplatzhalter 2">
            <a:extLst>
              <a:ext uri="{FF2B5EF4-FFF2-40B4-BE49-F238E27FC236}">
                <a16:creationId xmlns:a16="http://schemas.microsoft.com/office/drawing/2014/main" id="{6E70AB7E-4430-AC43-A5AB-96783C2C34B3}"/>
              </a:ext>
            </a:extLst>
          </p:cNvPr>
          <p:cNvSpPr>
            <a:spLocks noGrp="1"/>
          </p:cNvSpPr>
          <p:nvPr>
            <p:ph type="body" sz="quarter" idx="41" hasCustomPrompt="1"/>
          </p:nvPr>
        </p:nvSpPr>
        <p:spPr>
          <a:xfrm>
            <a:off x="156119" y="2659217"/>
            <a:ext cx="1498185" cy="167823"/>
          </a:xfrm>
          <a:prstGeom prst="rect">
            <a:avLst/>
          </a:prstGeom>
        </p:spPr>
        <p:txBody>
          <a:bodyPr anchor="ctr"/>
          <a:lstStyle>
            <a:lvl1pPr marL="0" indent="0" algn="l">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1" name="Textplatzhalter 2">
            <a:extLst>
              <a:ext uri="{FF2B5EF4-FFF2-40B4-BE49-F238E27FC236}">
                <a16:creationId xmlns:a16="http://schemas.microsoft.com/office/drawing/2014/main" id="{10DF8846-DA49-74CB-EA12-C20D60641807}"/>
              </a:ext>
            </a:extLst>
          </p:cNvPr>
          <p:cNvSpPr>
            <a:spLocks noGrp="1"/>
          </p:cNvSpPr>
          <p:nvPr>
            <p:ph type="body" sz="quarter" idx="42" hasCustomPrompt="1"/>
          </p:nvPr>
        </p:nvSpPr>
        <p:spPr>
          <a:xfrm>
            <a:off x="162807" y="4692369"/>
            <a:ext cx="1492185" cy="291072"/>
          </a:xfrm>
          <a:prstGeom prst="rect">
            <a:avLst/>
          </a:prstGeom>
        </p:spPr>
        <p:txBody>
          <a:bodyPr anchor="b"/>
          <a:lstStyle>
            <a:lvl1pPr marL="0" indent="0" algn="l">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2" name="Textplatzhalter 2">
            <a:extLst>
              <a:ext uri="{FF2B5EF4-FFF2-40B4-BE49-F238E27FC236}">
                <a16:creationId xmlns:a16="http://schemas.microsoft.com/office/drawing/2014/main" id="{BA3226D7-1886-5CEE-A3BA-EBA4274A491B}"/>
              </a:ext>
            </a:extLst>
          </p:cNvPr>
          <p:cNvSpPr>
            <a:spLocks noGrp="1"/>
          </p:cNvSpPr>
          <p:nvPr>
            <p:ph type="body" sz="quarter" idx="43" hasCustomPrompt="1"/>
          </p:nvPr>
        </p:nvSpPr>
        <p:spPr>
          <a:xfrm>
            <a:off x="156119" y="4944861"/>
            <a:ext cx="1498185" cy="167823"/>
          </a:xfrm>
          <a:prstGeom prst="rect">
            <a:avLst/>
          </a:prstGeom>
        </p:spPr>
        <p:txBody>
          <a:bodyPr anchor="ctr"/>
          <a:lstStyle>
            <a:lvl1pPr marL="0" indent="0" algn="l">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3" name="Textplatzhalter 2">
            <a:extLst>
              <a:ext uri="{FF2B5EF4-FFF2-40B4-BE49-F238E27FC236}">
                <a16:creationId xmlns:a16="http://schemas.microsoft.com/office/drawing/2014/main" id="{304B2D37-2A4E-F7D9-1A22-ACDAB9A4E17A}"/>
              </a:ext>
            </a:extLst>
          </p:cNvPr>
          <p:cNvSpPr>
            <a:spLocks noGrp="1"/>
          </p:cNvSpPr>
          <p:nvPr>
            <p:ph type="body" sz="quarter" idx="44" hasCustomPrompt="1"/>
          </p:nvPr>
        </p:nvSpPr>
        <p:spPr>
          <a:xfrm>
            <a:off x="5115911" y="118813"/>
            <a:ext cx="1492185" cy="291072"/>
          </a:xfrm>
          <a:prstGeom prst="rect">
            <a:avLst/>
          </a:prstGeom>
        </p:spPr>
        <p:txBody>
          <a:bodyPr anchor="b"/>
          <a:lstStyle>
            <a:lvl1pPr marL="0" indent="0" algn="l">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4" name="Textplatzhalter 2">
            <a:extLst>
              <a:ext uri="{FF2B5EF4-FFF2-40B4-BE49-F238E27FC236}">
                <a16:creationId xmlns:a16="http://schemas.microsoft.com/office/drawing/2014/main" id="{2ED2607B-B3B3-3E46-EAD4-EA9BADFF322D}"/>
              </a:ext>
            </a:extLst>
          </p:cNvPr>
          <p:cNvSpPr>
            <a:spLocks noGrp="1"/>
          </p:cNvSpPr>
          <p:nvPr>
            <p:ph type="body" sz="quarter" idx="45" hasCustomPrompt="1"/>
          </p:nvPr>
        </p:nvSpPr>
        <p:spPr>
          <a:xfrm>
            <a:off x="5109223" y="371305"/>
            <a:ext cx="1498185" cy="167823"/>
          </a:xfrm>
          <a:prstGeom prst="rect">
            <a:avLst/>
          </a:prstGeom>
        </p:spPr>
        <p:txBody>
          <a:bodyPr anchor="ctr"/>
          <a:lstStyle>
            <a:lvl1pPr marL="0" indent="0" algn="l">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5" name="Textplatzhalter 2">
            <a:extLst>
              <a:ext uri="{FF2B5EF4-FFF2-40B4-BE49-F238E27FC236}">
                <a16:creationId xmlns:a16="http://schemas.microsoft.com/office/drawing/2014/main" id="{B0BA32BC-DE10-6238-573A-57638CDB92D7}"/>
              </a:ext>
            </a:extLst>
          </p:cNvPr>
          <p:cNvSpPr>
            <a:spLocks noGrp="1"/>
          </p:cNvSpPr>
          <p:nvPr>
            <p:ph type="body" sz="quarter" idx="46" hasCustomPrompt="1"/>
          </p:nvPr>
        </p:nvSpPr>
        <p:spPr>
          <a:xfrm>
            <a:off x="5115911" y="2406725"/>
            <a:ext cx="1492185" cy="291072"/>
          </a:xfrm>
          <a:prstGeom prst="rect">
            <a:avLst/>
          </a:prstGeom>
        </p:spPr>
        <p:txBody>
          <a:bodyPr anchor="b"/>
          <a:lstStyle>
            <a:lvl1pPr marL="0" indent="0" algn="l">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6" name="Textplatzhalter 2">
            <a:extLst>
              <a:ext uri="{FF2B5EF4-FFF2-40B4-BE49-F238E27FC236}">
                <a16:creationId xmlns:a16="http://schemas.microsoft.com/office/drawing/2014/main" id="{C3468B16-C195-A2FD-725C-F5E77EA86498}"/>
              </a:ext>
            </a:extLst>
          </p:cNvPr>
          <p:cNvSpPr>
            <a:spLocks noGrp="1"/>
          </p:cNvSpPr>
          <p:nvPr>
            <p:ph type="body" sz="quarter" idx="47" hasCustomPrompt="1"/>
          </p:nvPr>
        </p:nvSpPr>
        <p:spPr>
          <a:xfrm>
            <a:off x="5109223" y="2659217"/>
            <a:ext cx="1498185" cy="167823"/>
          </a:xfrm>
          <a:prstGeom prst="rect">
            <a:avLst/>
          </a:prstGeom>
        </p:spPr>
        <p:txBody>
          <a:bodyPr anchor="ctr"/>
          <a:lstStyle>
            <a:lvl1pPr marL="0" indent="0" algn="l">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7" name="Textplatzhalter 2">
            <a:extLst>
              <a:ext uri="{FF2B5EF4-FFF2-40B4-BE49-F238E27FC236}">
                <a16:creationId xmlns:a16="http://schemas.microsoft.com/office/drawing/2014/main" id="{CCE92EF5-579F-C0B4-73A1-FAA698852157}"/>
              </a:ext>
            </a:extLst>
          </p:cNvPr>
          <p:cNvSpPr>
            <a:spLocks noGrp="1"/>
          </p:cNvSpPr>
          <p:nvPr>
            <p:ph type="body" sz="quarter" idx="48" hasCustomPrompt="1"/>
          </p:nvPr>
        </p:nvSpPr>
        <p:spPr>
          <a:xfrm>
            <a:off x="5115911" y="4692369"/>
            <a:ext cx="1492185" cy="291072"/>
          </a:xfrm>
          <a:prstGeom prst="rect">
            <a:avLst/>
          </a:prstGeom>
        </p:spPr>
        <p:txBody>
          <a:bodyPr anchor="b"/>
          <a:lstStyle>
            <a:lvl1pPr marL="0" indent="0" algn="l">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8" name="Textplatzhalter 2">
            <a:extLst>
              <a:ext uri="{FF2B5EF4-FFF2-40B4-BE49-F238E27FC236}">
                <a16:creationId xmlns:a16="http://schemas.microsoft.com/office/drawing/2014/main" id="{B39AE553-1921-16A2-3CA7-3A683A991F4A}"/>
              </a:ext>
            </a:extLst>
          </p:cNvPr>
          <p:cNvSpPr>
            <a:spLocks noGrp="1"/>
          </p:cNvSpPr>
          <p:nvPr>
            <p:ph type="body" sz="quarter" idx="49" hasCustomPrompt="1"/>
          </p:nvPr>
        </p:nvSpPr>
        <p:spPr>
          <a:xfrm>
            <a:off x="5109223" y="4944861"/>
            <a:ext cx="1498185" cy="167823"/>
          </a:xfrm>
          <a:prstGeom prst="rect">
            <a:avLst/>
          </a:prstGeom>
        </p:spPr>
        <p:txBody>
          <a:bodyPr anchor="ctr"/>
          <a:lstStyle>
            <a:lvl1pPr marL="0" indent="0" algn="l">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Tree>
    <p:extLst>
      <p:ext uri="{BB962C8B-B14F-4D97-AF65-F5344CB8AC3E}">
        <p14:creationId xmlns:p14="http://schemas.microsoft.com/office/powerpoint/2010/main" val="2622592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o - Tierkarten">
    <p:spTree>
      <p:nvGrpSpPr>
        <p:cNvPr id="1" name=""/>
        <p:cNvGrpSpPr/>
        <p:nvPr/>
      </p:nvGrpSpPr>
      <p:grpSpPr>
        <a:xfrm>
          <a:off x="0" y="0"/>
          <a:ext cx="0" cy="0"/>
          <a:chOff x="0" y="0"/>
          <a:chExt cx="0" cy="0"/>
        </a:xfrm>
      </p:grpSpPr>
      <p:grpSp>
        <p:nvGrpSpPr>
          <p:cNvPr id="16" name="Gruppieren 15">
            <a:extLst>
              <a:ext uri="{FF2B5EF4-FFF2-40B4-BE49-F238E27FC236}">
                <a16:creationId xmlns:a16="http://schemas.microsoft.com/office/drawing/2014/main" id="{9B7449B0-3BA3-57B0-FF96-11C94016CEBA}"/>
              </a:ext>
            </a:extLst>
          </p:cNvPr>
          <p:cNvGrpSpPr/>
          <p:nvPr userDrawn="1"/>
        </p:nvGrpSpPr>
        <p:grpSpPr>
          <a:xfrm>
            <a:off x="0" y="4985"/>
            <a:ext cx="4950000" cy="2286000"/>
            <a:chOff x="3" y="-1"/>
            <a:chExt cx="4950000" cy="2286000"/>
          </a:xfrm>
        </p:grpSpPr>
        <p:sp>
          <p:nvSpPr>
            <p:cNvPr id="31" name="Rectangle 26">
              <a:extLst>
                <a:ext uri="{FF2B5EF4-FFF2-40B4-BE49-F238E27FC236}">
                  <a16:creationId xmlns:a16="http://schemas.microsoft.com/office/drawing/2014/main" id="{70AAA4AE-6457-74C1-2A71-064DDCAEFE62}"/>
                </a:ext>
              </a:extLst>
            </p:cNvPr>
            <p:cNvSpPr>
              <a:spLocks/>
            </p:cNvSpPr>
            <p:nvPr userDrawn="1"/>
          </p:nvSpPr>
          <p:spPr>
            <a:xfrm rot="5400000">
              <a:off x="1332003" y="-1332001"/>
              <a:ext cx="2286000" cy="4950000"/>
            </a:xfrm>
            <a:prstGeom prst="rect">
              <a:avLst/>
            </a:prstGeom>
            <a:pattFill prst="pct50">
              <a:fgClr>
                <a:srgbClr val="ECCA3A"/>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32" name="Rounded Rectangle 14">
              <a:extLst>
                <a:ext uri="{FF2B5EF4-FFF2-40B4-BE49-F238E27FC236}">
                  <a16:creationId xmlns:a16="http://schemas.microsoft.com/office/drawing/2014/main" id="{71B84512-4FC3-3913-5665-DD69E1D2A5C2}"/>
                </a:ext>
              </a:extLst>
            </p:cNvPr>
            <p:cNvSpPr>
              <a:spLocks noChangeAspect="1"/>
            </p:cNvSpPr>
            <p:nvPr userDrawn="1"/>
          </p:nvSpPr>
          <p:spPr>
            <a:xfrm rot="5400000">
              <a:off x="1423713" y="-1246187"/>
              <a:ext cx="2120782"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sp>
          <p:nvSpPr>
            <p:cNvPr id="33" name="Textfeld 6">
              <a:extLst>
                <a:ext uri="{FF2B5EF4-FFF2-40B4-BE49-F238E27FC236}">
                  <a16:creationId xmlns:a16="http://schemas.microsoft.com/office/drawing/2014/main" id="{E72416BF-52F8-42C0-02B7-0FF97A69692D}"/>
                </a:ext>
              </a:extLst>
            </p:cNvPr>
            <p:cNvSpPr txBox="1"/>
            <p:nvPr userDrawn="1"/>
          </p:nvSpPr>
          <p:spPr>
            <a:xfrm>
              <a:off x="3989993" y="1913494"/>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grpSp>
      <p:grpSp>
        <p:nvGrpSpPr>
          <p:cNvPr id="34" name="Gruppieren 33">
            <a:extLst>
              <a:ext uri="{FF2B5EF4-FFF2-40B4-BE49-F238E27FC236}">
                <a16:creationId xmlns:a16="http://schemas.microsoft.com/office/drawing/2014/main" id="{60ACAB03-FDAB-DA88-86EC-323F769CD7A2}"/>
              </a:ext>
            </a:extLst>
          </p:cNvPr>
          <p:cNvGrpSpPr/>
          <p:nvPr userDrawn="1"/>
        </p:nvGrpSpPr>
        <p:grpSpPr>
          <a:xfrm>
            <a:off x="3" y="2286002"/>
            <a:ext cx="4950000" cy="2286000"/>
            <a:chOff x="3" y="-1"/>
            <a:chExt cx="4950000" cy="2286000"/>
          </a:xfrm>
        </p:grpSpPr>
        <p:sp>
          <p:nvSpPr>
            <p:cNvPr id="35" name="Rectangle 26">
              <a:extLst>
                <a:ext uri="{FF2B5EF4-FFF2-40B4-BE49-F238E27FC236}">
                  <a16:creationId xmlns:a16="http://schemas.microsoft.com/office/drawing/2014/main" id="{250E6433-36A9-4134-8E8C-AA37165934B0}"/>
                </a:ext>
              </a:extLst>
            </p:cNvPr>
            <p:cNvSpPr>
              <a:spLocks/>
            </p:cNvSpPr>
            <p:nvPr userDrawn="1"/>
          </p:nvSpPr>
          <p:spPr>
            <a:xfrm rot="5400000">
              <a:off x="1332003" y="-1332001"/>
              <a:ext cx="2286000" cy="4950000"/>
            </a:xfrm>
            <a:prstGeom prst="rect">
              <a:avLst/>
            </a:prstGeom>
            <a:pattFill prst="pct50">
              <a:fgClr>
                <a:srgbClr val="ECCA3A"/>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36" name="Rounded Rectangle 14">
              <a:extLst>
                <a:ext uri="{FF2B5EF4-FFF2-40B4-BE49-F238E27FC236}">
                  <a16:creationId xmlns:a16="http://schemas.microsoft.com/office/drawing/2014/main" id="{F08F3B43-8B42-68C2-B9FE-DFF630220052}"/>
                </a:ext>
              </a:extLst>
            </p:cNvPr>
            <p:cNvSpPr>
              <a:spLocks noChangeAspect="1"/>
            </p:cNvSpPr>
            <p:nvPr userDrawn="1"/>
          </p:nvSpPr>
          <p:spPr>
            <a:xfrm rot="5400000">
              <a:off x="1423713" y="-1246187"/>
              <a:ext cx="2120782"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sp>
          <p:nvSpPr>
            <p:cNvPr id="37" name="Textfeld 6">
              <a:extLst>
                <a:ext uri="{FF2B5EF4-FFF2-40B4-BE49-F238E27FC236}">
                  <a16:creationId xmlns:a16="http://schemas.microsoft.com/office/drawing/2014/main" id="{E55B8A7F-E8C7-FBF6-FD8E-AAE1FE445590}"/>
                </a:ext>
              </a:extLst>
            </p:cNvPr>
            <p:cNvSpPr txBox="1"/>
            <p:nvPr userDrawn="1"/>
          </p:nvSpPr>
          <p:spPr>
            <a:xfrm>
              <a:off x="3989993" y="1913494"/>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grpSp>
      <p:grpSp>
        <p:nvGrpSpPr>
          <p:cNvPr id="38" name="Gruppieren 37">
            <a:extLst>
              <a:ext uri="{FF2B5EF4-FFF2-40B4-BE49-F238E27FC236}">
                <a16:creationId xmlns:a16="http://schemas.microsoft.com/office/drawing/2014/main" id="{A4304CCC-3923-FF00-54CD-B22E952ECAE1}"/>
              </a:ext>
            </a:extLst>
          </p:cNvPr>
          <p:cNvGrpSpPr/>
          <p:nvPr userDrawn="1"/>
        </p:nvGrpSpPr>
        <p:grpSpPr>
          <a:xfrm>
            <a:off x="3" y="4571646"/>
            <a:ext cx="4950000" cy="2286000"/>
            <a:chOff x="3" y="-1"/>
            <a:chExt cx="4950000" cy="2286000"/>
          </a:xfrm>
        </p:grpSpPr>
        <p:sp>
          <p:nvSpPr>
            <p:cNvPr id="39" name="Rectangle 26">
              <a:extLst>
                <a:ext uri="{FF2B5EF4-FFF2-40B4-BE49-F238E27FC236}">
                  <a16:creationId xmlns:a16="http://schemas.microsoft.com/office/drawing/2014/main" id="{9FC515D0-D0D8-E0E7-9C12-F386A95F029A}"/>
                </a:ext>
              </a:extLst>
            </p:cNvPr>
            <p:cNvSpPr>
              <a:spLocks/>
            </p:cNvSpPr>
            <p:nvPr userDrawn="1"/>
          </p:nvSpPr>
          <p:spPr>
            <a:xfrm rot="5400000">
              <a:off x="1332003" y="-1332001"/>
              <a:ext cx="2286000" cy="4950000"/>
            </a:xfrm>
            <a:prstGeom prst="rect">
              <a:avLst/>
            </a:prstGeom>
            <a:pattFill prst="pct50">
              <a:fgClr>
                <a:srgbClr val="ECCA3A"/>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40" name="Rounded Rectangle 14">
              <a:extLst>
                <a:ext uri="{FF2B5EF4-FFF2-40B4-BE49-F238E27FC236}">
                  <a16:creationId xmlns:a16="http://schemas.microsoft.com/office/drawing/2014/main" id="{D95587FF-D36C-0633-8D98-06EF05C1E529}"/>
                </a:ext>
              </a:extLst>
            </p:cNvPr>
            <p:cNvSpPr>
              <a:spLocks noChangeAspect="1"/>
            </p:cNvSpPr>
            <p:nvPr userDrawn="1"/>
          </p:nvSpPr>
          <p:spPr>
            <a:xfrm rot="5400000">
              <a:off x="1423713" y="-1246187"/>
              <a:ext cx="2120782"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sp>
          <p:nvSpPr>
            <p:cNvPr id="41" name="Textfeld 6">
              <a:extLst>
                <a:ext uri="{FF2B5EF4-FFF2-40B4-BE49-F238E27FC236}">
                  <a16:creationId xmlns:a16="http://schemas.microsoft.com/office/drawing/2014/main" id="{ED6EB6B6-5F6F-0227-BC7D-EB7C136DDD61}"/>
                </a:ext>
              </a:extLst>
            </p:cNvPr>
            <p:cNvSpPr txBox="1"/>
            <p:nvPr userDrawn="1"/>
          </p:nvSpPr>
          <p:spPr>
            <a:xfrm>
              <a:off x="3989993" y="1913494"/>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grpSp>
      <p:grpSp>
        <p:nvGrpSpPr>
          <p:cNvPr id="42" name="Gruppieren 41">
            <a:extLst>
              <a:ext uri="{FF2B5EF4-FFF2-40B4-BE49-F238E27FC236}">
                <a16:creationId xmlns:a16="http://schemas.microsoft.com/office/drawing/2014/main" id="{CD0863DF-A294-2B89-3524-5C420ECC60A0}"/>
              </a:ext>
            </a:extLst>
          </p:cNvPr>
          <p:cNvGrpSpPr/>
          <p:nvPr userDrawn="1"/>
        </p:nvGrpSpPr>
        <p:grpSpPr>
          <a:xfrm>
            <a:off x="4950003" y="-1"/>
            <a:ext cx="4950000" cy="2286000"/>
            <a:chOff x="3" y="-1"/>
            <a:chExt cx="4950000" cy="2286000"/>
          </a:xfrm>
        </p:grpSpPr>
        <p:sp>
          <p:nvSpPr>
            <p:cNvPr id="43" name="Rectangle 26">
              <a:extLst>
                <a:ext uri="{FF2B5EF4-FFF2-40B4-BE49-F238E27FC236}">
                  <a16:creationId xmlns:a16="http://schemas.microsoft.com/office/drawing/2014/main" id="{7210514A-0392-154A-ADBC-DDECC72FF4E9}"/>
                </a:ext>
              </a:extLst>
            </p:cNvPr>
            <p:cNvSpPr>
              <a:spLocks/>
            </p:cNvSpPr>
            <p:nvPr userDrawn="1"/>
          </p:nvSpPr>
          <p:spPr>
            <a:xfrm rot="5400000">
              <a:off x="1332003" y="-1332001"/>
              <a:ext cx="2286000" cy="4950000"/>
            </a:xfrm>
            <a:prstGeom prst="rect">
              <a:avLst/>
            </a:prstGeom>
            <a:pattFill prst="pct50">
              <a:fgClr>
                <a:srgbClr val="ECCA3A"/>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44" name="Rounded Rectangle 14">
              <a:extLst>
                <a:ext uri="{FF2B5EF4-FFF2-40B4-BE49-F238E27FC236}">
                  <a16:creationId xmlns:a16="http://schemas.microsoft.com/office/drawing/2014/main" id="{98A74449-FB56-F6A3-56C0-99DF1402168D}"/>
                </a:ext>
              </a:extLst>
            </p:cNvPr>
            <p:cNvSpPr>
              <a:spLocks noChangeAspect="1"/>
            </p:cNvSpPr>
            <p:nvPr userDrawn="1"/>
          </p:nvSpPr>
          <p:spPr>
            <a:xfrm rot="5400000">
              <a:off x="1423713" y="-1246187"/>
              <a:ext cx="2120782"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sp>
          <p:nvSpPr>
            <p:cNvPr id="45" name="Textfeld 6">
              <a:extLst>
                <a:ext uri="{FF2B5EF4-FFF2-40B4-BE49-F238E27FC236}">
                  <a16:creationId xmlns:a16="http://schemas.microsoft.com/office/drawing/2014/main" id="{92BB3EFE-9DF7-0FFE-0029-164681434208}"/>
                </a:ext>
              </a:extLst>
            </p:cNvPr>
            <p:cNvSpPr txBox="1"/>
            <p:nvPr userDrawn="1"/>
          </p:nvSpPr>
          <p:spPr>
            <a:xfrm>
              <a:off x="3989993" y="1913494"/>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grpSp>
      <p:grpSp>
        <p:nvGrpSpPr>
          <p:cNvPr id="46" name="Gruppieren 45">
            <a:extLst>
              <a:ext uri="{FF2B5EF4-FFF2-40B4-BE49-F238E27FC236}">
                <a16:creationId xmlns:a16="http://schemas.microsoft.com/office/drawing/2014/main" id="{C0BC4EB0-41F2-6637-B854-39BC8E409D38}"/>
              </a:ext>
            </a:extLst>
          </p:cNvPr>
          <p:cNvGrpSpPr/>
          <p:nvPr userDrawn="1"/>
        </p:nvGrpSpPr>
        <p:grpSpPr>
          <a:xfrm>
            <a:off x="4950003" y="2286002"/>
            <a:ext cx="4950000" cy="2286000"/>
            <a:chOff x="3" y="-1"/>
            <a:chExt cx="4950000" cy="2286000"/>
          </a:xfrm>
        </p:grpSpPr>
        <p:sp>
          <p:nvSpPr>
            <p:cNvPr id="47" name="Rectangle 26">
              <a:extLst>
                <a:ext uri="{FF2B5EF4-FFF2-40B4-BE49-F238E27FC236}">
                  <a16:creationId xmlns:a16="http://schemas.microsoft.com/office/drawing/2014/main" id="{B3B1A2B5-FC37-BBF2-2FF7-FEC343361DF4}"/>
                </a:ext>
              </a:extLst>
            </p:cNvPr>
            <p:cNvSpPr>
              <a:spLocks/>
            </p:cNvSpPr>
            <p:nvPr userDrawn="1"/>
          </p:nvSpPr>
          <p:spPr>
            <a:xfrm rot="5400000">
              <a:off x="1332003" y="-1332001"/>
              <a:ext cx="2286000" cy="4950000"/>
            </a:xfrm>
            <a:prstGeom prst="rect">
              <a:avLst/>
            </a:prstGeom>
            <a:pattFill prst="pct50">
              <a:fgClr>
                <a:srgbClr val="ECCA3A"/>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48" name="Rounded Rectangle 14">
              <a:extLst>
                <a:ext uri="{FF2B5EF4-FFF2-40B4-BE49-F238E27FC236}">
                  <a16:creationId xmlns:a16="http://schemas.microsoft.com/office/drawing/2014/main" id="{74B0ADE3-00B8-6ACF-7811-8FA16A63CF73}"/>
                </a:ext>
              </a:extLst>
            </p:cNvPr>
            <p:cNvSpPr>
              <a:spLocks noChangeAspect="1"/>
            </p:cNvSpPr>
            <p:nvPr userDrawn="1"/>
          </p:nvSpPr>
          <p:spPr>
            <a:xfrm rot="5400000">
              <a:off x="1423713" y="-1246187"/>
              <a:ext cx="2120782"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sp>
          <p:nvSpPr>
            <p:cNvPr id="49" name="Textfeld 6">
              <a:extLst>
                <a:ext uri="{FF2B5EF4-FFF2-40B4-BE49-F238E27FC236}">
                  <a16:creationId xmlns:a16="http://schemas.microsoft.com/office/drawing/2014/main" id="{1392A61E-184D-7F42-0254-BE45EFE4E945}"/>
                </a:ext>
              </a:extLst>
            </p:cNvPr>
            <p:cNvSpPr txBox="1"/>
            <p:nvPr userDrawn="1"/>
          </p:nvSpPr>
          <p:spPr>
            <a:xfrm>
              <a:off x="3989993" y="1913494"/>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grpSp>
      <p:grpSp>
        <p:nvGrpSpPr>
          <p:cNvPr id="50" name="Gruppieren 49">
            <a:extLst>
              <a:ext uri="{FF2B5EF4-FFF2-40B4-BE49-F238E27FC236}">
                <a16:creationId xmlns:a16="http://schemas.microsoft.com/office/drawing/2014/main" id="{34F1BBA0-AB74-3074-BA1F-726E52687254}"/>
              </a:ext>
            </a:extLst>
          </p:cNvPr>
          <p:cNvGrpSpPr/>
          <p:nvPr userDrawn="1"/>
        </p:nvGrpSpPr>
        <p:grpSpPr>
          <a:xfrm>
            <a:off x="4950003" y="4571646"/>
            <a:ext cx="4950000" cy="2286000"/>
            <a:chOff x="3" y="-1"/>
            <a:chExt cx="4950000" cy="2286000"/>
          </a:xfrm>
        </p:grpSpPr>
        <p:sp>
          <p:nvSpPr>
            <p:cNvPr id="51" name="Rectangle 26">
              <a:extLst>
                <a:ext uri="{FF2B5EF4-FFF2-40B4-BE49-F238E27FC236}">
                  <a16:creationId xmlns:a16="http://schemas.microsoft.com/office/drawing/2014/main" id="{2FD67F6B-B2A9-8450-F0D2-6ABDA6139914}"/>
                </a:ext>
              </a:extLst>
            </p:cNvPr>
            <p:cNvSpPr>
              <a:spLocks/>
            </p:cNvSpPr>
            <p:nvPr userDrawn="1"/>
          </p:nvSpPr>
          <p:spPr>
            <a:xfrm rot="5400000">
              <a:off x="1332003" y="-1332001"/>
              <a:ext cx="2286000" cy="4950000"/>
            </a:xfrm>
            <a:prstGeom prst="rect">
              <a:avLst/>
            </a:prstGeom>
            <a:pattFill prst="pct50">
              <a:fgClr>
                <a:srgbClr val="ECCA3A"/>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52" name="Rounded Rectangle 14">
              <a:extLst>
                <a:ext uri="{FF2B5EF4-FFF2-40B4-BE49-F238E27FC236}">
                  <a16:creationId xmlns:a16="http://schemas.microsoft.com/office/drawing/2014/main" id="{B8035500-9D26-B575-C155-070BD98A0260}"/>
                </a:ext>
              </a:extLst>
            </p:cNvPr>
            <p:cNvSpPr>
              <a:spLocks noChangeAspect="1"/>
            </p:cNvSpPr>
            <p:nvPr userDrawn="1"/>
          </p:nvSpPr>
          <p:spPr>
            <a:xfrm rot="5400000">
              <a:off x="1423713" y="-1246187"/>
              <a:ext cx="2120782" cy="47812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sp>
          <p:nvSpPr>
            <p:cNvPr id="53" name="Textfeld 6">
              <a:extLst>
                <a:ext uri="{FF2B5EF4-FFF2-40B4-BE49-F238E27FC236}">
                  <a16:creationId xmlns:a16="http://schemas.microsoft.com/office/drawing/2014/main" id="{DC19528A-7513-CB3F-ECD9-9E1F40305799}"/>
                </a:ext>
              </a:extLst>
            </p:cNvPr>
            <p:cNvSpPr txBox="1"/>
            <p:nvPr userDrawn="1"/>
          </p:nvSpPr>
          <p:spPr>
            <a:xfrm>
              <a:off x="3989993" y="1913494"/>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grpSp>
      <p:sp>
        <p:nvSpPr>
          <p:cNvPr id="63" name="Eine Ecke des Rechtecks abrunden 62">
            <a:extLst>
              <a:ext uri="{FF2B5EF4-FFF2-40B4-BE49-F238E27FC236}">
                <a16:creationId xmlns:a16="http://schemas.microsoft.com/office/drawing/2014/main" id="{F2225F2D-205A-0C87-66A8-41FC93E5ECC3}"/>
              </a:ext>
            </a:extLst>
          </p:cNvPr>
          <p:cNvSpPr/>
          <p:nvPr userDrawn="1"/>
        </p:nvSpPr>
        <p:spPr>
          <a:xfrm rot="5400000">
            <a:off x="549154" y="1753509"/>
            <a:ext cx="659238" cy="1743478"/>
          </a:xfrm>
          <a:prstGeom prst="round1Rect">
            <a:avLst>
              <a:gd name="adj" fmla="val 50000"/>
            </a:avLst>
          </a:prstGeom>
          <a:pattFill prst="pct50">
            <a:fgClr>
              <a:srgbClr val="ECCA3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Eine Ecke des Rechtecks abrunden 67">
            <a:extLst>
              <a:ext uri="{FF2B5EF4-FFF2-40B4-BE49-F238E27FC236}">
                <a16:creationId xmlns:a16="http://schemas.microsoft.com/office/drawing/2014/main" id="{A9F0C39A-F64D-92C7-6400-F69DEE516442}"/>
              </a:ext>
            </a:extLst>
          </p:cNvPr>
          <p:cNvSpPr/>
          <p:nvPr userDrawn="1"/>
        </p:nvSpPr>
        <p:spPr>
          <a:xfrm rot="5400000">
            <a:off x="549154" y="4039509"/>
            <a:ext cx="659238" cy="1743478"/>
          </a:xfrm>
          <a:prstGeom prst="round1Rect">
            <a:avLst>
              <a:gd name="adj" fmla="val 50000"/>
            </a:avLst>
          </a:prstGeom>
          <a:pattFill prst="pct50">
            <a:fgClr>
              <a:srgbClr val="ECCA3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ine Ecke des Rechtecks abrunden 69">
            <a:extLst>
              <a:ext uri="{FF2B5EF4-FFF2-40B4-BE49-F238E27FC236}">
                <a16:creationId xmlns:a16="http://schemas.microsoft.com/office/drawing/2014/main" id="{023347BC-BB36-ED95-A1B6-905F120C7132}"/>
              </a:ext>
            </a:extLst>
          </p:cNvPr>
          <p:cNvSpPr/>
          <p:nvPr userDrawn="1"/>
        </p:nvSpPr>
        <p:spPr>
          <a:xfrm rot="5400000">
            <a:off x="549154" y="-534181"/>
            <a:ext cx="659238" cy="1743478"/>
          </a:xfrm>
          <a:prstGeom prst="round1Rect">
            <a:avLst>
              <a:gd name="adj" fmla="val 50000"/>
            </a:avLst>
          </a:prstGeom>
          <a:pattFill prst="pct50">
            <a:fgClr>
              <a:srgbClr val="ECCA3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Textplatzhalter 2">
            <a:extLst>
              <a:ext uri="{FF2B5EF4-FFF2-40B4-BE49-F238E27FC236}">
                <a16:creationId xmlns:a16="http://schemas.microsoft.com/office/drawing/2014/main" id="{3F9498D8-500D-5513-ABB8-57E86365549D}"/>
              </a:ext>
            </a:extLst>
          </p:cNvPr>
          <p:cNvSpPr>
            <a:spLocks noGrp="1"/>
          </p:cNvSpPr>
          <p:nvPr>
            <p:ph type="body" sz="quarter" idx="22" hasCustomPrompt="1"/>
          </p:nvPr>
        </p:nvSpPr>
        <p:spPr>
          <a:xfrm>
            <a:off x="162807" y="118813"/>
            <a:ext cx="1492185" cy="291072"/>
          </a:xfrm>
          <a:prstGeom prst="rect">
            <a:avLst/>
          </a:prstGeom>
        </p:spPr>
        <p:txBody>
          <a:bodyPr anchor="b"/>
          <a:lstStyle>
            <a:lvl1pPr marL="0" indent="0" algn="l">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72" name="Eine Ecke des Rechtecks abrunden 71">
            <a:extLst>
              <a:ext uri="{FF2B5EF4-FFF2-40B4-BE49-F238E27FC236}">
                <a16:creationId xmlns:a16="http://schemas.microsoft.com/office/drawing/2014/main" id="{9353FDBB-1902-8D95-2AC3-9D37160852DA}"/>
              </a:ext>
            </a:extLst>
          </p:cNvPr>
          <p:cNvSpPr/>
          <p:nvPr userDrawn="1"/>
        </p:nvSpPr>
        <p:spPr>
          <a:xfrm rot="5400000">
            <a:off x="5499154" y="1753509"/>
            <a:ext cx="659238" cy="1743478"/>
          </a:xfrm>
          <a:prstGeom prst="round1Rect">
            <a:avLst>
              <a:gd name="adj" fmla="val 50000"/>
            </a:avLst>
          </a:prstGeom>
          <a:pattFill prst="pct50">
            <a:fgClr>
              <a:srgbClr val="ECCA3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ine Ecke des Rechtecks abrunden 73">
            <a:extLst>
              <a:ext uri="{FF2B5EF4-FFF2-40B4-BE49-F238E27FC236}">
                <a16:creationId xmlns:a16="http://schemas.microsoft.com/office/drawing/2014/main" id="{D2952009-81EC-64B5-D3EE-9A5AEEF6F14A}"/>
              </a:ext>
            </a:extLst>
          </p:cNvPr>
          <p:cNvSpPr/>
          <p:nvPr userDrawn="1"/>
        </p:nvSpPr>
        <p:spPr>
          <a:xfrm rot="5400000">
            <a:off x="5499154" y="4039509"/>
            <a:ext cx="659238" cy="1743478"/>
          </a:xfrm>
          <a:prstGeom prst="round1Rect">
            <a:avLst>
              <a:gd name="adj" fmla="val 50000"/>
            </a:avLst>
          </a:prstGeom>
          <a:pattFill prst="pct50">
            <a:fgClr>
              <a:srgbClr val="ECCA3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Eine Ecke des Rechtecks abrunden 75">
            <a:extLst>
              <a:ext uri="{FF2B5EF4-FFF2-40B4-BE49-F238E27FC236}">
                <a16:creationId xmlns:a16="http://schemas.microsoft.com/office/drawing/2014/main" id="{149C9375-3DC9-D80C-B6DB-3D98B9F8B72A}"/>
              </a:ext>
            </a:extLst>
          </p:cNvPr>
          <p:cNvSpPr/>
          <p:nvPr userDrawn="1"/>
        </p:nvSpPr>
        <p:spPr>
          <a:xfrm rot="5400000">
            <a:off x="5499154" y="-537356"/>
            <a:ext cx="659238" cy="1743478"/>
          </a:xfrm>
          <a:prstGeom prst="round1Rect">
            <a:avLst>
              <a:gd name="adj" fmla="val 50000"/>
            </a:avLst>
          </a:prstGeom>
          <a:pattFill prst="pct50">
            <a:fgClr>
              <a:srgbClr val="ECCA3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platzhalter 2">
            <a:extLst>
              <a:ext uri="{FF2B5EF4-FFF2-40B4-BE49-F238E27FC236}">
                <a16:creationId xmlns:a16="http://schemas.microsoft.com/office/drawing/2014/main" id="{93192CAB-C22F-32DA-3E29-2A2110553C7A}"/>
              </a:ext>
            </a:extLst>
          </p:cNvPr>
          <p:cNvSpPr>
            <a:spLocks noGrp="1"/>
          </p:cNvSpPr>
          <p:nvPr>
            <p:ph type="body" sz="quarter" idx="32"/>
          </p:nvPr>
        </p:nvSpPr>
        <p:spPr>
          <a:xfrm>
            <a:off x="231776" y="782861"/>
            <a:ext cx="4534623" cy="728958"/>
          </a:xfrm>
          <a:prstGeom prst="rect">
            <a:avLst/>
          </a:prstGeom>
        </p:spPr>
        <p:txBody>
          <a:bodyPr anchor="ctr"/>
          <a:lstStyle>
            <a:lvl1pPr marL="0" indent="0" algn="l">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3" name="Textplatzhalter 2">
            <a:extLst>
              <a:ext uri="{FF2B5EF4-FFF2-40B4-BE49-F238E27FC236}">
                <a16:creationId xmlns:a16="http://schemas.microsoft.com/office/drawing/2014/main" id="{B174716C-8EA4-3066-1A6B-33F231D416D5}"/>
              </a:ext>
            </a:extLst>
          </p:cNvPr>
          <p:cNvSpPr>
            <a:spLocks noGrp="1"/>
          </p:cNvSpPr>
          <p:nvPr>
            <p:ph type="body" sz="quarter" idx="34"/>
          </p:nvPr>
        </p:nvSpPr>
        <p:spPr>
          <a:xfrm>
            <a:off x="5187773" y="782136"/>
            <a:ext cx="4534623" cy="728958"/>
          </a:xfrm>
          <a:prstGeom prst="rect">
            <a:avLst/>
          </a:prstGeom>
        </p:spPr>
        <p:txBody>
          <a:bodyPr anchor="ctr"/>
          <a:lstStyle>
            <a:lvl1pPr marL="0" indent="0" algn="l">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4" name="Textplatzhalter 2">
            <a:extLst>
              <a:ext uri="{FF2B5EF4-FFF2-40B4-BE49-F238E27FC236}">
                <a16:creationId xmlns:a16="http://schemas.microsoft.com/office/drawing/2014/main" id="{CEEA9639-721D-F94A-48FB-84188170625A}"/>
              </a:ext>
            </a:extLst>
          </p:cNvPr>
          <p:cNvSpPr>
            <a:spLocks noGrp="1"/>
          </p:cNvSpPr>
          <p:nvPr>
            <p:ph type="body" sz="quarter" idx="35"/>
          </p:nvPr>
        </p:nvSpPr>
        <p:spPr>
          <a:xfrm>
            <a:off x="231776" y="3067744"/>
            <a:ext cx="4534623" cy="728958"/>
          </a:xfrm>
          <a:prstGeom prst="rect">
            <a:avLst/>
          </a:prstGeom>
        </p:spPr>
        <p:txBody>
          <a:bodyPr anchor="ctr"/>
          <a:lstStyle>
            <a:lvl1pPr marL="0" indent="0" algn="l">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5" name="Textplatzhalter 2">
            <a:extLst>
              <a:ext uri="{FF2B5EF4-FFF2-40B4-BE49-F238E27FC236}">
                <a16:creationId xmlns:a16="http://schemas.microsoft.com/office/drawing/2014/main" id="{6EA6998A-F682-BAB5-B6B4-45A136FFA002}"/>
              </a:ext>
            </a:extLst>
          </p:cNvPr>
          <p:cNvSpPr>
            <a:spLocks noGrp="1"/>
          </p:cNvSpPr>
          <p:nvPr>
            <p:ph type="body" sz="quarter" idx="36"/>
          </p:nvPr>
        </p:nvSpPr>
        <p:spPr>
          <a:xfrm>
            <a:off x="5187773" y="3064521"/>
            <a:ext cx="4534623" cy="728958"/>
          </a:xfrm>
          <a:prstGeom prst="rect">
            <a:avLst/>
          </a:prstGeom>
        </p:spPr>
        <p:txBody>
          <a:bodyPr anchor="ctr"/>
          <a:lstStyle>
            <a:lvl1pPr marL="0" indent="0" algn="l">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6" name="Textplatzhalter 2">
            <a:extLst>
              <a:ext uri="{FF2B5EF4-FFF2-40B4-BE49-F238E27FC236}">
                <a16:creationId xmlns:a16="http://schemas.microsoft.com/office/drawing/2014/main" id="{1FEA1182-0E9F-5AC0-B0AF-2967F7A66BE2}"/>
              </a:ext>
            </a:extLst>
          </p:cNvPr>
          <p:cNvSpPr>
            <a:spLocks noGrp="1"/>
          </p:cNvSpPr>
          <p:nvPr>
            <p:ph type="body" sz="quarter" idx="37"/>
          </p:nvPr>
        </p:nvSpPr>
        <p:spPr>
          <a:xfrm>
            <a:off x="231776" y="5353388"/>
            <a:ext cx="4534623" cy="728958"/>
          </a:xfrm>
          <a:prstGeom prst="rect">
            <a:avLst/>
          </a:prstGeom>
        </p:spPr>
        <p:txBody>
          <a:bodyPr anchor="ctr"/>
          <a:lstStyle>
            <a:lvl1pPr marL="0" indent="0" algn="l">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7" name="Textplatzhalter 2">
            <a:extLst>
              <a:ext uri="{FF2B5EF4-FFF2-40B4-BE49-F238E27FC236}">
                <a16:creationId xmlns:a16="http://schemas.microsoft.com/office/drawing/2014/main" id="{F999E1D2-2479-4F7B-F640-3EA3C5915C34}"/>
              </a:ext>
            </a:extLst>
          </p:cNvPr>
          <p:cNvSpPr>
            <a:spLocks noGrp="1"/>
          </p:cNvSpPr>
          <p:nvPr>
            <p:ph type="body" sz="quarter" idx="38"/>
          </p:nvPr>
        </p:nvSpPr>
        <p:spPr>
          <a:xfrm>
            <a:off x="5187773" y="5350345"/>
            <a:ext cx="4534623" cy="728958"/>
          </a:xfrm>
          <a:prstGeom prst="rect">
            <a:avLst/>
          </a:prstGeom>
        </p:spPr>
        <p:txBody>
          <a:bodyPr anchor="ctr"/>
          <a:lstStyle>
            <a:lvl1pPr marL="0" indent="0" algn="l">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Mastertextformat bearbeiten</a:t>
            </a:r>
          </a:p>
        </p:txBody>
      </p:sp>
      <p:sp>
        <p:nvSpPr>
          <p:cNvPr id="10" name="Textplatzhalter 2">
            <a:extLst>
              <a:ext uri="{FF2B5EF4-FFF2-40B4-BE49-F238E27FC236}">
                <a16:creationId xmlns:a16="http://schemas.microsoft.com/office/drawing/2014/main" id="{A8F7C119-3DFE-F4C1-BCDD-BD1B8A7C7D6D}"/>
              </a:ext>
            </a:extLst>
          </p:cNvPr>
          <p:cNvSpPr>
            <a:spLocks noGrp="1"/>
          </p:cNvSpPr>
          <p:nvPr>
            <p:ph type="body" sz="quarter" idx="17" hasCustomPrompt="1"/>
          </p:nvPr>
        </p:nvSpPr>
        <p:spPr>
          <a:xfrm>
            <a:off x="156119" y="371305"/>
            <a:ext cx="1498185" cy="167823"/>
          </a:xfrm>
          <a:prstGeom prst="rect">
            <a:avLst/>
          </a:prstGeom>
        </p:spPr>
        <p:txBody>
          <a:bodyPr anchor="ctr"/>
          <a:lstStyle>
            <a:lvl1pPr marL="0" indent="0" algn="l">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14" name="Textplatzhalter 2">
            <a:extLst>
              <a:ext uri="{FF2B5EF4-FFF2-40B4-BE49-F238E27FC236}">
                <a16:creationId xmlns:a16="http://schemas.microsoft.com/office/drawing/2014/main" id="{85427C67-CC3F-4177-7A60-628D6E69288E}"/>
              </a:ext>
            </a:extLst>
          </p:cNvPr>
          <p:cNvSpPr>
            <a:spLocks noGrp="1"/>
          </p:cNvSpPr>
          <p:nvPr>
            <p:ph type="body" sz="quarter" idx="39" hasCustomPrompt="1"/>
          </p:nvPr>
        </p:nvSpPr>
        <p:spPr>
          <a:xfrm>
            <a:off x="162807" y="2406725"/>
            <a:ext cx="1492185" cy="291072"/>
          </a:xfrm>
          <a:prstGeom prst="rect">
            <a:avLst/>
          </a:prstGeom>
        </p:spPr>
        <p:txBody>
          <a:bodyPr anchor="b"/>
          <a:lstStyle>
            <a:lvl1pPr marL="0" indent="0" algn="l">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15" name="Textplatzhalter 2">
            <a:extLst>
              <a:ext uri="{FF2B5EF4-FFF2-40B4-BE49-F238E27FC236}">
                <a16:creationId xmlns:a16="http://schemas.microsoft.com/office/drawing/2014/main" id="{CA12F3F3-40E0-8DBE-C98E-6CBC5042470E}"/>
              </a:ext>
            </a:extLst>
          </p:cNvPr>
          <p:cNvSpPr>
            <a:spLocks noGrp="1"/>
          </p:cNvSpPr>
          <p:nvPr>
            <p:ph type="body" sz="quarter" idx="40" hasCustomPrompt="1"/>
          </p:nvPr>
        </p:nvSpPr>
        <p:spPr>
          <a:xfrm>
            <a:off x="156119" y="2659217"/>
            <a:ext cx="1498185" cy="167823"/>
          </a:xfrm>
          <a:prstGeom prst="rect">
            <a:avLst/>
          </a:prstGeom>
        </p:spPr>
        <p:txBody>
          <a:bodyPr anchor="ctr"/>
          <a:lstStyle>
            <a:lvl1pPr marL="0" indent="0" algn="l">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19" name="Textplatzhalter 2">
            <a:extLst>
              <a:ext uri="{FF2B5EF4-FFF2-40B4-BE49-F238E27FC236}">
                <a16:creationId xmlns:a16="http://schemas.microsoft.com/office/drawing/2014/main" id="{A5100774-006D-17C3-850E-D6CCD22FA9A9}"/>
              </a:ext>
            </a:extLst>
          </p:cNvPr>
          <p:cNvSpPr>
            <a:spLocks noGrp="1"/>
          </p:cNvSpPr>
          <p:nvPr>
            <p:ph type="body" sz="quarter" idx="41" hasCustomPrompt="1"/>
          </p:nvPr>
        </p:nvSpPr>
        <p:spPr>
          <a:xfrm>
            <a:off x="162807" y="4692369"/>
            <a:ext cx="1492185" cy="291072"/>
          </a:xfrm>
          <a:prstGeom prst="rect">
            <a:avLst/>
          </a:prstGeom>
        </p:spPr>
        <p:txBody>
          <a:bodyPr anchor="b"/>
          <a:lstStyle>
            <a:lvl1pPr marL="0" indent="0" algn="l">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0" name="Textplatzhalter 2">
            <a:extLst>
              <a:ext uri="{FF2B5EF4-FFF2-40B4-BE49-F238E27FC236}">
                <a16:creationId xmlns:a16="http://schemas.microsoft.com/office/drawing/2014/main" id="{A7BBCE7C-4CAE-FCC6-C677-D79FD0CDACE4}"/>
              </a:ext>
            </a:extLst>
          </p:cNvPr>
          <p:cNvSpPr>
            <a:spLocks noGrp="1"/>
          </p:cNvSpPr>
          <p:nvPr>
            <p:ph type="body" sz="quarter" idx="42" hasCustomPrompt="1"/>
          </p:nvPr>
        </p:nvSpPr>
        <p:spPr>
          <a:xfrm>
            <a:off x="156119" y="4944861"/>
            <a:ext cx="1498185" cy="167823"/>
          </a:xfrm>
          <a:prstGeom prst="rect">
            <a:avLst/>
          </a:prstGeom>
        </p:spPr>
        <p:txBody>
          <a:bodyPr anchor="ctr"/>
          <a:lstStyle>
            <a:lvl1pPr marL="0" indent="0" algn="l">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7" name="Textplatzhalter 2">
            <a:extLst>
              <a:ext uri="{FF2B5EF4-FFF2-40B4-BE49-F238E27FC236}">
                <a16:creationId xmlns:a16="http://schemas.microsoft.com/office/drawing/2014/main" id="{8B465EE1-B5D0-350C-FBCD-0DB73FF3769C}"/>
              </a:ext>
            </a:extLst>
          </p:cNvPr>
          <p:cNvSpPr>
            <a:spLocks noGrp="1"/>
          </p:cNvSpPr>
          <p:nvPr>
            <p:ph type="body" sz="quarter" idx="43" hasCustomPrompt="1"/>
          </p:nvPr>
        </p:nvSpPr>
        <p:spPr>
          <a:xfrm>
            <a:off x="5115911" y="118813"/>
            <a:ext cx="1492185" cy="291072"/>
          </a:xfrm>
          <a:prstGeom prst="rect">
            <a:avLst/>
          </a:prstGeom>
        </p:spPr>
        <p:txBody>
          <a:bodyPr anchor="b"/>
          <a:lstStyle>
            <a:lvl1pPr marL="0" indent="0" algn="l">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8" name="Textplatzhalter 2">
            <a:extLst>
              <a:ext uri="{FF2B5EF4-FFF2-40B4-BE49-F238E27FC236}">
                <a16:creationId xmlns:a16="http://schemas.microsoft.com/office/drawing/2014/main" id="{552351D3-7F31-204C-7D34-1040FCB7227A}"/>
              </a:ext>
            </a:extLst>
          </p:cNvPr>
          <p:cNvSpPr>
            <a:spLocks noGrp="1"/>
          </p:cNvSpPr>
          <p:nvPr>
            <p:ph type="body" sz="quarter" idx="44" hasCustomPrompt="1"/>
          </p:nvPr>
        </p:nvSpPr>
        <p:spPr>
          <a:xfrm>
            <a:off x="5109223" y="371305"/>
            <a:ext cx="1498185" cy="167823"/>
          </a:xfrm>
          <a:prstGeom prst="rect">
            <a:avLst/>
          </a:prstGeom>
        </p:spPr>
        <p:txBody>
          <a:bodyPr anchor="ctr"/>
          <a:lstStyle>
            <a:lvl1pPr marL="0" indent="0" algn="l">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29" name="Textplatzhalter 2">
            <a:extLst>
              <a:ext uri="{FF2B5EF4-FFF2-40B4-BE49-F238E27FC236}">
                <a16:creationId xmlns:a16="http://schemas.microsoft.com/office/drawing/2014/main" id="{73CC9E6C-E793-613D-78A3-996E50C61D14}"/>
              </a:ext>
            </a:extLst>
          </p:cNvPr>
          <p:cNvSpPr>
            <a:spLocks noGrp="1"/>
          </p:cNvSpPr>
          <p:nvPr>
            <p:ph type="body" sz="quarter" idx="45" hasCustomPrompt="1"/>
          </p:nvPr>
        </p:nvSpPr>
        <p:spPr>
          <a:xfrm>
            <a:off x="5115911" y="2406725"/>
            <a:ext cx="1492185" cy="291072"/>
          </a:xfrm>
          <a:prstGeom prst="rect">
            <a:avLst/>
          </a:prstGeom>
        </p:spPr>
        <p:txBody>
          <a:bodyPr anchor="b"/>
          <a:lstStyle>
            <a:lvl1pPr marL="0" indent="0" algn="l">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30" name="Textplatzhalter 2">
            <a:extLst>
              <a:ext uri="{FF2B5EF4-FFF2-40B4-BE49-F238E27FC236}">
                <a16:creationId xmlns:a16="http://schemas.microsoft.com/office/drawing/2014/main" id="{136CA86F-4948-F897-6972-A3563E3E203D}"/>
              </a:ext>
            </a:extLst>
          </p:cNvPr>
          <p:cNvSpPr>
            <a:spLocks noGrp="1"/>
          </p:cNvSpPr>
          <p:nvPr>
            <p:ph type="body" sz="quarter" idx="46" hasCustomPrompt="1"/>
          </p:nvPr>
        </p:nvSpPr>
        <p:spPr>
          <a:xfrm>
            <a:off x="5109223" y="2659217"/>
            <a:ext cx="1498185" cy="167823"/>
          </a:xfrm>
          <a:prstGeom prst="rect">
            <a:avLst/>
          </a:prstGeom>
        </p:spPr>
        <p:txBody>
          <a:bodyPr anchor="ctr"/>
          <a:lstStyle>
            <a:lvl1pPr marL="0" indent="0" algn="l">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54" name="Textplatzhalter 2">
            <a:extLst>
              <a:ext uri="{FF2B5EF4-FFF2-40B4-BE49-F238E27FC236}">
                <a16:creationId xmlns:a16="http://schemas.microsoft.com/office/drawing/2014/main" id="{3D8F2D47-C25A-EA25-730A-2FC0E2AE261B}"/>
              </a:ext>
            </a:extLst>
          </p:cNvPr>
          <p:cNvSpPr>
            <a:spLocks noGrp="1"/>
          </p:cNvSpPr>
          <p:nvPr>
            <p:ph type="body" sz="quarter" idx="47" hasCustomPrompt="1"/>
          </p:nvPr>
        </p:nvSpPr>
        <p:spPr>
          <a:xfrm>
            <a:off x="5115911" y="4692369"/>
            <a:ext cx="1492185" cy="291072"/>
          </a:xfrm>
          <a:prstGeom prst="rect">
            <a:avLst/>
          </a:prstGeom>
        </p:spPr>
        <p:txBody>
          <a:bodyPr anchor="b"/>
          <a:lstStyle>
            <a:lvl1pPr marL="0" indent="0" algn="l">
              <a:buNone/>
              <a:defRPr sz="20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
        <p:nvSpPr>
          <p:cNvPr id="55" name="Textplatzhalter 2">
            <a:extLst>
              <a:ext uri="{FF2B5EF4-FFF2-40B4-BE49-F238E27FC236}">
                <a16:creationId xmlns:a16="http://schemas.microsoft.com/office/drawing/2014/main" id="{2599FF43-2393-A77D-B5D7-24CDA436770C}"/>
              </a:ext>
            </a:extLst>
          </p:cNvPr>
          <p:cNvSpPr>
            <a:spLocks noGrp="1"/>
          </p:cNvSpPr>
          <p:nvPr>
            <p:ph type="body" sz="quarter" idx="48" hasCustomPrompt="1"/>
          </p:nvPr>
        </p:nvSpPr>
        <p:spPr>
          <a:xfrm>
            <a:off x="5109223" y="4944861"/>
            <a:ext cx="1498185" cy="167823"/>
          </a:xfrm>
          <a:prstGeom prst="rect">
            <a:avLst/>
          </a:prstGeom>
        </p:spPr>
        <p:txBody>
          <a:bodyPr anchor="ctr"/>
          <a:lstStyle>
            <a:lvl1pPr marL="0" indent="0" algn="l">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Titel</a:t>
            </a:r>
          </a:p>
        </p:txBody>
      </p:sp>
    </p:spTree>
    <p:extLst>
      <p:ext uri="{BB962C8B-B14F-4D97-AF65-F5344CB8AC3E}">
        <p14:creationId xmlns:p14="http://schemas.microsoft.com/office/powerpoint/2010/main" val="1926380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o - Namenskarten">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14D4CDC3-0982-ACF6-7823-D71CECE3E189}"/>
              </a:ext>
            </a:extLst>
          </p:cNvPr>
          <p:cNvGrpSpPr/>
          <p:nvPr userDrawn="1"/>
        </p:nvGrpSpPr>
        <p:grpSpPr>
          <a:xfrm>
            <a:off x="2483005" y="-8865"/>
            <a:ext cx="2466998" cy="1710001"/>
            <a:chOff x="2483005" y="-8865"/>
            <a:chExt cx="2466998" cy="1710001"/>
          </a:xfrm>
        </p:grpSpPr>
        <p:sp>
          <p:nvSpPr>
            <p:cNvPr id="54" name="Rectangle 26">
              <a:extLst>
                <a:ext uri="{FF2B5EF4-FFF2-40B4-BE49-F238E27FC236}">
                  <a16:creationId xmlns:a16="http://schemas.microsoft.com/office/drawing/2014/main" id="{A6141F69-4684-C033-7A71-5AC98CC7D861}"/>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55" name="Rounded Rectangle 14">
              <a:extLst>
                <a:ext uri="{FF2B5EF4-FFF2-40B4-BE49-F238E27FC236}">
                  <a16:creationId xmlns:a16="http://schemas.microsoft.com/office/drawing/2014/main" id="{24598548-E24C-07B8-6E25-50F8CED06418}"/>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56" name="Textfeld 6">
            <a:extLst>
              <a:ext uri="{FF2B5EF4-FFF2-40B4-BE49-F238E27FC236}">
                <a16:creationId xmlns:a16="http://schemas.microsoft.com/office/drawing/2014/main" id="{A8719F55-CDCF-2E80-4B69-1BE7BF73A444}"/>
              </a:ext>
            </a:extLst>
          </p:cNvPr>
          <p:cNvSpPr txBox="1"/>
          <p:nvPr userDrawn="1"/>
        </p:nvSpPr>
        <p:spPr>
          <a:xfrm>
            <a:off x="4132892" y="1328632"/>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57" name="Textplatzhalter 2">
            <a:extLst>
              <a:ext uri="{FF2B5EF4-FFF2-40B4-BE49-F238E27FC236}">
                <a16:creationId xmlns:a16="http://schemas.microsoft.com/office/drawing/2014/main" id="{A7120257-F4A3-C7AF-78CE-C9C961806813}"/>
              </a:ext>
            </a:extLst>
          </p:cNvPr>
          <p:cNvSpPr>
            <a:spLocks noGrp="1"/>
          </p:cNvSpPr>
          <p:nvPr userDrawn="1">
            <p:ph type="body" sz="quarter" idx="32" hasCustomPrompt="1"/>
          </p:nvPr>
        </p:nvSpPr>
        <p:spPr>
          <a:xfrm>
            <a:off x="2547804" y="481657"/>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7" name="Gruppieren 6">
            <a:extLst>
              <a:ext uri="{FF2B5EF4-FFF2-40B4-BE49-F238E27FC236}">
                <a16:creationId xmlns:a16="http://schemas.microsoft.com/office/drawing/2014/main" id="{5A4305E7-72C6-B624-225F-CCB9478F5DC7}"/>
              </a:ext>
            </a:extLst>
          </p:cNvPr>
          <p:cNvGrpSpPr/>
          <p:nvPr userDrawn="1"/>
        </p:nvGrpSpPr>
        <p:grpSpPr>
          <a:xfrm>
            <a:off x="13483" y="-8865"/>
            <a:ext cx="2466998" cy="1710001"/>
            <a:chOff x="2483005" y="-8865"/>
            <a:chExt cx="2466998" cy="1710001"/>
          </a:xfrm>
        </p:grpSpPr>
        <p:sp>
          <p:nvSpPr>
            <p:cNvPr id="8" name="Rectangle 26">
              <a:extLst>
                <a:ext uri="{FF2B5EF4-FFF2-40B4-BE49-F238E27FC236}">
                  <a16:creationId xmlns:a16="http://schemas.microsoft.com/office/drawing/2014/main" id="{9BF3342C-B29C-4971-388C-A1872A377A66}"/>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69" name="Rounded Rectangle 14">
              <a:extLst>
                <a:ext uri="{FF2B5EF4-FFF2-40B4-BE49-F238E27FC236}">
                  <a16:creationId xmlns:a16="http://schemas.microsoft.com/office/drawing/2014/main" id="{B96B7E21-6D03-8717-7EC0-3965E7E61105}"/>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70" name="Textfeld 6">
            <a:extLst>
              <a:ext uri="{FF2B5EF4-FFF2-40B4-BE49-F238E27FC236}">
                <a16:creationId xmlns:a16="http://schemas.microsoft.com/office/drawing/2014/main" id="{D8F69621-184E-1A1C-8AE9-D8E6296F5FA3}"/>
              </a:ext>
            </a:extLst>
          </p:cNvPr>
          <p:cNvSpPr txBox="1"/>
          <p:nvPr userDrawn="1"/>
        </p:nvSpPr>
        <p:spPr>
          <a:xfrm>
            <a:off x="1663370" y="1328632"/>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71" name="Textplatzhalter 2">
            <a:extLst>
              <a:ext uri="{FF2B5EF4-FFF2-40B4-BE49-F238E27FC236}">
                <a16:creationId xmlns:a16="http://schemas.microsoft.com/office/drawing/2014/main" id="{A91F18AF-9532-19DE-FFEF-1A2BB3E787D4}"/>
              </a:ext>
            </a:extLst>
          </p:cNvPr>
          <p:cNvSpPr>
            <a:spLocks noGrp="1"/>
          </p:cNvSpPr>
          <p:nvPr>
            <p:ph type="body" sz="quarter" idx="35" hasCustomPrompt="1"/>
          </p:nvPr>
        </p:nvSpPr>
        <p:spPr>
          <a:xfrm>
            <a:off x="78282" y="481657"/>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83" name="Gruppieren 82">
            <a:extLst>
              <a:ext uri="{FF2B5EF4-FFF2-40B4-BE49-F238E27FC236}">
                <a16:creationId xmlns:a16="http://schemas.microsoft.com/office/drawing/2014/main" id="{44402487-8EEA-8C20-41FB-F21BA53FF9A7}"/>
              </a:ext>
            </a:extLst>
          </p:cNvPr>
          <p:cNvGrpSpPr/>
          <p:nvPr userDrawn="1"/>
        </p:nvGrpSpPr>
        <p:grpSpPr>
          <a:xfrm>
            <a:off x="7427475" y="-8865"/>
            <a:ext cx="2466998" cy="1710001"/>
            <a:chOff x="2483005" y="-8865"/>
            <a:chExt cx="2466998" cy="1710001"/>
          </a:xfrm>
        </p:grpSpPr>
        <p:sp>
          <p:nvSpPr>
            <p:cNvPr id="84" name="Rectangle 26">
              <a:extLst>
                <a:ext uri="{FF2B5EF4-FFF2-40B4-BE49-F238E27FC236}">
                  <a16:creationId xmlns:a16="http://schemas.microsoft.com/office/drawing/2014/main" id="{5088889D-D2C4-8B62-34BF-C5D52D8AAFCC}"/>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85" name="Rounded Rectangle 14">
              <a:extLst>
                <a:ext uri="{FF2B5EF4-FFF2-40B4-BE49-F238E27FC236}">
                  <a16:creationId xmlns:a16="http://schemas.microsoft.com/office/drawing/2014/main" id="{D58BEDF1-8842-49CE-3BC5-7988D403002E}"/>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86" name="Textfeld 6">
            <a:extLst>
              <a:ext uri="{FF2B5EF4-FFF2-40B4-BE49-F238E27FC236}">
                <a16:creationId xmlns:a16="http://schemas.microsoft.com/office/drawing/2014/main" id="{3A94ECB6-1927-FE43-2E68-FCE25F2B872F}"/>
              </a:ext>
            </a:extLst>
          </p:cNvPr>
          <p:cNvSpPr txBox="1"/>
          <p:nvPr userDrawn="1"/>
        </p:nvSpPr>
        <p:spPr>
          <a:xfrm>
            <a:off x="9077362" y="1328632"/>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87" name="Textplatzhalter 2">
            <a:extLst>
              <a:ext uri="{FF2B5EF4-FFF2-40B4-BE49-F238E27FC236}">
                <a16:creationId xmlns:a16="http://schemas.microsoft.com/office/drawing/2014/main" id="{796D14E4-DE7D-D20F-3EE0-3FDC66389239}"/>
              </a:ext>
            </a:extLst>
          </p:cNvPr>
          <p:cNvSpPr>
            <a:spLocks noGrp="1"/>
          </p:cNvSpPr>
          <p:nvPr>
            <p:ph type="body" sz="quarter" idx="36" hasCustomPrompt="1"/>
          </p:nvPr>
        </p:nvSpPr>
        <p:spPr>
          <a:xfrm>
            <a:off x="7492274" y="481657"/>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88" name="Gruppieren 87">
            <a:extLst>
              <a:ext uri="{FF2B5EF4-FFF2-40B4-BE49-F238E27FC236}">
                <a16:creationId xmlns:a16="http://schemas.microsoft.com/office/drawing/2014/main" id="{E231D259-1DC9-FE74-EF61-CC382C53D6B1}"/>
              </a:ext>
            </a:extLst>
          </p:cNvPr>
          <p:cNvGrpSpPr/>
          <p:nvPr userDrawn="1"/>
        </p:nvGrpSpPr>
        <p:grpSpPr>
          <a:xfrm>
            <a:off x="4957953" y="-8865"/>
            <a:ext cx="2466998" cy="1710001"/>
            <a:chOff x="2483005" y="-8865"/>
            <a:chExt cx="2466998" cy="1710001"/>
          </a:xfrm>
        </p:grpSpPr>
        <p:sp>
          <p:nvSpPr>
            <p:cNvPr id="89" name="Rectangle 26">
              <a:extLst>
                <a:ext uri="{FF2B5EF4-FFF2-40B4-BE49-F238E27FC236}">
                  <a16:creationId xmlns:a16="http://schemas.microsoft.com/office/drawing/2014/main" id="{F695BA63-D357-310D-0AE7-C8951175B819}"/>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90" name="Rounded Rectangle 14">
              <a:extLst>
                <a:ext uri="{FF2B5EF4-FFF2-40B4-BE49-F238E27FC236}">
                  <a16:creationId xmlns:a16="http://schemas.microsoft.com/office/drawing/2014/main" id="{89EC3769-7465-E195-4A74-ADA8C2E72512}"/>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91" name="Textfeld 6">
            <a:extLst>
              <a:ext uri="{FF2B5EF4-FFF2-40B4-BE49-F238E27FC236}">
                <a16:creationId xmlns:a16="http://schemas.microsoft.com/office/drawing/2014/main" id="{BCB1A8C4-D47C-AD20-8458-DBCDF0CFF611}"/>
              </a:ext>
            </a:extLst>
          </p:cNvPr>
          <p:cNvSpPr txBox="1"/>
          <p:nvPr userDrawn="1"/>
        </p:nvSpPr>
        <p:spPr>
          <a:xfrm>
            <a:off x="6607840" y="1328632"/>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92" name="Textplatzhalter 2">
            <a:extLst>
              <a:ext uri="{FF2B5EF4-FFF2-40B4-BE49-F238E27FC236}">
                <a16:creationId xmlns:a16="http://schemas.microsoft.com/office/drawing/2014/main" id="{29ED0D45-BE89-1829-DD86-3A163E4977A9}"/>
              </a:ext>
            </a:extLst>
          </p:cNvPr>
          <p:cNvSpPr>
            <a:spLocks noGrp="1"/>
          </p:cNvSpPr>
          <p:nvPr>
            <p:ph type="body" sz="quarter" idx="37" hasCustomPrompt="1"/>
          </p:nvPr>
        </p:nvSpPr>
        <p:spPr>
          <a:xfrm>
            <a:off x="5022752" y="481657"/>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113" name="Gruppieren 112">
            <a:extLst>
              <a:ext uri="{FF2B5EF4-FFF2-40B4-BE49-F238E27FC236}">
                <a16:creationId xmlns:a16="http://schemas.microsoft.com/office/drawing/2014/main" id="{013C2E96-3699-4203-D367-6ABA754BD75D}"/>
              </a:ext>
            </a:extLst>
          </p:cNvPr>
          <p:cNvGrpSpPr/>
          <p:nvPr userDrawn="1"/>
        </p:nvGrpSpPr>
        <p:grpSpPr>
          <a:xfrm>
            <a:off x="2483005" y="1707710"/>
            <a:ext cx="2466998" cy="1710001"/>
            <a:chOff x="2483005" y="-8865"/>
            <a:chExt cx="2466998" cy="1710001"/>
          </a:xfrm>
        </p:grpSpPr>
        <p:sp>
          <p:nvSpPr>
            <p:cNvPr id="114" name="Rectangle 26">
              <a:extLst>
                <a:ext uri="{FF2B5EF4-FFF2-40B4-BE49-F238E27FC236}">
                  <a16:creationId xmlns:a16="http://schemas.microsoft.com/office/drawing/2014/main" id="{561B270A-6B66-BA85-A25C-CB3B582B3A19}"/>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115" name="Rounded Rectangle 14">
              <a:extLst>
                <a:ext uri="{FF2B5EF4-FFF2-40B4-BE49-F238E27FC236}">
                  <a16:creationId xmlns:a16="http://schemas.microsoft.com/office/drawing/2014/main" id="{49E3AC09-716B-0792-59DD-BFC146C19145}"/>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116" name="Textfeld 6">
            <a:extLst>
              <a:ext uri="{FF2B5EF4-FFF2-40B4-BE49-F238E27FC236}">
                <a16:creationId xmlns:a16="http://schemas.microsoft.com/office/drawing/2014/main" id="{497FCBCC-4B07-7624-21A0-C98C2B49F583}"/>
              </a:ext>
            </a:extLst>
          </p:cNvPr>
          <p:cNvSpPr txBox="1"/>
          <p:nvPr userDrawn="1"/>
        </p:nvSpPr>
        <p:spPr>
          <a:xfrm>
            <a:off x="4132892" y="3045207"/>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117" name="Textplatzhalter 2">
            <a:extLst>
              <a:ext uri="{FF2B5EF4-FFF2-40B4-BE49-F238E27FC236}">
                <a16:creationId xmlns:a16="http://schemas.microsoft.com/office/drawing/2014/main" id="{260E1F77-E2C1-DEC5-4731-C4355FDB32B4}"/>
              </a:ext>
            </a:extLst>
          </p:cNvPr>
          <p:cNvSpPr>
            <a:spLocks noGrp="1"/>
          </p:cNvSpPr>
          <p:nvPr>
            <p:ph type="body" sz="quarter" idx="38" hasCustomPrompt="1"/>
          </p:nvPr>
        </p:nvSpPr>
        <p:spPr>
          <a:xfrm>
            <a:off x="2547804" y="2198232"/>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118" name="Gruppieren 117">
            <a:extLst>
              <a:ext uri="{FF2B5EF4-FFF2-40B4-BE49-F238E27FC236}">
                <a16:creationId xmlns:a16="http://schemas.microsoft.com/office/drawing/2014/main" id="{E2F4A587-1919-E9DE-6207-7DF7FB88F6DC}"/>
              </a:ext>
            </a:extLst>
          </p:cNvPr>
          <p:cNvGrpSpPr/>
          <p:nvPr userDrawn="1"/>
        </p:nvGrpSpPr>
        <p:grpSpPr>
          <a:xfrm>
            <a:off x="13483" y="1707710"/>
            <a:ext cx="2466998" cy="1710001"/>
            <a:chOff x="2483005" y="-8865"/>
            <a:chExt cx="2466998" cy="1710001"/>
          </a:xfrm>
        </p:grpSpPr>
        <p:sp>
          <p:nvSpPr>
            <p:cNvPr id="119" name="Rectangle 26">
              <a:extLst>
                <a:ext uri="{FF2B5EF4-FFF2-40B4-BE49-F238E27FC236}">
                  <a16:creationId xmlns:a16="http://schemas.microsoft.com/office/drawing/2014/main" id="{17808FDA-EAB6-F2AD-18DC-542361676521}"/>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120" name="Rounded Rectangle 14">
              <a:extLst>
                <a:ext uri="{FF2B5EF4-FFF2-40B4-BE49-F238E27FC236}">
                  <a16:creationId xmlns:a16="http://schemas.microsoft.com/office/drawing/2014/main" id="{B841AEDC-C00A-F35A-E9B0-CFE83B8F2FCC}"/>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121" name="Textfeld 6">
            <a:extLst>
              <a:ext uri="{FF2B5EF4-FFF2-40B4-BE49-F238E27FC236}">
                <a16:creationId xmlns:a16="http://schemas.microsoft.com/office/drawing/2014/main" id="{236F638B-8568-9AA4-22DC-EA3B5353392B}"/>
              </a:ext>
            </a:extLst>
          </p:cNvPr>
          <p:cNvSpPr txBox="1"/>
          <p:nvPr userDrawn="1"/>
        </p:nvSpPr>
        <p:spPr>
          <a:xfrm>
            <a:off x="1663370" y="3045207"/>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122" name="Textplatzhalter 2">
            <a:extLst>
              <a:ext uri="{FF2B5EF4-FFF2-40B4-BE49-F238E27FC236}">
                <a16:creationId xmlns:a16="http://schemas.microsoft.com/office/drawing/2014/main" id="{406A6B1D-B183-D2AC-6DDD-F9CAD31AFA22}"/>
              </a:ext>
            </a:extLst>
          </p:cNvPr>
          <p:cNvSpPr>
            <a:spLocks noGrp="1"/>
          </p:cNvSpPr>
          <p:nvPr>
            <p:ph type="body" sz="quarter" idx="39" hasCustomPrompt="1"/>
          </p:nvPr>
        </p:nvSpPr>
        <p:spPr>
          <a:xfrm>
            <a:off x="78282" y="2198232"/>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123" name="Gruppieren 122">
            <a:extLst>
              <a:ext uri="{FF2B5EF4-FFF2-40B4-BE49-F238E27FC236}">
                <a16:creationId xmlns:a16="http://schemas.microsoft.com/office/drawing/2014/main" id="{676F4D00-5CCD-9ED4-5CDB-BB175CD8A5AE}"/>
              </a:ext>
            </a:extLst>
          </p:cNvPr>
          <p:cNvGrpSpPr/>
          <p:nvPr userDrawn="1"/>
        </p:nvGrpSpPr>
        <p:grpSpPr>
          <a:xfrm>
            <a:off x="7427475" y="1707710"/>
            <a:ext cx="2466998" cy="1710001"/>
            <a:chOff x="2483005" y="-8865"/>
            <a:chExt cx="2466998" cy="1710001"/>
          </a:xfrm>
        </p:grpSpPr>
        <p:sp>
          <p:nvSpPr>
            <p:cNvPr id="124" name="Rectangle 26">
              <a:extLst>
                <a:ext uri="{FF2B5EF4-FFF2-40B4-BE49-F238E27FC236}">
                  <a16:creationId xmlns:a16="http://schemas.microsoft.com/office/drawing/2014/main" id="{5408B5E9-F7C6-8AB8-B995-D6517227CFAA}"/>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125" name="Rounded Rectangle 14">
              <a:extLst>
                <a:ext uri="{FF2B5EF4-FFF2-40B4-BE49-F238E27FC236}">
                  <a16:creationId xmlns:a16="http://schemas.microsoft.com/office/drawing/2014/main" id="{EE7CA69F-750A-4B1E-3476-219165C12637}"/>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126" name="Textfeld 6">
            <a:extLst>
              <a:ext uri="{FF2B5EF4-FFF2-40B4-BE49-F238E27FC236}">
                <a16:creationId xmlns:a16="http://schemas.microsoft.com/office/drawing/2014/main" id="{BAD23638-4E36-A138-788B-D9839ECF2D34}"/>
              </a:ext>
            </a:extLst>
          </p:cNvPr>
          <p:cNvSpPr txBox="1"/>
          <p:nvPr userDrawn="1"/>
        </p:nvSpPr>
        <p:spPr>
          <a:xfrm>
            <a:off x="9077362" y="3045207"/>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127" name="Textplatzhalter 2">
            <a:extLst>
              <a:ext uri="{FF2B5EF4-FFF2-40B4-BE49-F238E27FC236}">
                <a16:creationId xmlns:a16="http://schemas.microsoft.com/office/drawing/2014/main" id="{50451653-9D2F-FA84-EF8E-A34AF5B3E534}"/>
              </a:ext>
            </a:extLst>
          </p:cNvPr>
          <p:cNvSpPr>
            <a:spLocks noGrp="1"/>
          </p:cNvSpPr>
          <p:nvPr>
            <p:ph type="body" sz="quarter" idx="40" hasCustomPrompt="1"/>
          </p:nvPr>
        </p:nvSpPr>
        <p:spPr>
          <a:xfrm>
            <a:off x="7492274" y="2198232"/>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128" name="Gruppieren 127">
            <a:extLst>
              <a:ext uri="{FF2B5EF4-FFF2-40B4-BE49-F238E27FC236}">
                <a16:creationId xmlns:a16="http://schemas.microsoft.com/office/drawing/2014/main" id="{4F65473D-31B3-A778-CB0A-910C3CB8ED3B}"/>
              </a:ext>
            </a:extLst>
          </p:cNvPr>
          <p:cNvGrpSpPr/>
          <p:nvPr userDrawn="1"/>
        </p:nvGrpSpPr>
        <p:grpSpPr>
          <a:xfrm>
            <a:off x="4957953" y="1707710"/>
            <a:ext cx="2466998" cy="1710001"/>
            <a:chOff x="2483005" y="-8865"/>
            <a:chExt cx="2466998" cy="1710001"/>
          </a:xfrm>
        </p:grpSpPr>
        <p:sp>
          <p:nvSpPr>
            <p:cNvPr id="129" name="Rectangle 26">
              <a:extLst>
                <a:ext uri="{FF2B5EF4-FFF2-40B4-BE49-F238E27FC236}">
                  <a16:creationId xmlns:a16="http://schemas.microsoft.com/office/drawing/2014/main" id="{57A6E199-4727-21D4-8EAD-AC773DD52B94}"/>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130" name="Rounded Rectangle 14">
              <a:extLst>
                <a:ext uri="{FF2B5EF4-FFF2-40B4-BE49-F238E27FC236}">
                  <a16:creationId xmlns:a16="http://schemas.microsoft.com/office/drawing/2014/main" id="{C895869A-AD3D-7B29-BE4D-D0ABF4A70C3A}"/>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131" name="Textfeld 6">
            <a:extLst>
              <a:ext uri="{FF2B5EF4-FFF2-40B4-BE49-F238E27FC236}">
                <a16:creationId xmlns:a16="http://schemas.microsoft.com/office/drawing/2014/main" id="{7335DFD4-7133-44FE-130C-71DE37FB95E7}"/>
              </a:ext>
            </a:extLst>
          </p:cNvPr>
          <p:cNvSpPr txBox="1"/>
          <p:nvPr userDrawn="1"/>
        </p:nvSpPr>
        <p:spPr>
          <a:xfrm>
            <a:off x="6607840" y="3045207"/>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132" name="Textplatzhalter 2">
            <a:extLst>
              <a:ext uri="{FF2B5EF4-FFF2-40B4-BE49-F238E27FC236}">
                <a16:creationId xmlns:a16="http://schemas.microsoft.com/office/drawing/2014/main" id="{FECF11AA-689C-E8E7-7742-66A3BB77DEF5}"/>
              </a:ext>
            </a:extLst>
          </p:cNvPr>
          <p:cNvSpPr>
            <a:spLocks noGrp="1"/>
          </p:cNvSpPr>
          <p:nvPr>
            <p:ph type="body" sz="quarter" idx="41" hasCustomPrompt="1"/>
          </p:nvPr>
        </p:nvSpPr>
        <p:spPr>
          <a:xfrm>
            <a:off x="5022752" y="2198232"/>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153" name="Gruppieren 152">
            <a:extLst>
              <a:ext uri="{FF2B5EF4-FFF2-40B4-BE49-F238E27FC236}">
                <a16:creationId xmlns:a16="http://schemas.microsoft.com/office/drawing/2014/main" id="{E0CCDAA5-51F1-6E80-2B2E-BE48765707C2}"/>
              </a:ext>
            </a:extLst>
          </p:cNvPr>
          <p:cNvGrpSpPr/>
          <p:nvPr userDrawn="1"/>
        </p:nvGrpSpPr>
        <p:grpSpPr>
          <a:xfrm>
            <a:off x="2483005" y="3432236"/>
            <a:ext cx="2466998" cy="1710001"/>
            <a:chOff x="2483005" y="-8865"/>
            <a:chExt cx="2466998" cy="1710001"/>
          </a:xfrm>
        </p:grpSpPr>
        <p:sp>
          <p:nvSpPr>
            <p:cNvPr id="154" name="Rectangle 26">
              <a:extLst>
                <a:ext uri="{FF2B5EF4-FFF2-40B4-BE49-F238E27FC236}">
                  <a16:creationId xmlns:a16="http://schemas.microsoft.com/office/drawing/2014/main" id="{78A2F13B-32ED-1806-8DC3-0334DEE94CD8}"/>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155" name="Rounded Rectangle 14">
              <a:extLst>
                <a:ext uri="{FF2B5EF4-FFF2-40B4-BE49-F238E27FC236}">
                  <a16:creationId xmlns:a16="http://schemas.microsoft.com/office/drawing/2014/main" id="{0E81AEAB-2AFB-7F2D-0AD8-D7478CF16B15}"/>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156" name="Textfeld 6">
            <a:extLst>
              <a:ext uri="{FF2B5EF4-FFF2-40B4-BE49-F238E27FC236}">
                <a16:creationId xmlns:a16="http://schemas.microsoft.com/office/drawing/2014/main" id="{C9B0CDAF-77D2-E8C4-472A-4349D98F1AC6}"/>
              </a:ext>
            </a:extLst>
          </p:cNvPr>
          <p:cNvSpPr txBox="1"/>
          <p:nvPr userDrawn="1"/>
        </p:nvSpPr>
        <p:spPr>
          <a:xfrm>
            <a:off x="4132892" y="4769733"/>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157" name="Textplatzhalter 2">
            <a:extLst>
              <a:ext uri="{FF2B5EF4-FFF2-40B4-BE49-F238E27FC236}">
                <a16:creationId xmlns:a16="http://schemas.microsoft.com/office/drawing/2014/main" id="{6704063E-457F-C7DD-87DA-709728EF8FB6}"/>
              </a:ext>
            </a:extLst>
          </p:cNvPr>
          <p:cNvSpPr>
            <a:spLocks noGrp="1"/>
          </p:cNvSpPr>
          <p:nvPr>
            <p:ph type="body" sz="quarter" idx="42" hasCustomPrompt="1"/>
          </p:nvPr>
        </p:nvSpPr>
        <p:spPr>
          <a:xfrm>
            <a:off x="2547804" y="3922758"/>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158" name="Gruppieren 157">
            <a:extLst>
              <a:ext uri="{FF2B5EF4-FFF2-40B4-BE49-F238E27FC236}">
                <a16:creationId xmlns:a16="http://schemas.microsoft.com/office/drawing/2014/main" id="{FEFA04C1-CDC2-EE22-A769-D199457C9929}"/>
              </a:ext>
            </a:extLst>
          </p:cNvPr>
          <p:cNvGrpSpPr/>
          <p:nvPr userDrawn="1"/>
        </p:nvGrpSpPr>
        <p:grpSpPr>
          <a:xfrm>
            <a:off x="13483" y="3432236"/>
            <a:ext cx="2466998" cy="1710001"/>
            <a:chOff x="2483005" y="-8865"/>
            <a:chExt cx="2466998" cy="1710001"/>
          </a:xfrm>
        </p:grpSpPr>
        <p:sp>
          <p:nvSpPr>
            <p:cNvPr id="159" name="Rectangle 26">
              <a:extLst>
                <a:ext uri="{FF2B5EF4-FFF2-40B4-BE49-F238E27FC236}">
                  <a16:creationId xmlns:a16="http://schemas.microsoft.com/office/drawing/2014/main" id="{4EA6FFFE-9A7E-B12C-8E59-2BA269C5C305}"/>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160" name="Rounded Rectangle 14">
              <a:extLst>
                <a:ext uri="{FF2B5EF4-FFF2-40B4-BE49-F238E27FC236}">
                  <a16:creationId xmlns:a16="http://schemas.microsoft.com/office/drawing/2014/main" id="{8A06B068-1A02-EE17-9ABE-95044053B9FB}"/>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161" name="Textfeld 6">
            <a:extLst>
              <a:ext uri="{FF2B5EF4-FFF2-40B4-BE49-F238E27FC236}">
                <a16:creationId xmlns:a16="http://schemas.microsoft.com/office/drawing/2014/main" id="{3B25F43C-BB93-2CFE-4B59-CF3205E76D3A}"/>
              </a:ext>
            </a:extLst>
          </p:cNvPr>
          <p:cNvSpPr txBox="1"/>
          <p:nvPr userDrawn="1"/>
        </p:nvSpPr>
        <p:spPr>
          <a:xfrm>
            <a:off x="1663370" y="4769733"/>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162" name="Textplatzhalter 2">
            <a:extLst>
              <a:ext uri="{FF2B5EF4-FFF2-40B4-BE49-F238E27FC236}">
                <a16:creationId xmlns:a16="http://schemas.microsoft.com/office/drawing/2014/main" id="{5E8BCB4D-9DCD-AA99-1C81-0A2A9E655B45}"/>
              </a:ext>
            </a:extLst>
          </p:cNvPr>
          <p:cNvSpPr>
            <a:spLocks noGrp="1"/>
          </p:cNvSpPr>
          <p:nvPr>
            <p:ph type="body" sz="quarter" idx="43" hasCustomPrompt="1"/>
          </p:nvPr>
        </p:nvSpPr>
        <p:spPr>
          <a:xfrm>
            <a:off x="78282" y="3922758"/>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163" name="Gruppieren 162">
            <a:extLst>
              <a:ext uri="{FF2B5EF4-FFF2-40B4-BE49-F238E27FC236}">
                <a16:creationId xmlns:a16="http://schemas.microsoft.com/office/drawing/2014/main" id="{7E57500F-D5C6-7584-A7EB-185F2D2C7F8D}"/>
              </a:ext>
            </a:extLst>
          </p:cNvPr>
          <p:cNvGrpSpPr/>
          <p:nvPr userDrawn="1"/>
        </p:nvGrpSpPr>
        <p:grpSpPr>
          <a:xfrm>
            <a:off x="7427475" y="3432236"/>
            <a:ext cx="2466998" cy="1710001"/>
            <a:chOff x="2483005" y="-8865"/>
            <a:chExt cx="2466998" cy="1710001"/>
          </a:xfrm>
        </p:grpSpPr>
        <p:sp>
          <p:nvSpPr>
            <p:cNvPr id="164" name="Rectangle 26">
              <a:extLst>
                <a:ext uri="{FF2B5EF4-FFF2-40B4-BE49-F238E27FC236}">
                  <a16:creationId xmlns:a16="http://schemas.microsoft.com/office/drawing/2014/main" id="{02F6F7C9-A2DE-D8B1-1B44-4C08DC7867D6}"/>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165" name="Rounded Rectangle 14">
              <a:extLst>
                <a:ext uri="{FF2B5EF4-FFF2-40B4-BE49-F238E27FC236}">
                  <a16:creationId xmlns:a16="http://schemas.microsoft.com/office/drawing/2014/main" id="{63C3ECC0-74D2-DCCE-CF98-C8C2A5E8EAEB}"/>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166" name="Textfeld 6">
            <a:extLst>
              <a:ext uri="{FF2B5EF4-FFF2-40B4-BE49-F238E27FC236}">
                <a16:creationId xmlns:a16="http://schemas.microsoft.com/office/drawing/2014/main" id="{FBB54890-931F-4C1A-45A8-A395F3BFE135}"/>
              </a:ext>
            </a:extLst>
          </p:cNvPr>
          <p:cNvSpPr txBox="1"/>
          <p:nvPr userDrawn="1"/>
        </p:nvSpPr>
        <p:spPr>
          <a:xfrm>
            <a:off x="9077362" y="4769733"/>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167" name="Textplatzhalter 2">
            <a:extLst>
              <a:ext uri="{FF2B5EF4-FFF2-40B4-BE49-F238E27FC236}">
                <a16:creationId xmlns:a16="http://schemas.microsoft.com/office/drawing/2014/main" id="{3F5FC049-6FC4-4025-801A-448279BEE86E}"/>
              </a:ext>
            </a:extLst>
          </p:cNvPr>
          <p:cNvSpPr>
            <a:spLocks noGrp="1"/>
          </p:cNvSpPr>
          <p:nvPr>
            <p:ph type="body" sz="quarter" idx="44" hasCustomPrompt="1"/>
          </p:nvPr>
        </p:nvSpPr>
        <p:spPr>
          <a:xfrm>
            <a:off x="7492274" y="3922758"/>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168" name="Gruppieren 167">
            <a:extLst>
              <a:ext uri="{FF2B5EF4-FFF2-40B4-BE49-F238E27FC236}">
                <a16:creationId xmlns:a16="http://schemas.microsoft.com/office/drawing/2014/main" id="{EAB1232D-0C30-6136-C560-6A52193580B4}"/>
              </a:ext>
            </a:extLst>
          </p:cNvPr>
          <p:cNvGrpSpPr/>
          <p:nvPr userDrawn="1"/>
        </p:nvGrpSpPr>
        <p:grpSpPr>
          <a:xfrm>
            <a:off x="4957953" y="3432236"/>
            <a:ext cx="2466998" cy="1710001"/>
            <a:chOff x="2483005" y="-8865"/>
            <a:chExt cx="2466998" cy="1710001"/>
          </a:xfrm>
        </p:grpSpPr>
        <p:sp>
          <p:nvSpPr>
            <p:cNvPr id="169" name="Rectangle 26">
              <a:extLst>
                <a:ext uri="{FF2B5EF4-FFF2-40B4-BE49-F238E27FC236}">
                  <a16:creationId xmlns:a16="http://schemas.microsoft.com/office/drawing/2014/main" id="{DB999702-E6AB-AFE4-215C-EF4BD46E0888}"/>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170" name="Rounded Rectangle 14">
              <a:extLst>
                <a:ext uri="{FF2B5EF4-FFF2-40B4-BE49-F238E27FC236}">
                  <a16:creationId xmlns:a16="http://schemas.microsoft.com/office/drawing/2014/main" id="{2B44189B-2541-033A-ABD1-6657FEFA50CA}"/>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171" name="Textfeld 6">
            <a:extLst>
              <a:ext uri="{FF2B5EF4-FFF2-40B4-BE49-F238E27FC236}">
                <a16:creationId xmlns:a16="http://schemas.microsoft.com/office/drawing/2014/main" id="{2CC9ACDE-AE07-5F5C-34E9-2CD66AAFFECA}"/>
              </a:ext>
            </a:extLst>
          </p:cNvPr>
          <p:cNvSpPr txBox="1"/>
          <p:nvPr userDrawn="1"/>
        </p:nvSpPr>
        <p:spPr>
          <a:xfrm>
            <a:off x="6607840" y="4769733"/>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172" name="Textplatzhalter 2">
            <a:extLst>
              <a:ext uri="{FF2B5EF4-FFF2-40B4-BE49-F238E27FC236}">
                <a16:creationId xmlns:a16="http://schemas.microsoft.com/office/drawing/2014/main" id="{8CD15005-68FC-40DC-F9D3-9AD08909241A}"/>
              </a:ext>
            </a:extLst>
          </p:cNvPr>
          <p:cNvSpPr>
            <a:spLocks noGrp="1"/>
          </p:cNvSpPr>
          <p:nvPr>
            <p:ph type="body" sz="quarter" idx="45" hasCustomPrompt="1"/>
          </p:nvPr>
        </p:nvSpPr>
        <p:spPr>
          <a:xfrm>
            <a:off x="5022752" y="3922758"/>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193" name="Gruppieren 192">
            <a:extLst>
              <a:ext uri="{FF2B5EF4-FFF2-40B4-BE49-F238E27FC236}">
                <a16:creationId xmlns:a16="http://schemas.microsoft.com/office/drawing/2014/main" id="{0E1B0927-F656-3D41-E95D-23ACE0EAABF9}"/>
              </a:ext>
            </a:extLst>
          </p:cNvPr>
          <p:cNvGrpSpPr/>
          <p:nvPr userDrawn="1"/>
        </p:nvGrpSpPr>
        <p:grpSpPr>
          <a:xfrm>
            <a:off x="2483005" y="5148811"/>
            <a:ext cx="2466998" cy="1710001"/>
            <a:chOff x="2483005" y="-8865"/>
            <a:chExt cx="2466998" cy="1710001"/>
          </a:xfrm>
        </p:grpSpPr>
        <p:sp>
          <p:nvSpPr>
            <p:cNvPr id="194" name="Rectangle 26">
              <a:extLst>
                <a:ext uri="{FF2B5EF4-FFF2-40B4-BE49-F238E27FC236}">
                  <a16:creationId xmlns:a16="http://schemas.microsoft.com/office/drawing/2014/main" id="{524AC5CA-CD48-73AC-D01E-0BA6C5B705A1}"/>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195" name="Rounded Rectangle 14">
              <a:extLst>
                <a:ext uri="{FF2B5EF4-FFF2-40B4-BE49-F238E27FC236}">
                  <a16:creationId xmlns:a16="http://schemas.microsoft.com/office/drawing/2014/main" id="{175DB84B-7D6C-A7A2-2E6B-5092D3C3720E}"/>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196" name="Textfeld 6">
            <a:extLst>
              <a:ext uri="{FF2B5EF4-FFF2-40B4-BE49-F238E27FC236}">
                <a16:creationId xmlns:a16="http://schemas.microsoft.com/office/drawing/2014/main" id="{158BBA2C-C567-90F5-D751-07021A536EB2}"/>
              </a:ext>
            </a:extLst>
          </p:cNvPr>
          <p:cNvSpPr txBox="1"/>
          <p:nvPr userDrawn="1"/>
        </p:nvSpPr>
        <p:spPr>
          <a:xfrm>
            <a:off x="4132892" y="6486308"/>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197" name="Textplatzhalter 2">
            <a:extLst>
              <a:ext uri="{FF2B5EF4-FFF2-40B4-BE49-F238E27FC236}">
                <a16:creationId xmlns:a16="http://schemas.microsoft.com/office/drawing/2014/main" id="{F38DE449-5566-C00B-3880-012F2E902A9D}"/>
              </a:ext>
            </a:extLst>
          </p:cNvPr>
          <p:cNvSpPr>
            <a:spLocks noGrp="1"/>
          </p:cNvSpPr>
          <p:nvPr>
            <p:ph type="body" sz="quarter" idx="46" hasCustomPrompt="1"/>
          </p:nvPr>
        </p:nvSpPr>
        <p:spPr>
          <a:xfrm>
            <a:off x="2547804" y="5639333"/>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198" name="Gruppieren 197">
            <a:extLst>
              <a:ext uri="{FF2B5EF4-FFF2-40B4-BE49-F238E27FC236}">
                <a16:creationId xmlns:a16="http://schemas.microsoft.com/office/drawing/2014/main" id="{AF4CD41C-C0C3-16F9-DFDF-DBA8A6E74F78}"/>
              </a:ext>
            </a:extLst>
          </p:cNvPr>
          <p:cNvGrpSpPr/>
          <p:nvPr userDrawn="1"/>
        </p:nvGrpSpPr>
        <p:grpSpPr>
          <a:xfrm>
            <a:off x="13483" y="5148811"/>
            <a:ext cx="2466998" cy="1710001"/>
            <a:chOff x="2483005" y="-8865"/>
            <a:chExt cx="2466998" cy="1710001"/>
          </a:xfrm>
        </p:grpSpPr>
        <p:sp>
          <p:nvSpPr>
            <p:cNvPr id="199" name="Rectangle 26">
              <a:extLst>
                <a:ext uri="{FF2B5EF4-FFF2-40B4-BE49-F238E27FC236}">
                  <a16:creationId xmlns:a16="http://schemas.microsoft.com/office/drawing/2014/main" id="{580EB74A-9B2D-DB4F-EC17-F1515277A404}"/>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200" name="Rounded Rectangle 14">
              <a:extLst>
                <a:ext uri="{FF2B5EF4-FFF2-40B4-BE49-F238E27FC236}">
                  <a16:creationId xmlns:a16="http://schemas.microsoft.com/office/drawing/2014/main" id="{6BCEBB62-5842-F659-73D5-40202175CF13}"/>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201" name="Textfeld 6">
            <a:extLst>
              <a:ext uri="{FF2B5EF4-FFF2-40B4-BE49-F238E27FC236}">
                <a16:creationId xmlns:a16="http://schemas.microsoft.com/office/drawing/2014/main" id="{2747C95D-AAC4-F8CA-EC9D-30AAEC112230}"/>
              </a:ext>
            </a:extLst>
          </p:cNvPr>
          <p:cNvSpPr txBox="1"/>
          <p:nvPr userDrawn="1"/>
        </p:nvSpPr>
        <p:spPr>
          <a:xfrm>
            <a:off x="1663370" y="6486308"/>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202" name="Textplatzhalter 2">
            <a:extLst>
              <a:ext uri="{FF2B5EF4-FFF2-40B4-BE49-F238E27FC236}">
                <a16:creationId xmlns:a16="http://schemas.microsoft.com/office/drawing/2014/main" id="{A2F18C43-4520-1A3A-ABCC-0E29C6CF5219}"/>
              </a:ext>
            </a:extLst>
          </p:cNvPr>
          <p:cNvSpPr>
            <a:spLocks noGrp="1"/>
          </p:cNvSpPr>
          <p:nvPr>
            <p:ph type="body" sz="quarter" idx="47" hasCustomPrompt="1"/>
          </p:nvPr>
        </p:nvSpPr>
        <p:spPr>
          <a:xfrm>
            <a:off x="78282" y="5639333"/>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203" name="Gruppieren 202">
            <a:extLst>
              <a:ext uri="{FF2B5EF4-FFF2-40B4-BE49-F238E27FC236}">
                <a16:creationId xmlns:a16="http://schemas.microsoft.com/office/drawing/2014/main" id="{C7388CFE-EF08-1D70-C525-D0BE1521565B}"/>
              </a:ext>
            </a:extLst>
          </p:cNvPr>
          <p:cNvGrpSpPr/>
          <p:nvPr userDrawn="1"/>
        </p:nvGrpSpPr>
        <p:grpSpPr>
          <a:xfrm>
            <a:off x="7427475" y="5148811"/>
            <a:ext cx="2466998" cy="1710001"/>
            <a:chOff x="2483005" y="-8865"/>
            <a:chExt cx="2466998" cy="1710001"/>
          </a:xfrm>
        </p:grpSpPr>
        <p:sp>
          <p:nvSpPr>
            <p:cNvPr id="204" name="Rectangle 26">
              <a:extLst>
                <a:ext uri="{FF2B5EF4-FFF2-40B4-BE49-F238E27FC236}">
                  <a16:creationId xmlns:a16="http://schemas.microsoft.com/office/drawing/2014/main" id="{F29E9AE6-827C-0CE3-FDA1-F0673674DEAD}"/>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205" name="Rounded Rectangle 14">
              <a:extLst>
                <a:ext uri="{FF2B5EF4-FFF2-40B4-BE49-F238E27FC236}">
                  <a16:creationId xmlns:a16="http://schemas.microsoft.com/office/drawing/2014/main" id="{15F2391F-8DF9-A884-A069-F3CE4E109489}"/>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206" name="Textfeld 6">
            <a:extLst>
              <a:ext uri="{FF2B5EF4-FFF2-40B4-BE49-F238E27FC236}">
                <a16:creationId xmlns:a16="http://schemas.microsoft.com/office/drawing/2014/main" id="{CD1488A1-2BF6-7AB1-2190-FE8FD096632E}"/>
              </a:ext>
            </a:extLst>
          </p:cNvPr>
          <p:cNvSpPr txBox="1"/>
          <p:nvPr userDrawn="1"/>
        </p:nvSpPr>
        <p:spPr>
          <a:xfrm>
            <a:off x="9077362" y="6486308"/>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207" name="Textplatzhalter 2">
            <a:extLst>
              <a:ext uri="{FF2B5EF4-FFF2-40B4-BE49-F238E27FC236}">
                <a16:creationId xmlns:a16="http://schemas.microsoft.com/office/drawing/2014/main" id="{E8AF5E4B-7666-DA5F-E483-02647AF84477}"/>
              </a:ext>
            </a:extLst>
          </p:cNvPr>
          <p:cNvSpPr>
            <a:spLocks noGrp="1"/>
          </p:cNvSpPr>
          <p:nvPr>
            <p:ph type="body" sz="quarter" idx="48" hasCustomPrompt="1"/>
          </p:nvPr>
        </p:nvSpPr>
        <p:spPr>
          <a:xfrm>
            <a:off x="7492274" y="5639333"/>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grpSp>
        <p:nvGrpSpPr>
          <p:cNvPr id="208" name="Gruppieren 207">
            <a:extLst>
              <a:ext uri="{FF2B5EF4-FFF2-40B4-BE49-F238E27FC236}">
                <a16:creationId xmlns:a16="http://schemas.microsoft.com/office/drawing/2014/main" id="{334E5AB2-40E2-F31E-42DC-82DB68269DCC}"/>
              </a:ext>
            </a:extLst>
          </p:cNvPr>
          <p:cNvGrpSpPr/>
          <p:nvPr userDrawn="1"/>
        </p:nvGrpSpPr>
        <p:grpSpPr>
          <a:xfrm>
            <a:off x="4957953" y="5148811"/>
            <a:ext cx="2466998" cy="1710001"/>
            <a:chOff x="2483005" y="-8865"/>
            <a:chExt cx="2466998" cy="1710001"/>
          </a:xfrm>
        </p:grpSpPr>
        <p:sp>
          <p:nvSpPr>
            <p:cNvPr id="209" name="Rectangle 26">
              <a:extLst>
                <a:ext uri="{FF2B5EF4-FFF2-40B4-BE49-F238E27FC236}">
                  <a16:creationId xmlns:a16="http://schemas.microsoft.com/office/drawing/2014/main" id="{BF1A587D-3844-A504-D8FC-A5E540A4D1DA}"/>
                </a:ext>
              </a:extLst>
            </p:cNvPr>
            <p:cNvSpPr>
              <a:spLocks/>
            </p:cNvSpPr>
            <p:nvPr userDrawn="1"/>
          </p:nvSpPr>
          <p:spPr>
            <a:xfrm rot="5400000">
              <a:off x="2861503" y="-387363"/>
              <a:ext cx="1710001" cy="2466998"/>
            </a:xfrm>
            <a:prstGeom prst="rect">
              <a:avLst/>
            </a:prstGeom>
            <a:pattFill prst="pct50">
              <a:fgClr>
                <a:srgbClr val="426E9B"/>
              </a:fgClr>
              <a:bgClr>
                <a:schemeClr val="bg1"/>
              </a:bgClr>
            </a:patt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800" dirty="0"/>
                <a:t> </a:t>
              </a:r>
            </a:p>
          </p:txBody>
        </p:sp>
        <p:sp>
          <p:nvSpPr>
            <p:cNvPr id="210" name="Rounded Rectangle 14">
              <a:extLst>
                <a:ext uri="{FF2B5EF4-FFF2-40B4-BE49-F238E27FC236}">
                  <a16:creationId xmlns:a16="http://schemas.microsoft.com/office/drawing/2014/main" id="{9D687951-D5ED-CE4B-9F0F-B16CE85FD279}"/>
                </a:ext>
              </a:extLst>
            </p:cNvPr>
            <p:cNvSpPr>
              <a:spLocks noChangeAspect="1"/>
            </p:cNvSpPr>
            <p:nvPr userDrawn="1"/>
          </p:nvSpPr>
          <p:spPr>
            <a:xfrm rot="5400000">
              <a:off x="2967433" y="-313280"/>
              <a:ext cx="1498140" cy="232540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1800" dirty="0"/>
            </a:p>
          </p:txBody>
        </p:sp>
      </p:grpSp>
      <p:sp>
        <p:nvSpPr>
          <p:cNvPr id="211" name="Textfeld 6">
            <a:extLst>
              <a:ext uri="{FF2B5EF4-FFF2-40B4-BE49-F238E27FC236}">
                <a16:creationId xmlns:a16="http://schemas.microsoft.com/office/drawing/2014/main" id="{48C31FF3-E0E7-7274-7104-79EF7F21819A}"/>
              </a:ext>
            </a:extLst>
          </p:cNvPr>
          <p:cNvSpPr txBox="1"/>
          <p:nvPr userDrawn="1"/>
        </p:nvSpPr>
        <p:spPr>
          <a:xfrm>
            <a:off x="6607840" y="6486308"/>
            <a:ext cx="633507" cy="200055"/>
          </a:xfrm>
          <a:prstGeom prst="rect">
            <a:avLst/>
          </a:prstGeom>
          <a:noFill/>
        </p:spPr>
        <p:txBody>
          <a:bodyPr wrap="none" rtlCol="0">
            <a:spAutoFit/>
          </a:bodyPr>
          <a:lstStyle/>
          <a:p>
            <a:pPr algn="r"/>
            <a:r>
              <a:rPr lang="de-DE" sz="700" dirty="0">
                <a:solidFill>
                  <a:schemeClr val="bg1">
                    <a:lumMod val="65000"/>
                  </a:schemeClr>
                </a:solidFill>
              </a:rPr>
              <a:t>© WIMASU</a:t>
            </a:r>
          </a:p>
        </p:txBody>
      </p:sp>
      <p:sp>
        <p:nvSpPr>
          <p:cNvPr id="212" name="Textplatzhalter 2">
            <a:extLst>
              <a:ext uri="{FF2B5EF4-FFF2-40B4-BE49-F238E27FC236}">
                <a16:creationId xmlns:a16="http://schemas.microsoft.com/office/drawing/2014/main" id="{218D7D16-6498-3DB1-11ED-40E1379C3239}"/>
              </a:ext>
            </a:extLst>
          </p:cNvPr>
          <p:cNvSpPr>
            <a:spLocks noGrp="1"/>
          </p:cNvSpPr>
          <p:nvPr>
            <p:ph type="body" sz="quarter" idx="49" hasCustomPrompt="1"/>
          </p:nvPr>
        </p:nvSpPr>
        <p:spPr>
          <a:xfrm>
            <a:off x="5022752" y="5639333"/>
            <a:ext cx="2325406" cy="728958"/>
          </a:xfrm>
          <a:prstGeom prst="rect">
            <a:avLst/>
          </a:prstGeom>
        </p:spPr>
        <p:txBody>
          <a:bodyPr anchor="ctr"/>
          <a:lstStyle>
            <a:lvl1pPr marL="0" indent="0" algn="ctr">
              <a:lnSpc>
                <a:spcPct val="100000"/>
              </a:lnSpc>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de-DE" dirty="0"/>
              <a:t>Name</a:t>
            </a:r>
          </a:p>
        </p:txBody>
      </p:sp>
    </p:spTree>
    <p:extLst>
      <p:ext uri="{BB962C8B-B14F-4D97-AF65-F5344CB8AC3E}">
        <p14:creationId xmlns:p14="http://schemas.microsoft.com/office/powerpoint/2010/main" val="12366779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17ECD801-D2DF-CA41-BC3B-B546CEC50853}"/>
              </a:ext>
            </a:extLst>
          </p:cNvPr>
          <p:cNvSpPr/>
          <p:nvPr userDrawn="1"/>
        </p:nvSpPr>
        <p:spPr>
          <a:xfrm>
            <a:off x="-5174" y="-15458"/>
            <a:ext cx="9918000" cy="80133"/>
          </a:xfrm>
          <a:prstGeom prst="rect">
            <a:avLst/>
          </a:prstGeom>
          <a:solidFill>
            <a:srgbClr val="EC7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Calibri Regular"/>
            </a:endParaRPr>
          </a:p>
        </p:txBody>
      </p:sp>
      <p:sp>
        <p:nvSpPr>
          <p:cNvPr id="9" name="Rechteck 8">
            <a:extLst>
              <a:ext uri="{FF2B5EF4-FFF2-40B4-BE49-F238E27FC236}">
                <a16:creationId xmlns:a16="http://schemas.microsoft.com/office/drawing/2014/main" id="{4965308C-6B94-4B48-B2E4-CA842C8B995E}"/>
              </a:ext>
            </a:extLst>
          </p:cNvPr>
          <p:cNvSpPr/>
          <p:nvPr userDrawn="1"/>
        </p:nvSpPr>
        <p:spPr>
          <a:xfrm>
            <a:off x="-5174" y="6783923"/>
            <a:ext cx="9918000" cy="80133"/>
          </a:xfrm>
          <a:prstGeom prst="rect">
            <a:avLst/>
          </a:prstGeom>
          <a:solidFill>
            <a:srgbClr val="EC75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Calibri Regular"/>
            </a:endParaRPr>
          </a:p>
        </p:txBody>
      </p:sp>
    </p:spTree>
    <p:extLst>
      <p:ext uri="{BB962C8B-B14F-4D97-AF65-F5344CB8AC3E}">
        <p14:creationId xmlns:p14="http://schemas.microsoft.com/office/powerpoint/2010/main" val="2695176716"/>
      </p:ext>
    </p:extLst>
  </p:cSld>
  <p:clrMap bg1="lt1" tx1="dk1" bg2="lt2" tx2="dk2" accent1="accent1" accent2="accent2" accent3="accent3" accent4="accent4" accent5="accent5" accent6="accent6" hlink="hlink" folHlink="folHlink"/>
  <p:sldLayoutIdLst>
    <p:sldLayoutId id="2147483664"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162391"/>
      </p:ext>
    </p:extLst>
  </p:cSld>
  <p:clrMap bg1="lt1" tx1="dk1" bg2="lt2" tx2="dk2" accent1="accent1" accent2="accent2" accent3="accent3" accent4="accent4" accent5="accent5" accent6="accent6" hlink="hlink" folHlink="folHlink"/>
  <p:sldLayoutIdLst>
    <p:sldLayoutId id="2147483740" r:id="rId1"/>
    <p:sldLayoutId id="2147483731" r:id="rId2"/>
    <p:sldLayoutId id="2147483750" r:id="rId3"/>
    <p:sldLayoutId id="2147483744" r:id="rId4"/>
    <p:sldLayoutId id="2147483747" r:id="rId5"/>
    <p:sldLayoutId id="2147483748" r:id="rId6"/>
    <p:sldLayoutId id="21474837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5.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1103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BEAA7B64-59DE-BD6A-FD14-BAD715DC2A3E}"/>
              </a:ext>
            </a:extLst>
          </p:cNvPr>
          <p:cNvSpPr>
            <a:spLocks noGrp="1"/>
          </p:cNvSpPr>
          <p:nvPr>
            <p:ph type="body" sz="quarter" idx="32"/>
          </p:nvPr>
        </p:nvSpPr>
        <p:spPr>
          <a:prstGeom prst="rect">
            <a:avLst/>
          </a:prstGeom>
        </p:spPr>
        <p:txBody>
          <a:bodyPr/>
          <a:lstStyle/>
          <a:p>
            <a:r>
              <a:rPr lang="de-DE" dirty="0"/>
              <a:t>Mit einem Bein hinken</a:t>
            </a:r>
          </a:p>
        </p:txBody>
      </p:sp>
      <p:sp>
        <p:nvSpPr>
          <p:cNvPr id="19" name="Textplatzhalter 18">
            <a:extLst>
              <a:ext uri="{FF2B5EF4-FFF2-40B4-BE49-F238E27FC236}">
                <a16:creationId xmlns:a16="http://schemas.microsoft.com/office/drawing/2014/main" id="{ED3A6FEF-3D43-14E3-9DEA-4961F17B6E17}"/>
              </a:ext>
            </a:extLst>
          </p:cNvPr>
          <p:cNvSpPr>
            <a:spLocks noGrp="1"/>
          </p:cNvSpPr>
          <p:nvPr>
            <p:ph type="body" sz="quarter" idx="34"/>
          </p:nvPr>
        </p:nvSpPr>
        <p:spPr>
          <a:prstGeom prst="rect">
            <a:avLst/>
          </a:prstGeom>
        </p:spPr>
        <p:txBody>
          <a:bodyPr/>
          <a:lstStyle/>
          <a:p>
            <a:r>
              <a:rPr lang="de-DE" dirty="0"/>
              <a:t>Mit den Achseln zucken</a:t>
            </a:r>
          </a:p>
        </p:txBody>
      </p:sp>
      <p:sp>
        <p:nvSpPr>
          <p:cNvPr id="20" name="Textplatzhalter 19">
            <a:extLst>
              <a:ext uri="{FF2B5EF4-FFF2-40B4-BE49-F238E27FC236}">
                <a16:creationId xmlns:a16="http://schemas.microsoft.com/office/drawing/2014/main" id="{D656B285-E476-1648-1393-DF40072B5501}"/>
              </a:ext>
            </a:extLst>
          </p:cNvPr>
          <p:cNvSpPr>
            <a:spLocks noGrp="1"/>
          </p:cNvSpPr>
          <p:nvPr>
            <p:ph type="body" sz="quarter" idx="35"/>
          </p:nvPr>
        </p:nvSpPr>
        <p:spPr>
          <a:prstGeom prst="rect">
            <a:avLst/>
          </a:prstGeom>
        </p:spPr>
        <p:txBody>
          <a:bodyPr/>
          <a:lstStyle/>
          <a:p>
            <a:r>
              <a:rPr lang="de-DE" dirty="0"/>
              <a:t>Mit dem Kopf wackeln</a:t>
            </a:r>
          </a:p>
        </p:txBody>
      </p:sp>
      <p:sp>
        <p:nvSpPr>
          <p:cNvPr id="21" name="Textplatzhalter 20">
            <a:extLst>
              <a:ext uri="{FF2B5EF4-FFF2-40B4-BE49-F238E27FC236}">
                <a16:creationId xmlns:a16="http://schemas.microsoft.com/office/drawing/2014/main" id="{3116485D-18F0-4BEC-11C7-4F65D64C93DE}"/>
              </a:ext>
            </a:extLst>
          </p:cNvPr>
          <p:cNvSpPr>
            <a:spLocks noGrp="1"/>
          </p:cNvSpPr>
          <p:nvPr>
            <p:ph type="body" sz="quarter" idx="36"/>
          </p:nvPr>
        </p:nvSpPr>
        <p:spPr>
          <a:prstGeom prst="rect">
            <a:avLst/>
          </a:prstGeom>
        </p:spPr>
        <p:txBody>
          <a:bodyPr/>
          <a:lstStyle/>
          <a:p>
            <a:r>
              <a:rPr lang="de-DE" dirty="0"/>
              <a:t>Mit einem Auge zucken</a:t>
            </a:r>
          </a:p>
        </p:txBody>
      </p:sp>
      <p:sp>
        <p:nvSpPr>
          <p:cNvPr id="22" name="Textplatzhalter 21">
            <a:extLst>
              <a:ext uri="{FF2B5EF4-FFF2-40B4-BE49-F238E27FC236}">
                <a16:creationId xmlns:a16="http://schemas.microsoft.com/office/drawing/2014/main" id="{35893A68-AD69-8529-19F8-EC298B44F1DF}"/>
              </a:ext>
            </a:extLst>
          </p:cNvPr>
          <p:cNvSpPr>
            <a:spLocks noGrp="1"/>
          </p:cNvSpPr>
          <p:nvPr>
            <p:ph type="body" sz="quarter" idx="37"/>
          </p:nvPr>
        </p:nvSpPr>
        <p:spPr>
          <a:prstGeom prst="rect">
            <a:avLst/>
          </a:prstGeom>
        </p:spPr>
        <p:txBody>
          <a:bodyPr/>
          <a:lstStyle/>
          <a:p>
            <a:r>
              <a:rPr lang="de-DE" dirty="0"/>
              <a:t>Ganz gekrümmt gehen</a:t>
            </a:r>
          </a:p>
        </p:txBody>
      </p:sp>
      <p:sp>
        <p:nvSpPr>
          <p:cNvPr id="23" name="Textplatzhalter 22">
            <a:extLst>
              <a:ext uri="{FF2B5EF4-FFF2-40B4-BE49-F238E27FC236}">
                <a16:creationId xmlns:a16="http://schemas.microsoft.com/office/drawing/2014/main" id="{627AE6D2-5675-F7DE-B2F2-A1DA2C00A7D7}"/>
              </a:ext>
            </a:extLst>
          </p:cNvPr>
          <p:cNvSpPr>
            <a:spLocks noGrp="1"/>
          </p:cNvSpPr>
          <p:nvPr>
            <p:ph type="body" sz="quarter" idx="38"/>
          </p:nvPr>
        </p:nvSpPr>
        <p:spPr>
          <a:prstGeom prst="rect">
            <a:avLst/>
          </a:prstGeom>
        </p:spPr>
        <p:txBody>
          <a:bodyPr/>
          <a:lstStyle/>
          <a:p>
            <a:r>
              <a:rPr lang="de-DE" dirty="0"/>
              <a:t>Sich überall am </a:t>
            </a:r>
            <a:br>
              <a:rPr lang="de-DE" dirty="0"/>
            </a:br>
            <a:r>
              <a:rPr lang="de-DE" dirty="0"/>
              <a:t>Körper kratzen</a:t>
            </a:r>
          </a:p>
        </p:txBody>
      </p:sp>
      <p:sp>
        <p:nvSpPr>
          <p:cNvPr id="28" name="Textplatzhalter 27">
            <a:extLst>
              <a:ext uri="{FF2B5EF4-FFF2-40B4-BE49-F238E27FC236}">
                <a16:creationId xmlns:a16="http://schemas.microsoft.com/office/drawing/2014/main" id="{B90A1506-8951-5551-2F70-D1772ED36189}"/>
              </a:ext>
            </a:extLst>
          </p:cNvPr>
          <p:cNvSpPr>
            <a:spLocks noGrp="1"/>
          </p:cNvSpPr>
          <p:nvPr>
            <p:ph type="body" sz="quarter" idx="39"/>
          </p:nvPr>
        </p:nvSpPr>
        <p:spPr>
          <a:prstGeom prst="rect">
            <a:avLst/>
          </a:prstGeom>
        </p:spPr>
        <p:txBody>
          <a:bodyPr/>
          <a:lstStyle/>
          <a:p>
            <a:r>
              <a:rPr lang="de-DE" dirty="0"/>
              <a:t>HANDICAP</a:t>
            </a:r>
          </a:p>
        </p:txBody>
      </p:sp>
      <p:sp>
        <p:nvSpPr>
          <p:cNvPr id="29" name="Textplatzhalter 28">
            <a:extLst>
              <a:ext uri="{FF2B5EF4-FFF2-40B4-BE49-F238E27FC236}">
                <a16:creationId xmlns:a16="http://schemas.microsoft.com/office/drawing/2014/main" id="{E6BD050A-DDA1-7AA9-94DB-A3D57968BEF9}"/>
              </a:ext>
            </a:extLst>
          </p:cNvPr>
          <p:cNvSpPr>
            <a:spLocks noGrp="1"/>
          </p:cNvSpPr>
          <p:nvPr>
            <p:ph type="body" sz="quarter" idx="17"/>
          </p:nvPr>
        </p:nvSpPr>
        <p:spPr>
          <a:prstGeom prst="rect">
            <a:avLst/>
          </a:prstGeom>
        </p:spPr>
        <p:txBody>
          <a:bodyPr/>
          <a:lstStyle/>
          <a:p>
            <a:r>
              <a:rPr lang="de-DE" dirty="0"/>
              <a:t>Teameinteilung</a:t>
            </a:r>
          </a:p>
        </p:txBody>
      </p:sp>
      <p:sp>
        <p:nvSpPr>
          <p:cNvPr id="27" name="Textplatzhalter 26">
            <a:extLst>
              <a:ext uri="{FF2B5EF4-FFF2-40B4-BE49-F238E27FC236}">
                <a16:creationId xmlns:a16="http://schemas.microsoft.com/office/drawing/2014/main" id="{FEE2C0EC-86A8-9EA9-B70B-7894EB75ECCB}"/>
              </a:ext>
            </a:extLst>
          </p:cNvPr>
          <p:cNvSpPr>
            <a:spLocks noGrp="1"/>
          </p:cNvSpPr>
          <p:nvPr>
            <p:ph type="body" sz="quarter" idx="40"/>
          </p:nvPr>
        </p:nvSpPr>
        <p:spPr>
          <a:prstGeom prst="rect">
            <a:avLst/>
          </a:prstGeom>
        </p:spPr>
        <p:txBody>
          <a:bodyPr/>
          <a:lstStyle/>
          <a:p>
            <a:r>
              <a:rPr lang="de-DE" dirty="0"/>
              <a:t>HANDICAP</a:t>
            </a:r>
          </a:p>
        </p:txBody>
      </p:sp>
      <p:sp>
        <p:nvSpPr>
          <p:cNvPr id="26" name="Textplatzhalter 25">
            <a:extLst>
              <a:ext uri="{FF2B5EF4-FFF2-40B4-BE49-F238E27FC236}">
                <a16:creationId xmlns:a16="http://schemas.microsoft.com/office/drawing/2014/main" id="{C899957C-E0B1-701F-3493-63D221E45A12}"/>
              </a:ext>
            </a:extLst>
          </p:cNvPr>
          <p:cNvSpPr>
            <a:spLocks noGrp="1"/>
          </p:cNvSpPr>
          <p:nvPr>
            <p:ph type="body" sz="quarter" idx="41"/>
          </p:nvPr>
        </p:nvSpPr>
        <p:spPr>
          <a:prstGeom prst="rect">
            <a:avLst/>
          </a:prstGeom>
        </p:spPr>
        <p:txBody>
          <a:bodyPr/>
          <a:lstStyle/>
          <a:p>
            <a:r>
              <a:rPr lang="de-DE" dirty="0"/>
              <a:t>Teameinteilung</a:t>
            </a:r>
          </a:p>
        </p:txBody>
      </p:sp>
      <p:sp>
        <p:nvSpPr>
          <p:cNvPr id="25" name="Textplatzhalter 24">
            <a:extLst>
              <a:ext uri="{FF2B5EF4-FFF2-40B4-BE49-F238E27FC236}">
                <a16:creationId xmlns:a16="http://schemas.microsoft.com/office/drawing/2014/main" id="{09397F96-5348-243A-91CF-3ECC0C2074E7}"/>
              </a:ext>
            </a:extLst>
          </p:cNvPr>
          <p:cNvSpPr>
            <a:spLocks noGrp="1"/>
          </p:cNvSpPr>
          <p:nvPr>
            <p:ph type="body" sz="quarter" idx="42"/>
          </p:nvPr>
        </p:nvSpPr>
        <p:spPr>
          <a:prstGeom prst="rect">
            <a:avLst/>
          </a:prstGeom>
        </p:spPr>
        <p:txBody>
          <a:bodyPr/>
          <a:lstStyle/>
          <a:p>
            <a:r>
              <a:rPr lang="de-DE" dirty="0"/>
              <a:t>HANDICAP</a:t>
            </a:r>
          </a:p>
        </p:txBody>
      </p:sp>
      <p:sp>
        <p:nvSpPr>
          <p:cNvPr id="24" name="Textplatzhalter 23">
            <a:extLst>
              <a:ext uri="{FF2B5EF4-FFF2-40B4-BE49-F238E27FC236}">
                <a16:creationId xmlns:a16="http://schemas.microsoft.com/office/drawing/2014/main" id="{DABA1989-7227-CAFA-587E-AA79282F1527}"/>
              </a:ext>
            </a:extLst>
          </p:cNvPr>
          <p:cNvSpPr>
            <a:spLocks noGrp="1"/>
          </p:cNvSpPr>
          <p:nvPr>
            <p:ph type="body" sz="quarter" idx="43"/>
          </p:nvPr>
        </p:nvSpPr>
        <p:spPr>
          <a:prstGeom prst="rect">
            <a:avLst/>
          </a:prstGeom>
        </p:spPr>
        <p:txBody>
          <a:bodyPr/>
          <a:lstStyle/>
          <a:p>
            <a:r>
              <a:rPr lang="de-DE" dirty="0"/>
              <a:t>Teameinteilung</a:t>
            </a:r>
          </a:p>
        </p:txBody>
      </p:sp>
      <p:sp>
        <p:nvSpPr>
          <p:cNvPr id="37" name="Textplatzhalter 36">
            <a:extLst>
              <a:ext uri="{FF2B5EF4-FFF2-40B4-BE49-F238E27FC236}">
                <a16:creationId xmlns:a16="http://schemas.microsoft.com/office/drawing/2014/main" id="{11941722-7F24-B541-1A4B-7B83047FAAF6}"/>
              </a:ext>
            </a:extLst>
          </p:cNvPr>
          <p:cNvSpPr>
            <a:spLocks noGrp="1"/>
          </p:cNvSpPr>
          <p:nvPr>
            <p:ph type="body" sz="quarter" idx="44"/>
          </p:nvPr>
        </p:nvSpPr>
        <p:spPr/>
        <p:txBody>
          <a:bodyPr/>
          <a:lstStyle/>
          <a:p>
            <a:r>
              <a:rPr lang="de-DE" dirty="0"/>
              <a:t>HANDICAP</a:t>
            </a:r>
          </a:p>
        </p:txBody>
      </p:sp>
      <p:sp>
        <p:nvSpPr>
          <p:cNvPr id="38" name="Textplatzhalter 37">
            <a:extLst>
              <a:ext uri="{FF2B5EF4-FFF2-40B4-BE49-F238E27FC236}">
                <a16:creationId xmlns:a16="http://schemas.microsoft.com/office/drawing/2014/main" id="{4484AA5A-7E16-148B-5A74-295BC0D8521D}"/>
              </a:ext>
            </a:extLst>
          </p:cNvPr>
          <p:cNvSpPr>
            <a:spLocks noGrp="1"/>
          </p:cNvSpPr>
          <p:nvPr>
            <p:ph type="body" sz="quarter" idx="45"/>
          </p:nvPr>
        </p:nvSpPr>
        <p:spPr/>
        <p:txBody>
          <a:bodyPr/>
          <a:lstStyle/>
          <a:p>
            <a:r>
              <a:rPr lang="de-DE" dirty="0"/>
              <a:t>Teameinteilung</a:t>
            </a:r>
          </a:p>
        </p:txBody>
      </p:sp>
      <p:sp>
        <p:nvSpPr>
          <p:cNvPr id="39" name="Textplatzhalter 38">
            <a:extLst>
              <a:ext uri="{FF2B5EF4-FFF2-40B4-BE49-F238E27FC236}">
                <a16:creationId xmlns:a16="http://schemas.microsoft.com/office/drawing/2014/main" id="{B7A95620-AE9F-097C-5835-280E8084FCFF}"/>
              </a:ext>
            </a:extLst>
          </p:cNvPr>
          <p:cNvSpPr>
            <a:spLocks noGrp="1"/>
          </p:cNvSpPr>
          <p:nvPr>
            <p:ph type="body" sz="quarter" idx="46"/>
          </p:nvPr>
        </p:nvSpPr>
        <p:spPr/>
        <p:txBody>
          <a:bodyPr/>
          <a:lstStyle/>
          <a:p>
            <a:r>
              <a:rPr lang="de-DE" dirty="0"/>
              <a:t>HANDICAP</a:t>
            </a:r>
          </a:p>
        </p:txBody>
      </p:sp>
      <p:sp>
        <p:nvSpPr>
          <p:cNvPr id="40" name="Textplatzhalter 39">
            <a:extLst>
              <a:ext uri="{FF2B5EF4-FFF2-40B4-BE49-F238E27FC236}">
                <a16:creationId xmlns:a16="http://schemas.microsoft.com/office/drawing/2014/main" id="{8F407E99-41A9-B439-6489-4BBFBE198713}"/>
              </a:ext>
            </a:extLst>
          </p:cNvPr>
          <p:cNvSpPr>
            <a:spLocks noGrp="1"/>
          </p:cNvSpPr>
          <p:nvPr>
            <p:ph type="body" sz="quarter" idx="47"/>
          </p:nvPr>
        </p:nvSpPr>
        <p:spPr/>
        <p:txBody>
          <a:bodyPr/>
          <a:lstStyle/>
          <a:p>
            <a:r>
              <a:rPr lang="de-DE" dirty="0"/>
              <a:t>Teameinteilung</a:t>
            </a:r>
          </a:p>
        </p:txBody>
      </p:sp>
      <p:sp>
        <p:nvSpPr>
          <p:cNvPr id="41" name="Textplatzhalter 40">
            <a:extLst>
              <a:ext uri="{FF2B5EF4-FFF2-40B4-BE49-F238E27FC236}">
                <a16:creationId xmlns:a16="http://schemas.microsoft.com/office/drawing/2014/main" id="{D02D7A49-0F11-E48B-D2AE-3DCACC2E1291}"/>
              </a:ext>
            </a:extLst>
          </p:cNvPr>
          <p:cNvSpPr>
            <a:spLocks noGrp="1"/>
          </p:cNvSpPr>
          <p:nvPr>
            <p:ph type="body" sz="quarter" idx="48"/>
          </p:nvPr>
        </p:nvSpPr>
        <p:spPr/>
        <p:txBody>
          <a:bodyPr/>
          <a:lstStyle/>
          <a:p>
            <a:r>
              <a:rPr lang="de-DE" dirty="0"/>
              <a:t>HANDICAP</a:t>
            </a:r>
          </a:p>
        </p:txBody>
      </p:sp>
      <p:sp>
        <p:nvSpPr>
          <p:cNvPr id="42" name="Textplatzhalter 41">
            <a:extLst>
              <a:ext uri="{FF2B5EF4-FFF2-40B4-BE49-F238E27FC236}">
                <a16:creationId xmlns:a16="http://schemas.microsoft.com/office/drawing/2014/main" id="{84B60CFF-DEC9-4EC5-0FFA-AE744CCCA69C}"/>
              </a:ext>
            </a:extLst>
          </p:cNvPr>
          <p:cNvSpPr>
            <a:spLocks noGrp="1"/>
          </p:cNvSpPr>
          <p:nvPr>
            <p:ph type="body" sz="quarter" idx="49"/>
          </p:nvPr>
        </p:nvSpPr>
        <p:spPr/>
        <p:txBody>
          <a:bodyPr/>
          <a:lstStyle/>
          <a:p>
            <a:r>
              <a:rPr lang="de-DE" dirty="0"/>
              <a:t>Teameinteilung</a:t>
            </a:r>
          </a:p>
        </p:txBody>
      </p:sp>
    </p:spTree>
    <p:extLst>
      <p:ext uri="{BB962C8B-B14F-4D97-AF65-F5344CB8AC3E}">
        <p14:creationId xmlns:p14="http://schemas.microsoft.com/office/powerpoint/2010/main" val="23440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DAA7AB82-0485-D465-13EC-8251025D48F8}"/>
              </a:ext>
            </a:extLst>
          </p:cNvPr>
          <p:cNvSpPr>
            <a:spLocks noGrp="1"/>
          </p:cNvSpPr>
          <p:nvPr>
            <p:ph type="body" sz="quarter" idx="22"/>
          </p:nvPr>
        </p:nvSpPr>
        <p:spPr>
          <a:prstGeom prst="rect">
            <a:avLst/>
          </a:prstGeom>
        </p:spPr>
        <p:txBody>
          <a:bodyPr/>
          <a:lstStyle/>
          <a:p>
            <a:r>
              <a:rPr lang="de-DE" dirty="0"/>
              <a:t>TIERE</a:t>
            </a:r>
          </a:p>
        </p:txBody>
      </p:sp>
      <p:sp>
        <p:nvSpPr>
          <p:cNvPr id="8" name="Textplatzhalter 7">
            <a:extLst>
              <a:ext uri="{FF2B5EF4-FFF2-40B4-BE49-F238E27FC236}">
                <a16:creationId xmlns:a16="http://schemas.microsoft.com/office/drawing/2014/main" id="{46D3E51C-BBB9-9434-EE25-FC39690B61D1}"/>
              </a:ext>
            </a:extLst>
          </p:cNvPr>
          <p:cNvSpPr>
            <a:spLocks noGrp="1"/>
          </p:cNvSpPr>
          <p:nvPr>
            <p:ph type="body" sz="quarter" idx="32"/>
          </p:nvPr>
        </p:nvSpPr>
        <p:spPr/>
        <p:txBody>
          <a:bodyPr/>
          <a:lstStyle/>
          <a:p>
            <a:r>
              <a:rPr lang="de-DE" dirty="0"/>
              <a:t>Elefant</a:t>
            </a:r>
          </a:p>
        </p:txBody>
      </p:sp>
      <p:sp>
        <p:nvSpPr>
          <p:cNvPr id="9" name="Textplatzhalter 8">
            <a:extLst>
              <a:ext uri="{FF2B5EF4-FFF2-40B4-BE49-F238E27FC236}">
                <a16:creationId xmlns:a16="http://schemas.microsoft.com/office/drawing/2014/main" id="{178AA4E9-5B3B-33BB-FDA6-20EC719CE15B}"/>
              </a:ext>
            </a:extLst>
          </p:cNvPr>
          <p:cNvSpPr>
            <a:spLocks noGrp="1"/>
          </p:cNvSpPr>
          <p:nvPr>
            <p:ph type="body" sz="quarter" idx="34"/>
          </p:nvPr>
        </p:nvSpPr>
        <p:spPr/>
        <p:txBody>
          <a:bodyPr/>
          <a:lstStyle/>
          <a:p>
            <a:r>
              <a:rPr lang="de-DE" dirty="0"/>
              <a:t>Löwe</a:t>
            </a:r>
          </a:p>
        </p:txBody>
      </p:sp>
      <p:sp>
        <p:nvSpPr>
          <p:cNvPr id="10" name="Textplatzhalter 9">
            <a:extLst>
              <a:ext uri="{FF2B5EF4-FFF2-40B4-BE49-F238E27FC236}">
                <a16:creationId xmlns:a16="http://schemas.microsoft.com/office/drawing/2014/main" id="{731468A0-DE50-04E9-1EB4-E3BC0506232B}"/>
              </a:ext>
            </a:extLst>
          </p:cNvPr>
          <p:cNvSpPr>
            <a:spLocks noGrp="1"/>
          </p:cNvSpPr>
          <p:nvPr>
            <p:ph type="body" sz="quarter" idx="35"/>
          </p:nvPr>
        </p:nvSpPr>
        <p:spPr/>
        <p:txBody>
          <a:bodyPr/>
          <a:lstStyle/>
          <a:p>
            <a:r>
              <a:rPr lang="de-DE" dirty="0"/>
              <a:t>Affe</a:t>
            </a:r>
          </a:p>
        </p:txBody>
      </p:sp>
      <p:sp>
        <p:nvSpPr>
          <p:cNvPr id="11" name="Textplatzhalter 10">
            <a:extLst>
              <a:ext uri="{FF2B5EF4-FFF2-40B4-BE49-F238E27FC236}">
                <a16:creationId xmlns:a16="http://schemas.microsoft.com/office/drawing/2014/main" id="{FAA5F538-1F3C-D5FF-F3BD-4CD3CE83D9C2}"/>
              </a:ext>
            </a:extLst>
          </p:cNvPr>
          <p:cNvSpPr>
            <a:spLocks noGrp="1"/>
          </p:cNvSpPr>
          <p:nvPr>
            <p:ph type="body" sz="quarter" idx="36"/>
          </p:nvPr>
        </p:nvSpPr>
        <p:spPr/>
        <p:txBody>
          <a:bodyPr/>
          <a:lstStyle/>
          <a:p>
            <a:r>
              <a:rPr lang="de-DE" dirty="0"/>
              <a:t>Hund</a:t>
            </a:r>
          </a:p>
        </p:txBody>
      </p:sp>
      <p:sp>
        <p:nvSpPr>
          <p:cNvPr id="12" name="Textplatzhalter 11">
            <a:extLst>
              <a:ext uri="{FF2B5EF4-FFF2-40B4-BE49-F238E27FC236}">
                <a16:creationId xmlns:a16="http://schemas.microsoft.com/office/drawing/2014/main" id="{EA97C6B2-C21B-DA0B-06FF-593A5005C6B3}"/>
              </a:ext>
            </a:extLst>
          </p:cNvPr>
          <p:cNvSpPr>
            <a:spLocks noGrp="1"/>
          </p:cNvSpPr>
          <p:nvPr>
            <p:ph type="body" sz="quarter" idx="37"/>
          </p:nvPr>
        </p:nvSpPr>
        <p:spPr/>
        <p:txBody>
          <a:bodyPr/>
          <a:lstStyle/>
          <a:p>
            <a:r>
              <a:rPr lang="de-DE" dirty="0"/>
              <a:t>Vogel</a:t>
            </a:r>
          </a:p>
        </p:txBody>
      </p:sp>
      <p:sp>
        <p:nvSpPr>
          <p:cNvPr id="13" name="Textplatzhalter 12">
            <a:extLst>
              <a:ext uri="{FF2B5EF4-FFF2-40B4-BE49-F238E27FC236}">
                <a16:creationId xmlns:a16="http://schemas.microsoft.com/office/drawing/2014/main" id="{69E97288-1CF8-F374-616D-314CC305C03D}"/>
              </a:ext>
            </a:extLst>
          </p:cNvPr>
          <p:cNvSpPr>
            <a:spLocks noGrp="1"/>
          </p:cNvSpPr>
          <p:nvPr>
            <p:ph type="body" sz="quarter" idx="38"/>
          </p:nvPr>
        </p:nvSpPr>
        <p:spPr/>
        <p:txBody>
          <a:bodyPr/>
          <a:lstStyle/>
          <a:p>
            <a:r>
              <a:rPr lang="de-DE" dirty="0"/>
              <a:t>Schnecke</a:t>
            </a:r>
          </a:p>
        </p:txBody>
      </p:sp>
      <p:sp>
        <p:nvSpPr>
          <p:cNvPr id="2" name="Textplatzhalter 1">
            <a:extLst>
              <a:ext uri="{FF2B5EF4-FFF2-40B4-BE49-F238E27FC236}">
                <a16:creationId xmlns:a16="http://schemas.microsoft.com/office/drawing/2014/main" id="{4680E231-38FF-0727-6A0F-61C4B72C45A8}"/>
              </a:ext>
            </a:extLst>
          </p:cNvPr>
          <p:cNvSpPr>
            <a:spLocks noGrp="1"/>
          </p:cNvSpPr>
          <p:nvPr>
            <p:ph type="body" sz="quarter" idx="17"/>
          </p:nvPr>
        </p:nvSpPr>
        <p:spPr>
          <a:prstGeom prst="rect">
            <a:avLst/>
          </a:prstGeom>
        </p:spPr>
        <p:txBody>
          <a:bodyPr/>
          <a:lstStyle/>
          <a:p>
            <a:r>
              <a:rPr lang="de-DE" dirty="0"/>
              <a:t>Teameinteilung</a:t>
            </a:r>
          </a:p>
        </p:txBody>
      </p:sp>
      <p:sp>
        <p:nvSpPr>
          <p:cNvPr id="4" name="Textplatzhalter 3">
            <a:extLst>
              <a:ext uri="{FF2B5EF4-FFF2-40B4-BE49-F238E27FC236}">
                <a16:creationId xmlns:a16="http://schemas.microsoft.com/office/drawing/2014/main" id="{239E93A1-02FB-BED5-DE35-5AD0D401006F}"/>
              </a:ext>
            </a:extLst>
          </p:cNvPr>
          <p:cNvSpPr>
            <a:spLocks noGrp="1"/>
          </p:cNvSpPr>
          <p:nvPr>
            <p:ph type="body" sz="quarter" idx="39"/>
          </p:nvPr>
        </p:nvSpPr>
        <p:spPr>
          <a:prstGeom prst="rect">
            <a:avLst/>
          </a:prstGeom>
        </p:spPr>
        <p:txBody>
          <a:bodyPr/>
          <a:lstStyle/>
          <a:p>
            <a:r>
              <a:rPr lang="de-DE" dirty="0"/>
              <a:t>TIERE</a:t>
            </a:r>
          </a:p>
        </p:txBody>
      </p:sp>
      <p:sp>
        <p:nvSpPr>
          <p:cNvPr id="5" name="Textplatzhalter 4">
            <a:extLst>
              <a:ext uri="{FF2B5EF4-FFF2-40B4-BE49-F238E27FC236}">
                <a16:creationId xmlns:a16="http://schemas.microsoft.com/office/drawing/2014/main" id="{BB68B3EA-6DA6-3EA9-1BD4-CEB0616E2715}"/>
              </a:ext>
            </a:extLst>
          </p:cNvPr>
          <p:cNvSpPr>
            <a:spLocks noGrp="1"/>
          </p:cNvSpPr>
          <p:nvPr>
            <p:ph type="body" sz="quarter" idx="40"/>
          </p:nvPr>
        </p:nvSpPr>
        <p:spPr>
          <a:prstGeom prst="rect">
            <a:avLst/>
          </a:prstGeom>
        </p:spPr>
        <p:txBody>
          <a:bodyPr/>
          <a:lstStyle/>
          <a:p>
            <a:r>
              <a:rPr lang="de-DE" dirty="0"/>
              <a:t>Teameinteilung</a:t>
            </a:r>
          </a:p>
        </p:txBody>
      </p:sp>
      <p:sp>
        <p:nvSpPr>
          <p:cNvPr id="6" name="Textplatzhalter 5">
            <a:extLst>
              <a:ext uri="{FF2B5EF4-FFF2-40B4-BE49-F238E27FC236}">
                <a16:creationId xmlns:a16="http://schemas.microsoft.com/office/drawing/2014/main" id="{AF8BC9F8-B9F6-0AFE-2FFA-126E5D043933}"/>
              </a:ext>
            </a:extLst>
          </p:cNvPr>
          <p:cNvSpPr>
            <a:spLocks noGrp="1"/>
          </p:cNvSpPr>
          <p:nvPr>
            <p:ph type="body" sz="quarter" idx="41"/>
          </p:nvPr>
        </p:nvSpPr>
        <p:spPr>
          <a:prstGeom prst="rect">
            <a:avLst/>
          </a:prstGeom>
        </p:spPr>
        <p:txBody>
          <a:bodyPr/>
          <a:lstStyle/>
          <a:p>
            <a:r>
              <a:rPr lang="de-DE" dirty="0"/>
              <a:t>TIERE</a:t>
            </a:r>
          </a:p>
        </p:txBody>
      </p:sp>
      <p:sp>
        <p:nvSpPr>
          <p:cNvPr id="7" name="Textplatzhalter 6">
            <a:extLst>
              <a:ext uri="{FF2B5EF4-FFF2-40B4-BE49-F238E27FC236}">
                <a16:creationId xmlns:a16="http://schemas.microsoft.com/office/drawing/2014/main" id="{6DE1B3B7-65E2-C688-51ED-27F33CE902AD}"/>
              </a:ext>
            </a:extLst>
          </p:cNvPr>
          <p:cNvSpPr>
            <a:spLocks noGrp="1"/>
          </p:cNvSpPr>
          <p:nvPr>
            <p:ph type="body" sz="quarter" idx="42"/>
          </p:nvPr>
        </p:nvSpPr>
        <p:spPr>
          <a:prstGeom prst="rect">
            <a:avLst/>
          </a:prstGeom>
        </p:spPr>
        <p:txBody>
          <a:bodyPr/>
          <a:lstStyle/>
          <a:p>
            <a:r>
              <a:rPr lang="de-DE" dirty="0"/>
              <a:t>Teameinteilung</a:t>
            </a:r>
          </a:p>
        </p:txBody>
      </p:sp>
      <p:sp>
        <p:nvSpPr>
          <p:cNvPr id="16" name="Textplatzhalter 15">
            <a:extLst>
              <a:ext uri="{FF2B5EF4-FFF2-40B4-BE49-F238E27FC236}">
                <a16:creationId xmlns:a16="http://schemas.microsoft.com/office/drawing/2014/main" id="{1EFB98CD-8EDC-E704-363F-551240C4DD80}"/>
              </a:ext>
            </a:extLst>
          </p:cNvPr>
          <p:cNvSpPr>
            <a:spLocks noGrp="1"/>
          </p:cNvSpPr>
          <p:nvPr>
            <p:ph type="body" sz="quarter" idx="43"/>
          </p:nvPr>
        </p:nvSpPr>
        <p:spPr/>
        <p:txBody>
          <a:bodyPr/>
          <a:lstStyle/>
          <a:p>
            <a:r>
              <a:rPr lang="de-DE" dirty="0"/>
              <a:t>TIERE</a:t>
            </a:r>
          </a:p>
        </p:txBody>
      </p:sp>
      <p:sp>
        <p:nvSpPr>
          <p:cNvPr id="17" name="Textplatzhalter 16">
            <a:extLst>
              <a:ext uri="{FF2B5EF4-FFF2-40B4-BE49-F238E27FC236}">
                <a16:creationId xmlns:a16="http://schemas.microsoft.com/office/drawing/2014/main" id="{CDD1614D-B478-9EAA-DD6B-04B7CC576EE3}"/>
              </a:ext>
            </a:extLst>
          </p:cNvPr>
          <p:cNvSpPr>
            <a:spLocks noGrp="1"/>
          </p:cNvSpPr>
          <p:nvPr>
            <p:ph type="body" sz="quarter" idx="44"/>
          </p:nvPr>
        </p:nvSpPr>
        <p:spPr/>
        <p:txBody>
          <a:bodyPr/>
          <a:lstStyle/>
          <a:p>
            <a:r>
              <a:rPr lang="de-DE" dirty="0"/>
              <a:t>Teameinteilung</a:t>
            </a:r>
          </a:p>
        </p:txBody>
      </p:sp>
      <p:sp>
        <p:nvSpPr>
          <p:cNvPr id="18" name="Textplatzhalter 17">
            <a:extLst>
              <a:ext uri="{FF2B5EF4-FFF2-40B4-BE49-F238E27FC236}">
                <a16:creationId xmlns:a16="http://schemas.microsoft.com/office/drawing/2014/main" id="{3A1D9099-DB9C-41D0-4B77-9CC6701CA910}"/>
              </a:ext>
            </a:extLst>
          </p:cNvPr>
          <p:cNvSpPr>
            <a:spLocks noGrp="1"/>
          </p:cNvSpPr>
          <p:nvPr>
            <p:ph type="body" sz="quarter" idx="45"/>
          </p:nvPr>
        </p:nvSpPr>
        <p:spPr/>
        <p:txBody>
          <a:bodyPr/>
          <a:lstStyle/>
          <a:p>
            <a:r>
              <a:rPr lang="de-DE" dirty="0"/>
              <a:t>TIERE</a:t>
            </a:r>
          </a:p>
        </p:txBody>
      </p:sp>
      <p:sp>
        <p:nvSpPr>
          <p:cNvPr id="19" name="Textplatzhalter 18">
            <a:extLst>
              <a:ext uri="{FF2B5EF4-FFF2-40B4-BE49-F238E27FC236}">
                <a16:creationId xmlns:a16="http://schemas.microsoft.com/office/drawing/2014/main" id="{FCDFEEC4-37CC-181B-8EB5-1A245BC1DC8E}"/>
              </a:ext>
            </a:extLst>
          </p:cNvPr>
          <p:cNvSpPr>
            <a:spLocks noGrp="1"/>
          </p:cNvSpPr>
          <p:nvPr>
            <p:ph type="body" sz="quarter" idx="46"/>
          </p:nvPr>
        </p:nvSpPr>
        <p:spPr/>
        <p:txBody>
          <a:bodyPr/>
          <a:lstStyle/>
          <a:p>
            <a:r>
              <a:rPr lang="de-DE" dirty="0"/>
              <a:t>Teameinteilung</a:t>
            </a:r>
          </a:p>
        </p:txBody>
      </p:sp>
      <p:sp>
        <p:nvSpPr>
          <p:cNvPr id="20" name="Textplatzhalter 19">
            <a:extLst>
              <a:ext uri="{FF2B5EF4-FFF2-40B4-BE49-F238E27FC236}">
                <a16:creationId xmlns:a16="http://schemas.microsoft.com/office/drawing/2014/main" id="{043F3A11-4A92-26AC-8A09-E8E984A6A3EB}"/>
              </a:ext>
            </a:extLst>
          </p:cNvPr>
          <p:cNvSpPr>
            <a:spLocks noGrp="1"/>
          </p:cNvSpPr>
          <p:nvPr>
            <p:ph type="body" sz="quarter" idx="47"/>
          </p:nvPr>
        </p:nvSpPr>
        <p:spPr/>
        <p:txBody>
          <a:bodyPr/>
          <a:lstStyle/>
          <a:p>
            <a:r>
              <a:rPr lang="de-DE" dirty="0"/>
              <a:t>TIERE</a:t>
            </a:r>
          </a:p>
        </p:txBody>
      </p:sp>
      <p:sp>
        <p:nvSpPr>
          <p:cNvPr id="21" name="Textplatzhalter 20">
            <a:extLst>
              <a:ext uri="{FF2B5EF4-FFF2-40B4-BE49-F238E27FC236}">
                <a16:creationId xmlns:a16="http://schemas.microsoft.com/office/drawing/2014/main" id="{1A80B190-4015-242E-E4B8-9153915D1FEE}"/>
              </a:ext>
            </a:extLst>
          </p:cNvPr>
          <p:cNvSpPr>
            <a:spLocks noGrp="1"/>
          </p:cNvSpPr>
          <p:nvPr>
            <p:ph type="body" sz="quarter" idx="48"/>
          </p:nvPr>
        </p:nvSpPr>
        <p:spPr/>
        <p:txBody>
          <a:bodyPr/>
          <a:lstStyle/>
          <a:p>
            <a:r>
              <a:rPr lang="de-DE" dirty="0"/>
              <a:t>Teameinteilung</a:t>
            </a:r>
          </a:p>
        </p:txBody>
      </p:sp>
      <p:pic>
        <p:nvPicPr>
          <p:cNvPr id="15" name="Grafik 14">
            <a:extLst>
              <a:ext uri="{FF2B5EF4-FFF2-40B4-BE49-F238E27FC236}">
                <a16:creationId xmlns:a16="http://schemas.microsoft.com/office/drawing/2014/main" id="{D50E8749-E311-9345-D4D3-28EAC06CFE5C}"/>
              </a:ext>
            </a:extLst>
          </p:cNvPr>
          <p:cNvPicPr>
            <a:picLocks noChangeAspect="1"/>
          </p:cNvPicPr>
          <p:nvPr/>
        </p:nvPicPr>
        <p:blipFill>
          <a:blip r:embed="rId2"/>
          <a:stretch>
            <a:fillRect/>
          </a:stretch>
        </p:blipFill>
        <p:spPr>
          <a:xfrm>
            <a:off x="3199808" y="2669540"/>
            <a:ext cx="1102360" cy="1518920"/>
          </a:xfrm>
          <a:prstGeom prst="rect">
            <a:avLst/>
          </a:prstGeom>
        </p:spPr>
      </p:pic>
      <p:pic>
        <p:nvPicPr>
          <p:cNvPr id="23" name="Grafik 22">
            <a:extLst>
              <a:ext uri="{FF2B5EF4-FFF2-40B4-BE49-F238E27FC236}">
                <a16:creationId xmlns:a16="http://schemas.microsoft.com/office/drawing/2014/main" id="{47ECC277-E217-62CE-200C-0561AD060EA9}"/>
              </a:ext>
            </a:extLst>
          </p:cNvPr>
          <p:cNvPicPr>
            <a:picLocks noChangeAspect="1"/>
          </p:cNvPicPr>
          <p:nvPr/>
        </p:nvPicPr>
        <p:blipFill>
          <a:blip r:embed="rId3"/>
          <a:stretch>
            <a:fillRect/>
          </a:stretch>
        </p:blipFill>
        <p:spPr>
          <a:xfrm>
            <a:off x="2558601" y="481135"/>
            <a:ext cx="2021840" cy="1330960"/>
          </a:xfrm>
          <a:prstGeom prst="rect">
            <a:avLst/>
          </a:prstGeom>
        </p:spPr>
      </p:pic>
      <p:pic>
        <p:nvPicPr>
          <p:cNvPr id="25" name="Grafik 24">
            <a:extLst>
              <a:ext uri="{FF2B5EF4-FFF2-40B4-BE49-F238E27FC236}">
                <a16:creationId xmlns:a16="http://schemas.microsoft.com/office/drawing/2014/main" id="{6CAC40C4-538D-8E6D-6A6D-C8B493D3F216}"/>
              </a:ext>
            </a:extLst>
          </p:cNvPr>
          <p:cNvPicPr>
            <a:picLocks noChangeAspect="1"/>
          </p:cNvPicPr>
          <p:nvPr/>
        </p:nvPicPr>
        <p:blipFill>
          <a:blip r:embed="rId4"/>
          <a:stretch>
            <a:fillRect/>
          </a:stretch>
        </p:blipFill>
        <p:spPr>
          <a:xfrm>
            <a:off x="8221519" y="2707640"/>
            <a:ext cx="1031240" cy="1442720"/>
          </a:xfrm>
          <a:prstGeom prst="rect">
            <a:avLst/>
          </a:prstGeom>
        </p:spPr>
      </p:pic>
      <p:pic>
        <p:nvPicPr>
          <p:cNvPr id="27" name="Grafik 26">
            <a:extLst>
              <a:ext uri="{FF2B5EF4-FFF2-40B4-BE49-F238E27FC236}">
                <a16:creationId xmlns:a16="http://schemas.microsoft.com/office/drawing/2014/main" id="{7BD40EA1-8A49-7B22-54E0-76F841E73E34}"/>
              </a:ext>
            </a:extLst>
          </p:cNvPr>
          <p:cNvPicPr>
            <a:picLocks noChangeAspect="1"/>
          </p:cNvPicPr>
          <p:nvPr/>
        </p:nvPicPr>
        <p:blipFill>
          <a:blip r:embed="rId5"/>
          <a:stretch>
            <a:fillRect/>
          </a:stretch>
        </p:blipFill>
        <p:spPr>
          <a:xfrm>
            <a:off x="7901479" y="571836"/>
            <a:ext cx="1671320" cy="1153160"/>
          </a:xfrm>
          <a:prstGeom prst="rect">
            <a:avLst/>
          </a:prstGeom>
        </p:spPr>
      </p:pic>
      <p:pic>
        <p:nvPicPr>
          <p:cNvPr id="29" name="Grafik 28">
            <a:extLst>
              <a:ext uri="{FF2B5EF4-FFF2-40B4-BE49-F238E27FC236}">
                <a16:creationId xmlns:a16="http://schemas.microsoft.com/office/drawing/2014/main" id="{FA4E4AD8-0DA8-82CF-C9D8-10F79F5586E4}"/>
              </a:ext>
            </a:extLst>
          </p:cNvPr>
          <p:cNvPicPr>
            <a:picLocks noChangeAspect="1"/>
          </p:cNvPicPr>
          <p:nvPr/>
        </p:nvPicPr>
        <p:blipFill>
          <a:blip r:embed="rId6"/>
          <a:stretch>
            <a:fillRect/>
          </a:stretch>
        </p:blipFill>
        <p:spPr>
          <a:xfrm>
            <a:off x="2827841" y="5049344"/>
            <a:ext cx="1483360" cy="1330960"/>
          </a:xfrm>
          <a:prstGeom prst="rect">
            <a:avLst/>
          </a:prstGeom>
        </p:spPr>
      </p:pic>
      <p:pic>
        <p:nvPicPr>
          <p:cNvPr id="31" name="Grafik 30" descr="Ein Bild, das Text enthält.&#10;&#10;Automatisch generierte Beschreibung">
            <a:extLst>
              <a:ext uri="{FF2B5EF4-FFF2-40B4-BE49-F238E27FC236}">
                <a16:creationId xmlns:a16="http://schemas.microsoft.com/office/drawing/2014/main" id="{3D8A16D4-52E8-20C4-EC91-892FC2523E28}"/>
              </a:ext>
            </a:extLst>
          </p:cNvPr>
          <p:cNvPicPr>
            <a:picLocks noChangeAspect="1"/>
          </p:cNvPicPr>
          <p:nvPr/>
        </p:nvPicPr>
        <p:blipFill>
          <a:blip r:embed="rId7"/>
          <a:stretch>
            <a:fillRect/>
          </a:stretch>
        </p:blipFill>
        <p:spPr>
          <a:xfrm>
            <a:off x="7937039" y="5133004"/>
            <a:ext cx="1600200" cy="1173480"/>
          </a:xfrm>
          <a:prstGeom prst="rect">
            <a:avLst/>
          </a:prstGeom>
        </p:spPr>
      </p:pic>
    </p:spTree>
    <p:extLst>
      <p:ext uri="{BB962C8B-B14F-4D97-AF65-F5344CB8AC3E}">
        <p14:creationId xmlns:p14="http://schemas.microsoft.com/office/powerpoint/2010/main" val="1083186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239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5CDE2C30-7BD8-8049-A744-141E155556F1}"/>
              </a:ext>
            </a:extLst>
          </p:cNvPr>
          <p:cNvSpPr/>
          <p:nvPr/>
        </p:nvSpPr>
        <p:spPr>
          <a:xfrm>
            <a:off x="0" y="6777867"/>
            <a:ext cx="9905999" cy="80133"/>
          </a:xfrm>
          <a:prstGeom prst="rect">
            <a:avLst/>
          </a:prstGeom>
          <a:solidFill>
            <a:srgbClr val="426E9B"/>
          </a:solidFill>
          <a:ln>
            <a:solidFill>
              <a:srgbClr val="426E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Calibri Regular"/>
            </a:endParaRPr>
          </a:p>
        </p:txBody>
      </p:sp>
      <p:sp>
        <p:nvSpPr>
          <p:cNvPr id="4" name="Inhaltsplatzhalter 3">
            <a:extLst>
              <a:ext uri="{FF2B5EF4-FFF2-40B4-BE49-F238E27FC236}">
                <a16:creationId xmlns:a16="http://schemas.microsoft.com/office/drawing/2014/main" id="{9D77CEF7-CBAA-2307-5CAD-6956BB0B8ED5}"/>
              </a:ext>
            </a:extLst>
          </p:cNvPr>
          <p:cNvSpPr>
            <a:spLocks noGrp="1"/>
          </p:cNvSpPr>
          <p:nvPr>
            <p:ph sz="quarter" idx="13"/>
          </p:nvPr>
        </p:nvSpPr>
        <p:spPr/>
        <p:txBody>
          <a:bodyPr/>
          <a:lstStyle/>
          <a:p>
            <a:r>
              <a:rPr lang="de-DE" dirty="0"/>
              <a:t>TEAMEINTEILUNG</a:t>
            </a:r>
          </a:p>
        </p:txBody>
      </p:sp>
      <p:sp>
        <p:nvSpPr>
          <p:cNvPr id="5" name="Textfeld 4">
            <a:extLst>
              <a:ext uri="{FF2B5EF4-FFF2-40B4-BE49-F238E27FC236}">
                <a16:creationId xmlns:a16="http://schemas.microsoft.com/office/drawing/2014/main" id="{3C6A47CC-E277-2A55-5651-C9A6BD035B31}"/>
              </a:ext>
            </a:extLst>
          </p:cNvPr>
          <p:cNvSpPr txBox="1"/>
          <p:nvPr/>
        </p:nvSpPr>
        <p:spPr>
          <a:xfrm>
            <a:off x="5462761" y="473898"/>
            <a:ext cx="4185365" cy="738664"/>
          </a:xfrm>
          <a:prstGeom prst="rect">
            <a:avLst/>
          </a:prstGeom>
          <a:noFill/>
        </p:spPr>
        <p:txBody>
          <a:bodyPr wrap="square" rtlCol="0">
            <a:spAutoFit/>
          </a:bodyPr>
          <a:lstStyle/>
          <a:p>
            <a:r>
              <a:rPr lang="de-DE" sz="1400" b="1" dirty="0"/>
              <a:t>Wichtig</a:t>
            </a:r>
            <a:r>
              <a:rPr lang="de-DE" sz="1400" dirty="0"/>
              <a:t>: Trage deinen Namen nicht ein. Alle deine </a:t>
            </a:r>
            <a:r>
              <a:rPr lang="de-DE" sz="1400" dirty="0" err="1"/>
              <a:t>Mitschüler:innen</a:t>
            </a:r>
            <a:r>
              <a:rPr lang="de-DE" sz="1400" dirty="0"/>
              <a:t> müssen vorkommen. Die Teams sollen – falls möglich – gleich viele sein.</a:t>
            </a:r>
          </a:p>
        </p:txBody>
      </p:sp>
      <p:graphicFrame>
        <p:nvGraphicFramePr>
          <p:cNvPr id="6" name="Tabelle 17">
            <a:extLst>
              <a:ext uri="{FF2B5EF4-FFF2-40B4-BE49-F238E27FC236}">
                <a16:creationId xmlns:a16="http://schemas.microsoft.com/office/drawing/2014/main" id="{B54E5EC8-79AE-5200-C0C9-787A527DD635}"/>
              </a:ext>
            </a:extLst>
          </p:cNvPr>
          <p:cNvGraphicFramePr>
            <a:graphicFrameLocks noGrp="1"/>
          </p:cNvGraphicFramePr>
          <p:nvPr/>
        </p:nvGraphicFramePr>
        <p:xfrm>
          <a:off x="591126" y="5891153"/>
          <a:ext cx="9072000" cy="853440"/>
        </p:xfrm>
        <a:graphic>
          <a:graphicData uri="http://schemas.openxmlformats.org/drawingml/2006/table">
            <a:tbl>
              <a:tblPr firstRow="1" bandRow="1">
                <a:tableStyleId>{616DA210-FB5B-4158-B5E0-FEB733F419BA}</a:tableStyleId>
              </a:tblPr>
              <a:tblGrid>
                <a:gridCol w="3024000">
                  <a:extLst>
                    <a:ext uri="{9D8B030D-6E8A-4147-A177-3AD203B41FA5}">
                      <a16:colId xmlns:a16="http://schemas.microsoft.com/office/drawing/2014/main" val="2704852614"/>
                    </a:ext>
                  </a:extLst>
                </a:gridCol>
                <a:gridCol w="3024000">
                  <a:extLst>
                    <a:ext uri="{9D8B030D-6E8A-4147-A177-3AD203B41FA5}">
                      <a16:colId xmlns:a16="http://schemas.microsoft.com/office/drawing/2014/main" val="658816859"/>
                    </a:ext>
                  </a:extLst>
                </a:gridCol>
                <a:gridCol w="3024000">
                  <a:extLst>
                    <a:ext uri="{9D8B030D-6E8A-4147-A177-3AD203B41FA5}">
                      <a16:colId xmlns:a16="http://schemas.microsoft.com/office/drawing/2014/main" val="947206198"/>
                    </a:ext>
                  </a:extLst>
                </a:gridCol>
              </a:tblGrid>
              <a:tr h="370840">
                <a:tc>
                  <a:txBody>
                    <a:bodyPr/>
                    <a:lstStyle/>
                    <a:p>
                      <a:pPr algn="ctr"/>
                      <a:endParaRPr lang="de-DE"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0" dirty="0"/>
                        <a:t>☐ ☐ ☐ ☐ ☐ ☐ ☐ ☐ ☐ ☐ ☐ ☐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0" dirty="0"/>
                        <a:t>☐ ☐ ☐ ☐ ☐ ☐ ☐ ☐ ☐ ☐ ☐ ☐ ☐</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de-DE"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0" dirty="0"/>
                        <a:t>☐ ☐ ☐ ☐ ☐ ☐ ☐ ☐ ☐ ☐ ☐ ☐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0" dirty="0"/>
                        <a:t>☐ ☐ ☐ ☐ ☐ ☐ ☐ ☐ ☐ ☐ ☐ ☐ ☐</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2"/>
                    </a:solidFill>
                  </a:tcPr>
                </a:tc>
                <a:tc>
                  <a:txBody>
                    <a:bodyPr/>
                    <a:lstStyle/>
                    <a:p>
                      <a:pPr algn="ctr"/>
                      <a:endParaRPr lang="de-DE"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0" dirty="0"/>
                        <a:t>☐ ☐ ☐ ☐ ☐ ☐ ☐ ☐ ☐ ☐ ☐ ☐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0" dirty="0"/>
                        <a:t>☐ ☐ ☐ ☐ ☐ ☐ ☐ ☐ ☐ ☐ ☐ ☐ ☐</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8869332"/>
                  </a:ext>
                </a:extLst>
              </a:tr>
            </a:tbl>
          </a:graphicData>
        </a:graphic>
      </p:graphicFrame>
      <p:pic>
        <p:nvPicPr>
          <p:cNvPr id="7" name="Grafik 6" descr="Marke folgen mit einfarbiger Füllung">
            <a:extLst>
              <a:ext uri="{FF2B5EF4-FFF2-40B4-BE49-F238E27FC236}">
                <a16:creationId xmlns:a16="http://schemas.microsoft.com/office/drawing/2014/main" id="{9EEBEE61-1770-4DEF-1238-99661F1F43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996" y="5927265"/>
            <a:ext cx="289388" cy="289388"/>
          </a:xfrm>
          <a:prstGeom prst="rect">
            <a:avLst/>
          </a:prstGeom>
        </p:spPr>
      </p:pic>
      <p:pic>
        <p:nvPicPr>
          <p:cNvPr id="11" name="Grafik 10" descr="Markee nicht mehr folgen mit einfarbiger Füllung">
            <a:extLst>
              <a:ext uri="{FF2B5EF4-FFF2-40B4-BE49-F238E27FC236}">
                <a16:creationId xmlns:a16="http://schemas.microsoft.com/office/drawing/2014/main" id="{26734A57-92E3-5939-255A-251A34C4DC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2506" y="5927265"/>
            <a:ext cx="289388" cy="289388"/>
          </a:xfrm>
          <a:prstGeom prst="rect">
            <a:avLst/>
          </a:prstGeom>
        </p:spPr>
      </p:pic>
      <p:grpSp>
        <p:nvGrpSpPr>
          <p:cNvPr id="12" name="Gruppieren 11">
            <a:extLst>
              <a:ext uri="{FF2B5EF4-FFF2-40B4-BE49-F238E27FC236}">
                <a16:creationId xmlns:a16="http://schemas.microsoft.com/office/drawing/2014/main" id="{20D3808B-9DC2-E9B6-268C-01A04C867819}"/>
              </a:ext>
            </a:extLst>
          </p:cNvPr>
          <p:cNvGrpSpPr/>
          <p:nvPr/>
        </p:nvGrpSpPr>
        <p:grpSpPr>
          <a:xfrm>
            <a:off x="5005989" y="5954959"/>
            <a:ext cx="234911" cy="234000"/>
            <a:chOff x="8905062" y="5470658"/>
            <a:chExt cx="234911" cy="234000"/>
          </a:xfrm>
        </p:grpSpPr>
        <p:sp>
          <p:nvSpPr>
            <p:cNvPr id="13" name="Oval 12">
              <a:extLst>
                <a:ext uri="{FF2B5EF4-FFF2-40B4-BE49-F238E27FC236}">
                  <a16:creationId xmlns:a16="http://schemas.microsoft.com/office/drawing/2014/main" id="{298AA9D7-CB2B-226D-D4B9-2AA1B8172205}"/>
                </a:ext>
              </a:extLst>
            </p:cNvPr>
            <p:cNvSpPr>
              <a:spLocks noChangeAspect="1"/>
            </p:cNvSpPr>
            <p:nvPr/>
          </p:nvSpPr>
          <p:spPr>
            <a:xfrm>
              <a:off x="8905062" y="5470658"/>
              <a:ext cx="234911" cy="234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3D24751D-8078-50C2-7E67-07A673612ECE}"/>
                </a:ext>
              </a:extLst>
            </p:cNvPr>
            <p:cNvSpPr>
              <a:spLocks noChangeAspect="1"/>
            </p:cNvSpPr>
            <p:nvPr/>
          </p:nvSpPr>
          <p:spPr>
            <a:xfrm>
              <a:off x="8947505" y="5512937"/>
              <a:ext cx="150024" cy="14944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5" name="Textfeld 14">
            <a:extLst>
              <a:ext uri="{FF2B5EF4-FFF2-40B4-BE49-F238E27FC236}">
                <a16:creationId xmlns:a16="http://schemas.microsoft.com/office/drawing/2014/main" id="{0FE7689E-DAC2-D28A-07EE-E1C8D5F671E3}"/>
              </a:ext>
            </a:extLst>
          </p:cNvPr>
          <p:cNvSpPr txBox="1"/>
          <p:nvPr/>
        </p:nvSpPr>
        <p:spPr>
          <a:xfrm>
            <a:off x="591126" y="5572784"/>
            <a:ext cx="5044361" cy="307777"/>
          </a:xfrm>
          <a:prstGeom prst="rect">
            <a:avLst/>
          </a:prstGeom>
          <a:noFill/>
        </p:spPr>
        <p:txBody>
          <a:bodyPr wrap="square" rtlCol="0">
            <a:spAutoFit/>
          </a:bodyPr>
          <a:lstStyle/>
          <a:p>
            <a:r>
              <a:rPr lang="de-DE" sz="1400" b="1" dirty="0"/>
              <a:t>Bewertung des Vorschlags:</a:t>
            </a:r>
          </a:p>
        </p:txBody>
      </p:sp>
      <p:sp>
        <p:nvSpPr>
          <p:cNvPr id="17" name="Inhaltsplatzhalter 16">
            <a:extLst>
              <a:ext uri="{FF2B5EF4-FFF2-40B4-BE49-F238E27FC236}">
                <a16:creationId xmlns:a16="http://schemas.microsoft.com/office/drawing/2014/main" id="{36BF3BC1-474E-DC53-C671-D4338AA00FB6}"/>
              </a:ext>
            </a:extLst>
          </p:cNvPr>
          <p:cNvSpPr>
            <a:spLocks noGrp="1"/>
          </p:cNvSpPr>
          <p:nvPr>
            <p:ph sz="quarter" idx="14"/>
          </p:nvPr>
        </p:nvSpPr>
        <p:spPr/>
        <p:txBody>
          <a:bodyPr/>
          <a:lstStyle/>
          <a:p>
            <a:r>
              <a:rPr lang="de-DE" dirty="0"/>
              <a:t>TEAM 1</a:t>
            </a:r>
          </a:p>
        </p:txBody>
      </p:sp>
      <p:sp>
        <p:nvSpPr>
          <p:cNvPr id="19" name="Inhaltsplatzhalter 18">
            <a:extLst>
              <a:ext uri="{FF2B5EF4-FFF2-40B4-BE49-F238E27FC236}">
                <a16:creationId xmlns:a16="http://schemas.microsoft.com/office/drawing/2014/main" id="{55F46EF1-D81B-45F4-473B-C6715069A869}"/>
              </a:ext>
            </a:extLst>
          </p:cNvPr>
          <p:cNvSpPr>
            <a:spLocks noGrp="1"/>
          </p:cNvSpPr>
          <p:nvPr>
            <p:ph sz="quarter" idx="15"/>
          </p:nvPr>
        </p:nvSpPr>
        <p:spPr/>
        <p:txBody>
          <a:bodyPr/>
          <a:lstStyle/>
          <a:p>
            <a:r>
              <a:rPr lang="de-DE" dirty="0"/>
              <a:t>TEAM 2</a:t>
            </a:r>
          </a:p>
        </p:txBody>
      </p:sp>
      <p:graphicFrame>
        <p:nvGraphicFramePr>
          <p:cNvPr id="20" name="Tabelle 2">
            <a:extLst>
              <a:ext uri="{FF2B5EF4-FFF2-40B4-BE49-F238E27FC236}">
                <a16:creationId xmlns:a16="http://schemas.microsoft.com/office/drawing/2014/main" id="{73519438-E269-3547-2C4C-34BBD5FCC4E4}"/>
              </a:ext>
            </a:extLst>
          </p:cNvPr>
          <p:cNvGraphicFramePr>
            <a:graphicFrameLocks noGrp="1"/>
          </p:cNvGraphicFramePr>
          <p:nvPr>
            <p:extLst>
              <p:ext uri="{D42A27DB-BD31-4B8C-83A1-F6EECF244321}">
                <p14:modId xmlns:p14="http://schemas.microsoft.com/office/powerpoint/2010/main" val="2473355883"/>
              </p:ext>
            </p:extLst>
          </p:nvPr>
        </p:nvGraphicFramePr>
        <p:xfrm>
          <a:off x="591126" y="1710779"/>
          <a:ext cx="4104000" cy="3840480"/>
        </p:xfrm>
        <a:graphic>
          <a:graphicData uri="http://schemas.openxmlformats.org/drawingml/2006/table">
            <a:tbl>
              <a:tblPr firstRow="1" bandRow="1">
                <a:tableStyleId>{EB344D84-9AFB-497E-A393-DC336BA19D2E}</a:tableStyleId>
              </a:tblPr>
              <a:tblGrid>
                <a:gridCol w="360000">
                  <a:extLst>
                    <a:ext uri="{9D8B030D-6E8A-4147-A177-3AD203B41FA5}">
                      <a16:colId xmlns:a16="http://schemas.microsoft.com/office/drawing/2014/main" val="4158158827"/>
                    </a:ext>
                  </a:extLst>
                </a:gridCol>
                <a:gridCol w="1692000">
                  <a:extLst>
                    <a:ext uri="{9D8B030D-6E8A-4147-A177-3AD203B41FA5}">
                      <a16:colId xmlns:a16="http://schemas.microsoft.com/office/drawing/2014/main" val="563853261"/>
                    </a:ext>
                  </a:extLst>
                </a:gridCol>
                <a:gridCol w="360000">
                  <a:extLst>
                    <a:ext uri="{9D8B030D-6E8A-4147-A177-3AD203B41FA5}">
                      <a16:colId xmlns:a16="http://schemas.microsoft.com/office/drawing/2014/main" val="1656440920"/>
                    </a:ext>
                  </a:extLst>
                </a:gridCol>
                <a:gridCol w="1692000">
                  <a:extLst>
                    <a:ext uri="{9D8B030D-6E8A-4147-A177-3AD203B41FA5}">
                      <a16:colId xmlns:a16="http://schemas.microsoft.com/office/drawing/2014/main" val="1635098548"/>
                    </a:ext>
                  </a:extLst>
                </a:gridCol>
              </a:tblGrid>
              <a:tr h="426720">
                <a:tc>
                  <a:txBody>
                    <a:bodyPr/>
                    <a:lstStyle/>
                    <a:p>
                      <a:pPr algn="ctr"/>
                      <a:r>
                        <a:rPr lang="de-DE" sz="1200" dirty="0">
                          <a:solidFill>
                            <a:schemeClr val="bg1"/>
                          </a:solidFill>
                        </a:rPr>
                        <a:t>#</a:t>
                      </a:r>
                    </a:p>
                  </a:txBody>
                  <a:tcPr anchor="ctr">
                    <a:lnL>
                      <a:noFill/>
                    </a:lnL>
                    <a:lnR w="19050" cap="flat" cmpd="sng" algn="ctr">
                      <a:solidFill>
                        <a:schemeClr val="bg2">
                          <a:lumMod val="90000"/>
                        </a:schemeClr>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ctr"/>
                      <a:r>
                        <a:rPr lang="de-DE" sz="1200" dirty="0">
                          <a:solidFill>
                            <a:schemeClr val="bg1"/>
                          </a:solidFill>
                        </a:rPr>
                        <a:t>Name</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ctr"/>
                      <a:r>
                        <a:rPr lang="de-DE" sz="1200" dirty="0">
                          <a:solidFill>
                            <a:schemeClr val="bg1"/>
                          </a:solidFill>
                        </a:rPr>
                        <a:t>#</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ctr"/>
                      <a:r>
                        <a:rPr lang="de-DE" sz="1200" dirty="0">
                          <a:solidFill>
                            <a:schemeClr val="bg1"/>
                          </a:solidFill>
                        </a:rPr>
                        <a:t>Name</a:t>
                      </a:r>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635034890"/>
                  </a:ext>
                </a:extLst>
              </a:tr>
              <a:tr h="426720">
                <a:tc>
                  <a:txBody>
                    <a:bodyPr/>
                    <a:lstStyle/>
                    <a:p>
                      <a:pPr algn="ctr">
                        <a:lnSpc>
                          <a:spcPct val="100000"/>
                        </a:lnSpc>
                      </a:pPr>
                      <a:r>
                        <a:rPr lang="de-DE" sz="1200" dirty="0"/>
                        <a:t>1</a:t>
                      </a:r>
                    </a:p>
                  </a:txBody>
                  <a:tcPr anchor="ctr">
                    <a:lnR w="19050" cap="flat" cmpd="sng" algn="ctr">
                      <a:solidFill>
                        <a:schemeClr val="bg2">
                          <a:lumMod val="90000"/>
                        </a:schemeClr>
                      </a:solidFill>
                      <a:prstDash val="solid"/>
                      <a:round/>
                      <a:headEnd type="none" w="med" len="med"/>
                      <a:tailEnd type="none" w="med" len="med"/>
                    </a:lnR>
                    <a:lnT w="25400" cmpd="sng">
                      <a:noFill/>
                    </a:lnT>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lnT w="25400" cmpd="sng">
                      <a:noFill/>
                    </a:lnT>
                  </a:tcPr>
                </a:tc>
                <a:tc>
                  <a:txBody>
                    <a:bodyPr/>
                    <a:lstStyle/>
                    <a:p>
                      <a:pPr algn="ctr">
                        <a:lnSpc>
                          <a:spcPct val="100000"/>
                        </a:lnSpc>
                      </a:pPr>
                      <a:r>
                        <a:rPr lang="de-DE" sz="1200" dirty="0"/>
                        <a:t>9</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lnT w="25400" cmpd="sng">
                      <a:noFill/>
                    </a:lnT>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T w="25400" cmpd="sng">
                      <a:noFill/>
                    </a:lnT>
                  </a:tcPr>
                </a:tc>
                <a:extLst>
                  <a:ext uri="{0D108BD9-81ED-4DB2-BD59-A6C34878D82A}">
                    <a16:rowId xmlns:a16="http://schemas.microsoft.com/office/drawing/2014/main" val="4247339033"/>
                  </a:ext>
                </a:extLst>
              </a:tr>
              <a:tr h="426720">
                <a:tc>
                  <a:txBody>
                    <a:bodyPr/>
                    <a:lstStyle/>
                    <a:p>
                      <a:pPr algn="ctr">
                        <a:lnSpc>
                          <a:spcPct val="100000"/>
                        </a:lnSpc>
                      </a:pPr>
                      <a:r>
                        <a:rPr lang="de-DE" sz="1200" dirty="0"/>
                        <a:t>2</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ctr">
                        <a:lnSpc>
                          <a:spcPct val="100000"/>
                        </a:lnSpc>
                      </a:pPr>
                      <a:r>
                        <a:rPr lang="de-DE" sz="1200" dirty="0"/>
                        <a:t>10</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829677834"/>
                  </a:ext>
                </a:extLst>
              </a:tr>
              <a:tr h="426720">
                <a:tc>
                  <a:txBody>
                    <a:bodyPr/>
                    <a:lstStyle/>
                    <a:p>
                      <a:pPr algn="ctr">
                        <a:lnSpc>
                          <a:spcPct val="100000"/>
                        </a:lnSpc>
                      </a:pPr>
                      <a:r>
                        <a:rPr lang="de-DE" sz="1200" dirty="0"/>
                        <a:t>3</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ctr">
                        <a:lnSpc>
                          <a:spcPct val="100000"/>
                        </a:lnSpc>
                      </a:pPr>
                      <a:r>
                        <a:rPr lang="de-DE" sz="1200" dirty="0"/>
                        <a:t>11</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331723310"/>
                  </a:ext>
                </a:extLst>
              </a:tr>
              <a:tr h="426720">
                <a:tc>
                  <a:txBody>
                    <a:bodyPr/>
                    <a:lstStyle/>
                    <a:p>
                      <a:pPr algn="ctr">
                        <a:lnSpc>
                          <a:spcPct val="100000"/>
                        </a:lnSpc>
                      </a:pPr>
                      <a:r>
                        <a:rPr lang="de-DE" sz="1200" dirty="0"/>
                        <a:t>4</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ctr">
                        <a:lnSpc>
                          <a:spcPct val="100000"/>
                        </a:lnSpc>
                      </a:pPr>
                      <a:r>
                        <a:rPr lang="de-DE" sz="1200" dirty="0"/>
                        <a:t>12</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046917352"/>
                  </a:ext>
                </a:extLst>
              </a:tr>
              <a:tr h="426720">
                <a:tc>
                  <a:txBody>
                    <a:bodyPr/>
                    <a:lstStyle/>
                    <a:p>
                      <a:pPr algn="ctr">
                        <a:lnSpc>
                          <a:spcPct val="100000"/>
                        </a:lnSpc>
                      </a:pPr>
                      <a:r>
                        <a:rPr lang="de-DE" sz="1200" dirty="0"/>
                        <a:t>5</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ctr">
                        <a:lnSpc>
                          <a:spcPct val="100000"/>
                        </a:lnSpc>
                      </a:pPr>
                      <a:r>
                        <a:rPr lang="de-DE" sz="1200" dirty="0"/>
                        <a:t>13</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81988358"/>
                  </a:ext>
                </a:extLst>
              </a:tr>
              <a:tr h="426720">
                <a:tc>
                  <a:txBody>
                    <a:bodyPr/>
                    <a:lstStyle/>
                    <a:p>
                      <a:pPr algn="ctr">
                        <a:lnSpc>
                          <a:spcPct val="100000"/>
                        </a:lnSpc>
                      </a:pPr>
                      <a:r>
                        <a:rPr lang="de-DE" sz="1200" dirty="0"/>
                        <a:t>6</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ctr">
                        <a:lnSpc>
                          <a:spcPct val="100000"/>
                        </a:lnSpc>
                      </a:pPr>
                      <a:r>
                        <a:rPr lang="de-DE" sz="1200" dirty="0"/>
                        <a:t>14</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279633894"/>
                  </a:ext>
                </a:extLst>
              </a:tr>
              <a:tr h="426720">
                <a:tc>
                  <a:txBody>
                    <a:bodyPr/>
                    <a:lstStyle/>
                    <a:p>
                      <a:pPr algn="ctr">
                        <a:lnSpc>
                          <a:spcPct val="100000"/>
                        </a:lnSpc>
                      </a:pPr>
                      <a:r>
                        <a:rPr lang="de-DE" sz="1200" dirty="0"/>
                        <a:t>7</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ctr">
                        <a:lnSpc>
                          <a:spcPct val="100000"/>
                        </a:lnSpc>
                      </a:pPr>
                      <a:r>
                        <a:rPr lang="de-DE" sz="1200" dirty="0"/>
                        <a:t>15</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974133906"/>
                  </a:ext>
                </a:extLst>
              </a:tr>
              <a:tr h="426720">
                <a:tc>
                  <a:txBody>
                    <a:bodyPr/>
                    <a:lstStyle/>
                    <a:p>
                      <a:pPr algn="ctr">
                        <a:lnSpc>
                          <a:spcPct val="100000"/>
                        </a:lnSpc>
                      </a:pPr>
                      <a:r>
                        <a:rPr lang="de-DE" sz="1200" dirty="0"/>
                        <a:t>8</a:t>
                      </a:r>
                    </a:p>
                  </a:txBody>
                  <a:tcPr anchor="ctr">
                    <a:lnR w="19050" cap="flat" cmpd="sng" algn="ctr">
                      <a:solidFill>
                        <a:schemeClr val="bg2">
                          <a:lumMod val="90000"/>
                        </a:schemeClr>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00000"/>
                        </a:lnSpc>
                      </a:pPr>
                      <a:r>
                        <a:rPr lang="de-DE" sz="1200" dirty="0"/>
                        <a:t>16</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508145170"/>
                  </a:ext>
                </a:extLst>
              </a:tr>
            </a:tbl>
          </a:graphicData>
        </a:graphic>
      </p:graphicFrame>
      <p:graphicFrame>
        <p:nvGraphicFramePr>
          <p:cNvPr id="21" name="Tabelle 2">
            <a:extLst>
              <a:ext uri="{FF2B5EF4-FFF2-40B4-BE49-F238E27FC236}">
                <a16:creationId xmlns:a16="http://schemas.microsoft.com/office/drawing/2014/main" id="{B54AC01C-BBFD-6785-9E24-9246C3D75297}"/>
              </a:ext>
            </a:extLst>
          </p:cNvPr>
          <p:cNvGraphicFramePr>
            <a:graphicFrameLocks noGrp="1"/>
          </p:cNvGraphicFramePr>
          <p:nvPr>
            <p:extLst>
              <p:ext uri="{D42A27DB-BD31-4B8C-83A1-F6EECF244321}">
                <p14:modId xmlns:p14="http://schemas.microsoft.com/office/powerpoint/2010/main" val="1406416148"/>
              </p:ext>
            </p:extLst>
          </p:nvPr>
        </p:nvGraphicFramePr>
        <p:xfrm>
          <a:off x="5544126" y="1710779"/>
          <a:ext cx="4104000" cy="3840480"/>
        </p:xfrm>
        <a:graphic>
          <a:graphicData uri="http://schemas.openxmlformats.org/drawingml/2006/table">
            <a:tbl>
              <a:tblPr firstRow="1" bandRow="1">
                <a:tableStyleId>{EB344D84-9AFB-497E-A393-DC336BA19D2E}</a:tableStyleId>
              </a:tblPr>
              <a:tblGrid>
                <a:gridCol w="360000">
                  <a:extLst>
                    <a:ext uri="{9D8B030D-6E8A-4147-A177-3AD203B41FA5}">
                      <a16:colId xmlns:a16="http://schemas.microsoft.com/office/drawing/2014/main" val="4158158827"/>
                    </a:ext>
                  </a:extLst>
                </a:gridCol>
                <a:gridCol w="1692000">
                  <a:extLst>
                    <a:ext uri="{9D8B030D-6E8A-4147-A177-3AD203B41FA5}">
                      <a16:colId xmlns:a16="http://schemas.microsoft.com/office/drawing/2014/main" val="563853261"/>
                    </a:ext>
                  </a:extLst>
                </a:gridCol>
                <a:gridCol w="360000">
                  <a:extLst>
                    <a:ext uri="{9D8B030D-6E8A-4147-A177-3AD203B41FA5}">
                      <a16:colId xmlns:a16="http://schemas.microsoft.com/office/drawing/2014/main" val="1656440920"/>
                    </a:ext>
                  </a:extLst>
                </a:gridCol>
                <a:gridCol w="1692000">
                  <a:extLst>
                    <a:ext uri="{9D8B030D-6E8A-4147-A177-3AD203B41FA5}">
                      <a16:colId xmlns:a16="http://schemas.microsoft.com/office/drawing/2014/main" val="1635098548"/>
                    </a:ext>
                  </a:extLst>
                </a:gridCol>
              </a:tblGrid>
              <a:tr h="426720">
                <a:tc>
                  <a:txBody>
                    <a:bodyPr/>
                    <a:lstStyle/>
                    <a:p>
                      <a:pPr algn="ctr"/>
                      <a:r>
                        <a:rPr lang="de-DE" sz="1200" dirty="0">
                          <a:solidFill>
                            <a:schemeClr val="bg1"/>
                          </a:solidFill>
                        </a:rPr>
                        <a:t>#</a:t>
                      </a:r>
                    </a:p>
                  </a:txBody>
                  <a:tcPr anchor="ctr">
                    <a:lnL>
                      <a:noFill/>
                    </a:lnL>
                    <a:lnR w="19050" cap="flat" cmpd="sng" algn="ctr">
                      <a:solidFill>
                        <a:schemeClr val="bg2">
                          <a:lumMod val="90000"/>
                        </a:schemeClr>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ctr"/>
                      <a:r>
                        <a:rPr lang="de-DE" sz="1200" dirty="0">
                          <a:solidFill>
                            <a:schemeClr val="bg1"/>
                          </a:solidFill>
                        </a:rPr>
                        <a:t>Name</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ctr"/>
                      <a:r>
                        <a:rPr lang="de-DE" sz="1200" dirty="0">
                          <a:solidFill>
                            <a:schemeClr val="bg1"/>
                          </a:solidFill>
                        </a:rPr>
                        <a:t>#</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ctr"/>
                      <a:r>
                        <a:rPr lang="de-DE" sz="1200" dirty="0">
                          <a:solidFill>
                            <a:schemeClr val="bg1"/>
                          </a:solidFill>
                        </a:rPr>
                        <a:t>Name</a:t>
                      </a:r>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635034890"/>
                  </a:ext>
                </a:extLst>
              </a:tr>
              <a:tr h="426720">
                <a:tc>
                  <a:txBody>
                    <a:bodyPr/>
                    <a:lstStyle/>
                    <a:p>
                      <a:pPr algn="ctr">
                        <a:lnSpc>
                          <a:spcPct val="100000"/>
                        </a:lnSpc>
                      </a:pPr>
                      <a:r>
                        <a:rPr lang="de-DE" sz="1200" dirty="0"/>
                        <a:t>1</a:t>
                      </a:r>
                    </a:p>
                  </a:txBody>
                  <a:tcPr anchor="ctr">
                    <a:lnR w="19050" cap="flat" cmpd="sng" algn="ctr">
                      <a:solidFill>
                        <a:schemeClr val="bg2">
                          <a:lumMod val="90000"/>
                        </a:schemeClr>
                      </a:solidFill>
                      <a:prstDash val="solid"/>
                      <a:round/>
                      <a:headEnd type="none" w="med" len="med"/>
                      <a:tailEnd type="none" w="med" len="med"/>
                    </a:lnR>
                    <a:lnT w="25400" cmpd="sng">
                      <a:noFill/>
                    </a:lnT>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lnT w="25400" cmpd="sng">
                      <a:noFill/>
                    </a:lnT>
                  </a:tcPr>
                </a:tc>
                <a:tc>
                  <a:txBody>
                    <a:bodyPr/>
                    <a:lstStyle/>
                    <a:p>
                      <a:pPr algn="ctr">
                        <a:lnSpc>
                          <a:spcPct val="100000"/>
                        </a:lnSpc>
                      </a:pPr>
                      <a:r>
                        <a:rPr lang="de-DE" sz="1200" dirty="0"/>
                        <a:t>9</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lnT w="25400" cmpd="sng">
                      <a:noFill/>
                    </a:lnT>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T w="25400" cmpd="sng">
                      <a:noFill/>
                    </a:lnT>
                  </a:tcPr>
                </a:tc>
                <a:extLst>
                  <a:ext uri="{0D108BD9-81ED-4DB2-BD59-A6C34878D82A}">
                    <a16:rowId xmlns:a16="http://schemas.microsoft.com/office/drawing/2014/main" val="4247339033"/>
                  </a:ext>
                </a:extLst>
              </a:tr>
              <a:tr h="426720">
                <a:tc>
                  <a:txBody>
                    <a:bodyPr/>
                    <a:lstStyle/>
                    <a:p>
                      <a:pPr algn="ctr">
                        <a:lnSpc>
                          <a:spcPct val="100000"/>
                        </a:lnSpc>
                      </a:pPr>
                      <a:r>
                        <a:rPr lang="de-DE" sz="1200" dirty="0"/>
                        <a:t>2</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ctr">
                        <a:lnSpc>
                          <a:spcPct val="100000"/>
                        </a:lnSpc>
                      </a:pPr>
                      <a:r>
                        <a:rPr lang="de-DE" sz="1200" dirty="0"/>
                        <a:t>10</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829677834"/>
                  </a:ext>
                </a:extLst>
              </a:tr>
              <a:tr h="426720">
                <a:tc>
                  <a:txBody>
                    <a:bodyPr/>
                    <a:lstStyle/>
                    <a:p>
                      <a:pPr algn="ctr">
                        <a:lnSpc>
                          <a:spcPct val="100000"/>
                        </a:lnSpc>
                      </a:pPr>
                      <a:r>
                        <a:rPr lang="de-DE" sz="1200" dirty="0"/>
                        <a:t>3</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ctr">
                        <a:lnSpc>
                          <a:spcPct val="100000"/>
                        </a:lnSpc>
                      </a:pPr>
                      <a:r>
                        <a:rPr lang="de-DE" sz="1200" dirty="0"/>
                        <a:t>11</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331723310"/>
                  </a:ext>
                </a:extLst>
              </a:tr>
              <a:tr h="426720">
                <a:tc>
                  <a:txBody>
                    <a:bodyPr/>
                    <a:lstStyle/>
                    <a:p>
                      <a:pPr algn="ctr">
                        <a:lnSpc>
                          <a:spcPct val="100000"/>
                        </a:lnSpc>
                      </a:pPr>
                      <a:r>
                        <a:rPr lang="de-DE" sz="1200" dirty="0"/>
                        <a:t>4</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ctr">
                        <a:lnSpc>
                          <a:spcPct val="100000"/>
                        </a:lnSpc>
                      </a:pPr>
                      <a:r>
                        <a:rPr lang="de-DE" sz="1200" dirty="0"/>
                        <a:t>12</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046917352"/>
                  </a:ext>
                </a:extLst>
              </a:tr>
              <a:tr h="426720">
                <a:tc>
                  <a:txBody>
                    <a:bodyPr/>
                    <a:lstStyle/>
                    <a:p>
                      <a:pPr algn="ctr">
                        <a:lnSpc>
                          <a:spcPct val="100000"/>
                        </a:lnSpc>
                      </a:pPr>
                      <a:r>
                        <a:rPr lang="de-DE" sz="1200" dirty="0"/>
                        <a:t>5</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ctr">
                        <a:lnSpc>
                          <a:spcPct val="100000"/>
                        </a:lnSpc>
                      </a:pPr>
                      <a:r>
                        <a:rPr lang="de-DE" sz="1200" dirty="0"/>
                        <a:t>13</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81988358"/>
                  </a:ext>
                </a:extLst>
              </a:tr>
              <a:tr h="426720">
                <a:tc>
                  <a:txBody>
                    <a:bodyPr/>
                    <a:lstStyle/>
                    <a:p>
                      <a:pPr algn="ctr">
                        <a:lnSpc>
                          <a:spcPct val="100000"/>
                        </a:lnSpc>
                      </a:pPr>
                      <a:r>
                        <a:rPr lang="de-DE" sz="1200" dirty="0"/>
                        <a:t>6</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ctr">
                        <a:lnSpc>
                          <a:spcPct val="100000"/>
                        </a:lnSpc>
                      </a:pPr>
                      <a:r>
                        <a:rPr lang="de-DE" sz="1200" dirty="0"/>
                        <a:t>14</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279633894"/>
                  </a:ext>
                </a:extLst>
              </a:tr>
              <a:tr h="426720">
                <a:tc>
                  <a:txBody>
                    <a:bodyPr/>
                    <a:lstStyle/>
                    <a:p>
                      <a:pPr algn="ctr">
                        <a:lnSpc>
                          <a:spcPct val="100000"/>
                        </a:lnSpc>
                      </a:pPr>
                      <a:r>
                        <a:rPr lang="de-DE" sz="1200" dirty="0"/>
                        <a:t>7</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ctr">
                        <a:lnSpc>
                          <a:spcPct val="100000"/>
                        </a:lnSpc>
                      </a:pPr>
                      <a:r>
                        <a:rPr lang="de-DE" sz="1200" dirty="0"/>
                        <a:t>15</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974133906"/>
                  </a:ext>
                </a:extLst>
              </a:tr>
              <a:tr h="426720">
                <a:tc>
                  <a:txBody>
                    <a:bodyPr/>
                    <a:lstStyle/>
                    <a:p>
                      <a:pPr algn="ctr">
                        <a:lnSpc>
                          <a:spcPct val="100000"/>
                        </a:lnSpc>
                      </a:pPr>
                      <a:r>
                        <a:rPr lang="de-DE" sz="1200" dirty="0"/>
                        <a:t>8</a:t>
                      </a:r>
                    </a:p>
                  </a:txBody>
                  <a:tcPr anchor="ctr">
                    <a:lnR w="19050" cap="flat" cmpd="sng" algn="ctr">
                      <a:solidFill>
                        <a:schemeClr val="bg2">
                          <a:lumMod val="90000"/>
                        </a:schemeClr>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ctr">
                        <a:lnSpc>
                          <a:spcPct val="100000"/>
                        </a:lnSpc>
                      </a:pPr>
                      <a:r>
                        <a:rPr lang="de-DE" sz="1200" dirty="0"/>
                        <a:t>16</a:t>
                      </a:r>
                    </a:p>
                  </a:txBody>
                  <a:tcPr anchor="ctr">
                    <a:lnL w="19050" cap="flat" cmpd="sng" algn="ctr">
                      <a:solidFill>
                        <a:schemeClr val="bg2">
                          <a:lumMod val="90000"/>
                        </a:schemeClr>
                      </a:solidFill>
                      <a:prstDash val="solid"/>
                      <a:round/>
                      <a:headEnd type="none" w="med" len="med"/>
                      <a:tailEnd type="none" w="med" len="med"/>
                    </a:lnL>
                    <a:lnR w="19050" cap="flat" cmpd="sng" algn="ctr">
                      <a:solidFill>
                        <a:schemeClr val="bg2">
                          <a:lumMod val="90000"/>
                        </a:schemeClr>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508145170"/>
                  </a:ext>
                </a:extLst>
              </a:tr>
            </a:tbl>
          </a:graphicData>
        </a:graphic>
      </p:graphicFrame>
    </p:spTree>
    <p:extLst>
      <p:ext uri="{BB962C8B-B14F-4D97-AF65-F5344CB8AC3E}">
        <p14:creationId xmlns:p14="http://schemas.microsoft.com/office/powerpoint/2010/main" val="107594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CBDDF0F-CBD3-1977-90A3-4A0199BDC4C6}"/>
              </a:ext>
            </a:extLst>
          </p:cNvPr>
          <p:cNvSpPr>
            <a:spLocks noGrp="1"/>
          </p:cNvSpPr>
          <p:nvPr>
            <p:ph sz="quarter" idx="13"/>
          </p:nvPr>
        </p:nvSpPr>
        <p:spPr/>
        <p:txBody>
          <a:bodyPr/>
          <a:lstStyle/>
          <a:p>
            <a:r>
              <a:rPr lang="de-DE" dirty="0"/>
              <a:t>TEAMEINTEILUNG</a:t>
            </a:r>
          </a:p>
        </p:txBody>
      </p:sp>
      <p:sp>
        <p:nvSpPr>
          <p:cNvPr id="3" name="Inhaltsplatzhalter 2">
            <a:extLst>
              <a:ext uri="{FF2B5EF4-FFF2-40B4-BE49-F238E27FC236}">
                <a16:creationId xmlns:a16="http://schemas.microsoft.com/office/drawing/2014/main" id="{E22C0B9E-3F5E-85E9-C235-F748F66982E9}"/>
              </a:ext>
            </a:extLst>
          </p:cNvPr>
          <p:cNvSpPr>
            <a:spLocks noGrp="1"/>
          </p:cNvSpPr>
          <p:nvPr>
            <p:ph sz="quarter" idx="14"/>
          </p:nvPr>
        </p:nvSpPr>
        <p:spPr/>
        <p:txBody>
          <a:bodyPr/>
          <a:lstStyle/>
          <a:p>
            <a:r>
              <a:rPr lang="de-DE" dirty="0"/>
              <a:t>TEAM 1</a:t>
            </a:r>
          </a:p>
        </p:txBody>
      </p:sp>
      <p:sp>
        <p:nvSpPr>
          <p:cNvPr id="4" name="Inhaltsplatzhalter 3">
            <a:extLst>
              <a:ext uri="{FF2B5EF4-FFF2-40B4-BE49-F238E27FC236}">
                <a16:creationId xmlns:a16="http://schemas.microsoft.com/office/drawing/2014/main" id="{969AE256-063A-0A9F-C615-2B56CDFB7669}"/>
              </a:ext>
            </a:extLst>
          </p:cNvPr>
          <p:cNvSpPr>
            <a:spLocks noGrp="1"/>
          </p:cNvSpPr>
          <p:nvPr>
            <p:ph sz="quarter" idx="15"/>
          </p:nvPr>
        </p:nvSpPr>
        <p:spPr/>
        <p:txBody>
          <a:bodyPr/>
          <a:lstStyle/>
          <a:p>
            <a:r>
              <a:rPr lang="de-DE" dirty="0"/>
              <a:t>TEAM 2</a:t>
            </a:r>
          </a:p>
        </p:txBody>
      </p:sp>
      <p:sp>
        <p:nvSpPr>
          <p:cNvPr id="5" name="Inhaltsplatzhalter 4">
            <a:extLst>
              <a:ext uri="{FF2B5EF4-FFF2-40B4-BE49-F238E27FC236}">
                <a16:creationId xmlns:a16="http://schemas.microsoft.com/office/drawing/2014/main" id="{2C356AED-8FB5-A433-A883-C7242D959866}"/>
              </a:ext>
            </a:extLst>
          </p:cNvPr>
          <p:cNvSpPr>
            <a:spLocks noGrp="1"/>
          </p:cNvSpPr>
          <p:nvPr>
            <p:ph sz="quarter" idx="16"/>
          </p:nvPr>
        </p:nvSpPr>
        <p:spPr/>
        <p:txBody>
          <a:bodyPr/>
          <a:lstStyle/>
          <a:p>
            <a:r>
              <a:rPr lang="de-DE" dirty="0"/>
              <a:t>TEAM 4</a:t>
            </a:r>
          </a:p>
        </p:txBody>
      </p:sp>
      <p:sp>
        <p:nvSpPr>
          <p:cNvPr id="6" name="Inhaltsplatzhalter 5">
            <a:extLst>
              <a:ext uri="{FF2B5EF4-FFF2-40B4-BE49-F238E27FC236}">
                <a16:creationId xmlns:a16="http://schemas.microsoft.com/office/drawing/2014/main" id="{BEBE4CDF-5479-7561-1D46-A8D469D7451C}"/>
              </a:ext>
            </a:extLst>
          </p:cNvPr>
          <p:cNvSpPr>
            <a:spLocks noGrp="1"/>
          </p:cNvSpPr>
          <p:nvPr>
            <p:ph sz="quarter" idx="17"/>
          </p:nvPr>
        </p:nvSpPr>
        <p:spPr/>
        <p:txBody>
          <a:bodyPr/>
          <a:lstStyle/>
          <a:p>
            <a:r>
              <a:rPr lang="de-DE" dirty="0"/>
              <a:t>TEAM 3</a:t>
            </a:r>
          </a:p>
        </p:txBody>
      </p:sp>
      <p:graphicFrame>
        <p:nvGraphicFramePr>
          <p:cNvPr id="7" name="Tabelle 6">
            <a:extLst>
              <a:ext uri="{FF2B5EF4-FFF2-40B4-BE49-F238E27FC236}">
                <a16:creationId xmlns:a16="http://schemas.microsoft.com/office/drawing/2014/main" id="{389999FB-6A41-A363-092F-4E7806AAFF5F}"/>
              </a:ext>
            </a:extLst>
          </p:cNvPr>
          <p:cNvGraphicFramePr>
            <a:graphicFrameLocks noGrp="1"/>
          </p:cNvGraphicFramePr>
          <p:nvPr>
            <p:extLst>
              <p:ext uri="{D42A27DB-BD31-4B8C-83A1-F6EECF244321}">
                <p14:modId xmlns:p14="http://schemas.microsoft.com/office/powerpoint/2010/main" val="1674737395"/>
              </p:ext>
            </p:extLst>
          </p:nvPr>
        </p:nvGraphicFramePr>
        <p:xfrm>
          <a:off x="591126" y="1710779"/>
          <a:ext cx="2052000" cy="3840480"/>
        </p:xfrm>
        <a:graphic>
          <a:graphicData uri="http://schemas.openxmlformats.org/drawingml/2006/table">
            <a:tbl>
              <a:tblPr firstRow="1" bandRow="1">
                <a:tableStyleId>{EB344D84-9AFB-497E-A393-DC336BA19D2E}</a:tableStyleId>
              </a:tblPr>
              <a:tblGrid>
                <a:gridCol w="360000">
                  <a:extLst>
                    <a:ext uri="{9D8B030D-6E8A-4147-A177-3AD203B41FA5}">
                      <a16:colId xmlns:a16="http://schemas.microsoft.com/office/drawing/2014/main" val="4158158827"/>
                    </a:ext>
                  </a:extLst>
                </a:gridCol>
                <a:gridCol w="1692000">
                  <a:extLst>
                    <a:ext uri="{9D8B030D-6E8A-4147-A177-3AD203B41FA5}">
                      <a16:colId xmlns:a16="http://schemas.microsoft.com/office/drawing/2014/main" val="563853261"/>
                    </a:ext>
                  </a:extLst>
                </a:gridCol>
              </a:tblGrid>
              <a:tr h="426720">
                <a:tc>
                  <a:txBody>
                    <a:bodyPr/>
                    <a:lstStyle/>
                    <a:p>
                      <a:pPr algn="ctr"/>
                      <a:r>
                        <a:rPr lang="de-DE" sz="1200" dirty="0">
                          <a:solidFill>
                            <a:schemeClr val="bg1"/>
                          </a:solidFill>
                        </a:rPr>
                        <a:t>#</a:t>
                      </a:r>
                    </a:p>
                  </a:txBody>
                  <a:tcPr anchor="ctr">
                    <a:lnL>
                      <a:noFill/>
                    </a:lnL>
                    <a:lnR w="19050" cap="flat" cmpd="sng" algn="ctr">
                      <a:solidFill>
                        <a:schemeClr val="bg2">
                          <a:lumMod val="90000"/>
                        </a:schemeClr>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ctr"/>
                      <a:r>
                        <a:rPr lang="de-DE" sz="1200" dirty="0">
                          <a:solidFill>
                            <a:schemeClr val="bg1"/>
                          </a:solidFill>
                        </a:rPr>
                        <a:t>Name</a:t>
                      </a:r>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635034890"/>
                  </a:ext>
                </a:extLst>
              </a:tr>
              <a:tr h="426720">
                <a:tc>
                  <a:txBody>
                    <a:bodyPr/>
                    <a:lstStyle/>
                    <a:p>
                      <a:pPr algn="ctr">
                        <a:lnSpc>
                          <a:spcPct val="100000"/>
                        </a:lnSpc>
                      </a:pPr>
                      <a:r>
                        <a:rPr lang="de-DE" sz="1200" dirty="0"/>
                        <a:t>1</a:t>
                      </a:r>
                    </a:p>
                  </a:txBody>
                  <a:tcPr anchor="ctr">
                    <a:lnR w="19050" cap="flat" cmpd="sng" algn="ctr">
                      <a:solidFill>
                        <a:schemeClr val="bg2">
                          <a:lumMod val="90000"/>
                        </a:schemeClr>
                      </a:solidFill>
                      <a:prstDash val="solid"/>
                      <a:round/>
                      <a:headEnd type="none" w="med" len="med"/>
                      <a:tailEnd type="none" w="med" len="med"/>
                    </a:lnR>
                    <a:lnT w="25400" cmpd="sng">
                      <a:noFill/>
                    </a:lnT>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T w="25400" cmpd="sng">
                      <a:noFill/>
                    </a:lnT>
                  </a:tcPr>
                </a:tc>
                <a:extLst>
                  <a:ext uri="{0D108BD9-81ED-4DB2-BD59-A6C34878D82A}">
                    <a16:rowId xmlns:a16="http://schemas.microsoft.com/office/drawing/2014/main" val="4247339033"/>
                  </a:ext>
                </a:extLst>
              </a:tr>
              <a:tr h="426720">
                <a:tc>
                  <a:txBody>
                    <a:bodyPr/>
                    <a:lstStyle/>
                    <a:p>
                      <a:pPr algn="ctr">
                        <a:lnSpc>
                          <a:spcPct val="100000"/>
                        </a:lnSpc>
                      </a:pPr>
                      <a:r>
                        <a:rPr lang="de-DE" sz="1200" dirty="0"/>
                        <a:t>2</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829677834"/>
                  </a:ext>
                </a:extLst>
              </a:tr>
              <a:tr h="426720">
                <a:tc>
                  <a:txBody>
                    <a:bodyPr/>
                    <a:lstStyle/>
                    <a:p>
                      <a:pPr algn="ctr">
                        <a:lnSpc>
                          <a:spcPct val="100000"/>
                        </a:lnSpc>
                      </a:pPr>
                      <a:r>
                        <a:rPr lang="de-DE" sz="1200" dirty="0"/>
                        <a:t>3</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331723310"/>
                  </a:ext>
                </a:extLst>
              </a:tr>
              <a:tr h="426720">
                <a:tc>
                  <a:txBody>
                    <a:bodyPr/>
                    <a:lstStyle/>
                    <a:p>
                      <a:pPr algn="ctr">
                        <a:lnSpc>
                          <a:spcPct val="100000"/>
                        </a:lnSpc>
                      </a:pPr>
                      <a:r>
                        <a:rPr lang="de-DE" sz="1200" dirty="0"/>
                        <a:t>4</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046917352"/>
                  </a:ext>
                </a:extLst>
              </a:tr>
              <a:tr h="426720">
                <a:tc>
                  <a:txBody>
                    <a:bodyPr/>
                    <a:lstStyle/>
                    <a:p>
                      <a:pPr algn="ctr">
                        <a:lnSpc>
                          <a:spcPct val="100000"/>
                        </a:lnSpc>
                      </a:pPr>
                      <a:r>
                        <a:rPr lang="de-DE" sz="1200" dirty="0"/>
                        <a:t>5</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81988358"/>
                  </a:ext>
                </a:extLst>
              </a:tr>
              <a:tr h="426720">
                <a:tc>
                  <a:txBody>
                    <a:bodyPr/>
                    <a:lstStyle/>
                    <a:p>
                      <a:pPr algn="ctr">
                        <a:lnSpc>
                          <a:spcPct val="100000"/>
                        </a:lnSpc>
                      </a:pPr>
                      <a:r>
                        <a:rPr lang="de-DE" sz="1200" dirty="0"/>
                        <a:t>6</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279633894"/>
                  </a:ext>
                </a:extLst>
              </a:tr>
              <a:tr h="426720">
                <a:tc>
                  <a:txBody>
                    <a:bodyPr/>
                    <a:lstStyle/>
                    <a:p>
                      <a:pPr algn="ctr">
                        <a:lnSpc>
                          <a:spcPct val="100000"/>
                        </a:lnSpc>
                      </a:pPr>
                      <a:r>
                        <a:rPr lang="de-DE" sz="1200" dirty="0"/>
                        <a:t>7</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974133906"/>
                  </a:ext>
                </a:extLst>
              </a:tr>
              <a:tr h="426720">
                <a:tc>
                  <a:txBody>
                    <a:bodyPr/>
                    <a:lstStyle/>
                    <a:p>
                      <a:pPr algn="ctr">
                        <a:lnSpc>
                          <a:spcPct val="100000"/>
                        </a:lnSpc>
                      </a:pPr>
                      <a:r>
                        <a:rPr lang="de-DE" sz="1200" dirty="0"/>
                        <a:t>8</a:t>
                      </a:r>
                    </a:p>
                  </a:txBody>
                  <a:tcPr anchor="ctr">
                    <a:lnR w="19050" cap="flat" cmpd="sng" algn="ctr">
                      <a:solidFill>
                        <a:schemeClr val="bg2">
                          <a:lumMod val="90000"/>
                        </a:schemeClr>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508145170"/>
                  </a:ext>
                </a:extLst>
              </a:tr>
            </a:tbl>
          </a:graphicData>
        </a:graphic>
      </p:graphicFrame>
      <p:graphicFrame>
        <p:nvGraphicFramePr>
          <p:cNvPr id="8" name="Tabelle 7">
            <a:extLst>
              <a:ext uri="{FF2B5EF4-FFF2-40B4-BE49-F238E27FC236}">
                <a16:creationId xmlns:a16="http://schemas.microsoft.com/office/drawing/2014/main" id="{D0166C50-845B-B1D6-E3C8-BFA2597A5C16}"/>
              </a:ext>
            </a:extLst>
          </p:cNvPr>
          <p:cNvGraphicFramePr>
            <a:graphicFrameLocks noGrp="1"/>
          </p:cNvGraphicFramePr>
          <p:nvPr>
            <p:extLst>
              <p:ext uri="{D42A27DB-BD31-4B8C-83A1-F6EECF244321}">
                <p14:modId xmlns:p14="http://schemas.microsoft.com/office/powerpoint/2010/main" val="2786064948"/>
              </p:ext>
            </p:extLst>
          </p:nvPr>
        </p:nvGraphicFramePr>
        <p:xfrm>
          <a:off x="7610414" y="1710779"/>
          <a:ext cx="2052000" cy="3840480"/>
        </p:xfrm>
        <a:graphic>
          <a:graphicData uri="http://schemas.openxmlformats.org/drawingml/2006/table">
            <a:tbl>
              <a:tblPr firstRow="1" bandRow="1">
                <a:tableStyleId>{EB344D84-9AFB-497E-A393-DC336BA19D2E}</a:tableStyleId>
              </a:tblPr>
              <a:tblGrid>
                <a:gridCol w="360000">
                  <a:extLst>
                    <a:ext uri="{9D8B030D-6E8A-4147-A177-3AD203B41FA5}">
                      <a16:colId xmlns:a16="http://schemas.microsoft.com/office/drawing/2014/main" val="4158158827"/>
                    </a:ext>
                  </a:extLst>
                </a:gridCol>
                <a:gridCol w="1692000">
                  <a:extLst>
                    <a:ext uri="{9D8B030D-6E8A-4147-A177-3AD203B41FA5}">
                      <a16:colId xmlns:a16="http://schemas.microsoft.com/office/drawing/2014/main" val="563853261"/>
                    </a:ext>
                  </a:extLst>
                </a:gridCol>
              </a:tblGrid>
              <a:tr h="426720">
                <a:tc>
                  <a:txBody>
                    <a:bodyPr/>
                    <a:lstStyle/>
                    <a:p>
                      <a:pPr algn="ctr"/>
                      <a:r>
                        <a:rPr lang="de-DE" sz="1200" dirty="0">
                          <a:solidFill>
                            <a:schemeClr val="bg1"/>
                          </a:solidFill>
                        </a:rPr>
                        <a:t>#</a:t>
                      </a:r>
                    </a:p>
                  </a:txBody>
                  <a:tcPr anchor="ctr">
                    <a:lnL>
                      <a:noFill/>
                    </a:lnL>
                    <a:lnR w="19050" cap="flat" cmpd="sng" algn="ctr">
                      <a:solidFill>
                        <a:schemeClr val="bg2">
                          <a:lumMod val="90000"/>
                        </a:schemeClr>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ctr"/>
                      <a:r>
                        <a:rPr lang="de-DE" sz="1200" dirty="0">
                          <a:solidFill>
                            <a:schemeClr val="bg1"/>
                          </a:solidFill>
                        </a:rPr>
                        <a:t>Name</a:t>
                      </a:r>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635034890"/>
                  </a:ext>
                </a:extLst>
              </a:tr>
              <a:tr h="426720">
                <a:tc>
                  <a:txBody>
                    <a:bodyPr/>
                    <a:lstStyle/>
                    <a:p>
                      <a:pPr algn="ctr">
                        <a:lnSpc>
                          <a:spcPct val="100000"/>
                        </a:lnSpc>
                      </a:pPr>
                      <a:r>
                        <a:rPr lang="de-DE" sz="1200" dirty="0"/>
                        <a:t>1</a:t>
                      </a:r>
                    </a:p>
                  </a:txBody>
                  <a:tcPr anchor="ctr">
                    <a:lnR w="19050" cap="flat" cmpd="sng" algn="ctr">
                      <a:solidFill>
                        <a:schemeClr val="bg2">
                          <a:lumMod val="90000"/>
                        </a:schemeClr>
                      </a:solidFill>
                      <a:prstDash val="solid"/>
                      <a:round/>
                      <a:headEnd type="none" w="med" len="med"/>
                      <a:tailEnd type="none" w="med" len="med"/>
                    </a:lnR>
                    <a:lnT w="25400" cmpd="sng">
                      <a:noFill/>
                    </a:lnT>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T w="25400" cmpd="sng">
                      <a:noFill/>
                    </a:lnT>
                  </a:tcPr>
                </a:tc>
                <a:extLst>
                  <a:ext uri="{0D108BD9-81ED-4DB2-BD59-A6C34878D82A}">
                    <a16:rowId xmlns:a16="http://schemas.microsoft.com/office/drawing/2014/main" val="4247339033"/>
                  </a:ext>
                </a:extLst>
              </a:tr>
              <a:tr h="426720">
                <a:tc>
                  <a:txBody>
                    <a:bodyPr/>
                    <a:lstStyle/>
                    <a:p>
                      <a:pPr algn="ctr">
                        <a:lnSpc>
                          <a:spcPct val="100000"/>
                        </a:lnSpc>
                      </a:pPr>
                      <a:r>
                        <a:rPr lang="de-DE" sz="1200" dirty="0"/>
                        <a:t>2</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829677834"/>
                  </a:ext>
                </a:extLst>
              </a:tr>
              <a:tr h="426720">
                <a:tc>
                  <a:txBody>
                    <a:bodyPr/>
                    <a:lstStyle/>
                    <a:p>
                      <a:pPr algn="ctr">
                        <a:lnSpc>
                          <a:spcPct val="100000"/>
                        </a:lnSpc>
                      </a:pPr>
                      <a:r>
                        <a:rPr lang="de-DE" sz="1200" dirty="0"/>
                        <a:t>3</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331723310"/>
                  </a:ext>
                </a:extLst>
              </a:tr>
              <a:tr h="426720">
                <a:tc>
                  <a:txBody>
                    <a:bodyPr/>
                    <a:lstStyle/>
                    <a:p>
                      <a:pPr algn="ctr">
                        <a:lnSpc>
                          <a:spcPct val="100000"/>
                        </a:lnSpc>
                      </a:pPr>
                      <a:r>
                        <a:rPr lang="de-DE" sz="1200" dirty="0"/>
                        <a:t>4</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046917352"/>
                  </a:ext>
                </a:extLst>
              </a:tr>
              <a:tr h="426720">
                <a:tc>
                  <a:txBody>
                    <a:bodyPr/>
                    <a:lstStyle/>
                    <a:p>
                      <a:pPr algn="ctr">
                        <a:lnSpc>
                          <a:spcPct val="100000"/>
                        </a:lnSpc>
                      </a:pPr>
                      <a:r>
                        <a:rPr lang="de-DE" sz="1200" dirty="0"/>
                        <a:t>5</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81988358"/>
                  </a:ext>
                </a:extLst>
              </a:tr>
              <a:tr h="426720">
                <a:tc>
                  <a:txBody>
                    <a:bodyPr/>
                    <a:lstStyle/>
                    <a:p>
                      <a:pPr algn="ctr">
                        <a:lnSpc>
                          <a:spcPct val="100000"/>
                        </a:lnSpc>
                      </a:pPr>
                      <a:r>
                        <a:rPr lang="de-DE" sz="1200" dirty="0"/>
                        <a:t>6</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279633894"/>
                  </a:ext>
                </a:extLst>
              </a:tr>
              <a:tr h="426720">
                <a:tc>
                  <a:txBody>
                    <a:bodyPr/>
                    <a:lstStyle/>
                    <a:p>
                      <a:pPr algn="ctr">
                        <a:lnSpc>
                          <a:spcPct val="100000"/>
                        </a:lnSpc>
                      </a:pPr>
                      <a:r>
                        <a:rPr lang="de-DE" sz="1200" dirty="0"/>
                        <a:t>7</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974133906"/>
                  </a:ext>
                </a:extLst>
              </a:tr>
              <a:tr h="426720">
                <a:tc>
                  <a:txBody>
                    <a:bodyPr/>
                    <a:lstStyle/>
                    <a:p>
                      <a:pPr algn="ctr">
                        <a:lnSpc>
                          <a:spcPct val="100000"/>
                        </a:lnSpc>
                      </a:pPr>
                      <a:r>
                        <a:rPr lang="de-DE" sz="1200" dirty="0"/>
                        <a:t>8</a:t>
                      </a:r>
                    </a:p>
                  </a:txBody>
                  <a:tcPr anchor="ctr">
                    <a:lnR w="19050" cap="flat" cmpd="sng" algn="ctr">
                      <a:solidFill>
                        <a:schemeClr val="bg2">
                          <a:lumMod val="90000"/>
                        </a:schemeClr>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508145170"/>
                  </a:ext>
                </a:extLst>
              </a:tr>
            </a:tbl>
          </a:graphicData>
        </a:graphic>
      </p:graphicFrame>
      <p:graphicFrame>
        <p:nvGraphicFramePr>
          <p:cNvPr id="9" name="Tabelle 8">
            <a:extLst>
              <a:ext uri="{FF2B5EF4-FFF2-40B4-BE49-F238E27FC236}">
                <a16:creationId xmlns:a16="http://schemas.microsoft.com/office/drawing/2014/main" id="{19479A37-EF0E-4C3A-0716-FBAC44497263}"/>
              </a:ext>
            </a:extLst>
          </p:cNvPr>
          <p:cNvGraphicFramePr>
            <a:graphicFrameLocks noGrp="1"/>
          </p:cNvGraphicFramePr>
          <p:nvPr>
            <p:extLst>
              <p:ext uri="{D42A27DB-BD31-4B8C-83A1-F6EECF244321}">
                <p14:modId xmlns:p14="http://schemas.microsoft.com/office/powerpoint/2010/main" val="2917205784"/>
              </p:ext>
            </p:extLst>
          </p:nvPr>
        </p:nvGraphicFramePr>
        <p:xfrm>
          <a:off x="2932220" y="1710779"/>
          <a:ext cx="2052000" cy="3840480"/>
        </p:xfrm>
        <a:graphic>
          <a:graphicData uri="http://schemas.openxmlformats.org/drawingml/2006/table">
            <a:tbl>
              <a:tblPr firstRow="1" bandRow="1">
                <a:tableStyleId>{EB344D84-9AFB-497E-A393-DC336BA19D2E}</a:tableStyleId>
              </a:tblPr>
              <a:tblGrid>
                <a:gridCol w="360000">
                  <a:extLst>
                    <a:ext uri="{9D8B030D-6E8A-4147-A177-3AD203B41FA5}">
                      <a16:colId xmlns:a16="http://schemas.microsoft.com/office/drawing/2014/main" val="4158158827"/>
                    </a:ext>
                  </a:extLst>
                </a:gridCol>
                <a:gridCol w="1692000">
                  <a:extLst>
                    <a:ext uri="{9D8B030D-6E8A-4147-A177-3AD203B41FA5}">
                      <a16:colId xmlns:a16="http://schemas.microsoft.com/office/drawing/2014/main" val="563853261"/>
                    </a:ext>
                  </a:extLst>
                </a:gridCol>
              </a:tblGrid>
              <a:tr h="426720">
                <a:tc>
                  <a:txBody>
                    <a:bodyPr/>
                    <a:lstStyle/>
                    <a:p>
                      <a:pPr algn="ctr"/>
                      <a:r>
                        <a:rPr lang="de-DE" sz="1200" dirty="0">
                          <a:solidFill>
                            <a:schemeClr val="bg1"/>
                          </a:solidFill>
                        </a:rPr>
                        <a:t>#</a:t>
                      </a:r>
                    </a:p>
                  </a:txBody>
                  <a:tcPr anchor="ctr">
                    <a:lnL>
                      <a:noFill/>
                    </a:lnL>
                    <a:lnR w="19050" cap="flat" cmpd="sng" algn="ctr">
                      <a:solidFill>
                        <a:schemeClr val="bg2">
                          <a:lumMod val="90000"/>
                        </a:schemeClr>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ctr"/>
                      <a:r>
                        <a:rPr lang="de-DE" sz="1200" dirty="0">
                          <a:solidFill>
                            <a:schemeClr val="bg1"/>
                          </a:solidFill>
                        </a:rPr>
                        <a:t>Name</a:t>
                      </a:r>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635034890"/>
                  </a:ext>
                </a:extLst>
              </a:tr>
              <a:tr h="426720">
                <a:tc>
                  <a:txBody>
                    <a:bodyPr/>
                    <a:lstStyle/>
                    <a:p>
                      <a:pPr algn="ctr">
                        <a:lnSpc>
                          <a:spcPct val="100000"/>
                        </a:lnSpc>
                      </a:pPr>
                      <a:r>
                        <a:rPr lang="de-DE" sz="1200" dirty="0"/>
                        <a:t>1</a:t>
                      </a:r>
                    </a:p>
                  </a:txBody>
                  <a:tcPr anchor="ctr">
                    <a:lnR w="19050" cap="flat" cmpd="sng" algn="ctr">
                      <a:solidFill>
                        <a:schemeClr val="bg2">
                          <a:lumMod val="90000"/>
                        </a:schemeClr>
                      </a:solidFill>
                      <a:prstDash val="solid"/>
                      <a:round/>
                      <a:headEnd type="none" w="med" len="med"/>
                      <a:tailEnd type="none" w="med" len="med"/>
                    </a:lnR>
                    <a:lnT w="25400" cmpd="sng">
                      <a:noFill/>
                    </a:lnT>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T w="25400" cmpd="sng">
                      <a:noFill/>
                    </a:lnT>
                  </a:tcPr>
                </a:tc>
                <a:extLst>
                  <a:ext uri="{0D108BD9-81ED-4DB2-BD59-A6C34878D82A}">
                    <a16:rowId xmlns:a16="http://schemas.microsoft.com/office/drawing/2014/main" val="4247339033"/>
                  </a:ext>
                </a:extLst>
              </a:tr>
              <a:tr h="426720">
                <a:tc>
                  <a:txBody>
                    <a:bodyPr/>
                    <a:lstStyle/>
                    <a:p>
                      <a:pPr algn="ctr">
                        <a:lnSpc>
                          <a:spcPct val="100000"/>
                        </a:lnSpc>
                      </a:pPr>
                      <a:r>
                        <a:rPr lang="de-DE" sz="1200" dirty="0"/>
                        <a:t>2</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829677834"/>
                  </a:ext>
                </a:extLst>
              </a:tr>
              <a:tr h="426720">
                <a:tc>
                  <a:txBody>
                    <a:bodyPr/>
                    <a:lstStyle/>
                    <a:p>
                      <a:pPr algn="ctr">
                        <a:lnSpc>
                          <a:spcPct val="100000"/>
                        </a:lnSpc>
                      </a:pPr>
                      <a:r>
                        <a:rPr lang="de-DE" sz="1200" dirty="0"/>
                        <a:t>3</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331723310"/>
                  </a:ext>
                </a:extLst>
              </a:tr>
              <a:tr h="426720">
                <a:tc>
                  <a:txBody>
                    <a:bodyPr/>
                    <a:lstStyle/>
                    <a:p>
                      <a:pPr algn="ctr">
                        <a:lnSpc>
                          <a:spcPct val="100000"/>
                        </a:lnSpc>
                      </a:pPr>
                      <a:r>
                        <a:rPr lang="de-DE" sz="1200" dirty="0"/>
                        <a:t>4</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046917352"/>
                  </a:ext>
                </a:extLst>
              </a:tr>
              <a:tr h="426720">
                <a:tc>
                  <a:txBody>
                    <a:bodyPr/>
                    <a:lstStyle/>
                    <a:p>
                      <a:pPr algn="ctr">
                        <a:lnSpc>
                          <a:spcPct val="100000"/>
                        </a:lnSpc>
                      </a:pPr>
                      <a:r>
                        <a:rPr lang="de-DE" sz="1200" dirty="0"/>
                        <a:t>5</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81988358"/>
                  </a:ext>
                </a:extLst>
              </a:tr>
              <a:tr h="426720">
                <a:tc>
                  <a:txBody>
                    <a:bodyPr/>
                    <a:lstStyle/>
                    <a:p>
                      <a:pPr algn="ctr">
                        <a:lnSpc>
                          <a:spcPct val="100000"/>
                        </a:lnSpc>
                      </a:pPr>
                      <a:r>
                        <a:rPr lang="de-DE" sz="1200" dirty="0"/>
                        <a:t>6</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279633894"/>
                  </a:ext>
                </a:extLst>
              </a:tr>
              <a:tr h="426720">
                <a:tc>
                  <a:txBody>
                    <a:bodyPr/>
                    <a:lstStyle/>
                    <a:p>
                      <a:pPr algn="ctr">
                        <a:lnSpc>
                          <a:spcPct val="100000"/>
                        </a:lnSpc>
                      </a:pPr>
                      <a:r>
                        <a:rPr lang="de-DE" sz="1200" dirty="0"/>
                        <a:t>7</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974133906"/>
                  </a:ext>
                </a:extLst>
              </a:tr>
              <a:tr h="426720">
                <a:tc>
                  <a:txBody>
                    <a:bodyPr/>
                    <a:lstStyle/>
                    <a:p>
                      <a:pPr algn="ctr">
                        <a:lnSpc>
                          <a:spcPct val="100000"/>
                        </a:lnSpc>
                      </a:pPr>
                      <a:r>
                        <a:rPr lang="de-DE" sz="1200" dirty="0"/>
                        <a:t>8</a:t>
                      </a:r>
                    </a:p>
                  </a:txBody>
                  <a:tcPr anchor="ctr">
                    <a:lnR w="19050" cap="flat" cmpd="sng" algn="ctr">
                      <a:solidFill>
                        <a:schemeClr val="bg2">
                          <a:lumMod val="90000"/>
                        </a:schemeClr>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508145170"/>
                  </a:ext>
                </a:extLst>
              </a:tr>
            </a:tbl>
          </a:graphicData>
        </a:graphic>
      </p:graphicFrame>
      <p:graphicFrame>
        <p:nvGraphicFramePr>
          <p:cNvPr id="10" name="Tabelle 9">
            <a:extLst>
              <a:ext uri="{FF2B5EF4-FFF2-40B4-BE49-F238E27FC236}">
                <a16:creationId xmlns:a16="http://schemas.microsoft.com/office/drawing/2014/main" id="{B3418A1D-C448-8B53-DAAD-74B1D94FCECA}"/>
              </a:ext>
            </a:extLst>
          </p:cNvPr>
          <p:cNvGraphicFramePr>
            <a:graphicFrameLocks noGrp="1"/>
          </p:cNvGraphicFramePr>
          <p:nvPr>
            <p:extLst>
              <p:ext uri="{D42A27DB-BD31-4B8C-83A1-F6EECF244321}">
                <p14:modId xmlns:p14="http://schemas.microsoft.com/office/powerpoint/2010/main" val="2795179785"/>
              </p:ext>
            </p:extLst>
          </p:nvPr>
        </p:nvGraphicFramePr>
        <p:xfrm>
          <a:off x="5271317" y="1710779"/>
          <a:ext cx="2052000" cy="3840480"/>
        </p:xfrm>
        <a:graphic>
          <a:graphicData uri="http://schemas.openxmlformats.org/drawingml/2006/table">
            <a:tbl>
              <a:tblPr firstRow="1" bandRow="1">
                <a:tableStyleId>{EB344D84-9AFB-497E-A393-DC336BA19D2E}</a:tableStyleId>
              </a:tblPr>
              <a:tblGrid>
                <a:gridCol w="360000">
                  <a:extLst>
                    <a:ext uri="{9D8B030D-6E8A-4147-A177-3AD203B41FA5}">
                      <a16:colId xmlns:a16="http://schemas.microsoft.com/office/drawing/2014/main" val="4158158827"/>
                    </a:ext>
                  </a:extLst>
                </a:gridCol>
                <a:gridCol w="1692000">
                  <a:extLst>
                    <a:ext uri="{9D8B030D-6E8A-4147-A177-3AD203B41FA5}">
                      <a16:colId xmlns:a16="http://schemas.microsoft.com/office/drawing/2014/main" val="563853261"/>
                    </a:ext>
                  </a:extLst>
                </a:gridCol>
              </a:tblGrid>
              <a:tr h="426720">
                <a:tc>
                  <a:txBody>
                    <a:bodyPr/>
                    <a:lstStyle/>
                    <a:p>
                      <a:pPr algn="ctr"/>
                      <a:r>
                        <a:rPr lang="de-DE" sz="1200" dirty="0">
                          <a:solidFill>
                            <a:schemeClr val="bg1"/>
                          </a:solidFill>
                        </a:rPr>
                        <a:t>#</a:t>
                      </a:r>
                    </a:p>
                  </a:txBody>
                  <a:tcPr anchor="ctr">
                    <a:lnL>
                      <a:noFill/>
                    </a:lnL>
                    <a:lnR w="19050" cap="flat" cmpd="sng" algn="ctr">
                      <a:solidFill>
                        <a:schemeClr val="bg2">
                          <a:lumMod val="90000"/>
                        </a:schemeClr>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tc>
                  <a:txBody>
                    <a:bodyPr/>
                    <a:lstStyle/>
                    <a:p>
                      <a:pPr algn="ctr"/>
                      <a:r>
                        <a:rPr lang="de-DE" sz="1200" dirty="0">
                          <a:solidFill>
                            <a:schemeClr val="bg1"/>
                          </a:solidFill>
                        </a:rPr>
                        <a:t>Name</a:t>
                      </a:r>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635034890"/>
                  </a:ext>
                </a:extLst>
              </a:tr>
              <a:tr h="426720">
                <a:tc>
                  <a:txBody>
                    <a:bodyPr/>
                    <a:lstStyle/>
                    <a:p>
                      <a:pPr algn="ctr">
                        <a:lnSpc>
                          <a:spcPct val="100000"/>
                        </a:lnSpc>
                      </a:pPr>
                      <a:r>
                        <a:rPr lang="de-DE" sz="1200" dirty="0"/>
                        <a:t>1</a:t>
                      </a:r>
                    </a:p>
                  </a:txBody>
                  <a:tcPr anchor="ctr">
                    <a:lnR w="19050" cap="flat" cmpd="sng" algn="ctr">
                      <a:solidFill>
                        <a:schemeClr val="bg2">
                          <a:lumMod val="90000"/>
                        </a:schemeClr>
                      </a:solidFill>
                      <a:prstDash val="solid"/>
                      <a:round/>
                      <a:headEnd type="none" w="med" len="med"/>
                      <a:tailEnd type="none" w="med" len="med"/>
                    </a:lnR>
                    <a:lnT w="25400" cmpd="sng">
                      <a:noFill/>
                    </a:lnT>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T w="25400" cmpd="sng">
                      <a:noFill/>
                    </a:lnT>
                  </a:tcPr>
                </a:tc>
                <a:extLst>
                  <a:ext uri="{0D108BD9-81ED-4DB2-BD59-A6C34878D82A}">
                    <a16:rowId xmlns:a16="http://schemas.microsoft.com/office/drawing/2014/main" val="4247339033"/>
                  </a:ext>
                </a:extLst>
              </a:tr>
              <a:tr h="426720">
                <a:tc>
                  <a:txBody>
                    <a:bodyPr/>
                    <a:lstStyle/>
                    <a:p>
                      <a:pPr algn="ctr">
                        <a:lnSpc>
                          <a:spcPct val="100000"/>
                        </a:lnSpc>
                      </a:pPr>
                      <a:r>
                        <a:rPr lang="de-DE" sz="1200" dirty="0"/>
                        <a:t>2</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829677834"/>
                  </a:ext>
                </a:extLst>
              </a:tr>
              <a:tr h="426720">
                <a:tc>
                  <a:txBody>
                    <a:bodyPr/>
                    <a:lstStyle/>
                    <a:p>
                      <a:pPr algn="ctr">
                        <a:lnSpc>
                          <a:spcPct val="100000"/>
                        </a:lnSpc>
                      </a:pPr>
                      <a:r>
                        <a:rPr lang="de-DE" sz="1200" dirty="0"/>
                        <a:t>3</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3331723310"/>
                  </a:ext>
                </a:extLst>
              </a:tr>
              <a:tr h="426720">
                <a:tc>
                  <a:txBody>
                    <a:bodyPr/>
                    <a:lstStyle/>
                    <a:p>
                      <a:pPr algn="ctr">
                        <a:lnSpc>
                          <a:spcPct val="100000"/>
                        </a:lnSpc>
                      </a:pPr>
                      <a:r>
                        <a:rPr lang="de-DE" sz="1200" dirty="0"/>
                        <a:t>4</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046917352"/>
                  </a:ext>
                </a:extLst>
              </a:tr>
              <a:tr h="426720">
                <a:tc>
                  <a:txBody>
                    <a:bodyPr/>
                    <a:lstStyle/>
                    <a:p>
                      <a:pPr algn="ctr">
                        <a:lnSpc>
                          <a:spcPct val="100000"/>
                        </a:lnSpc>
                      </a:pPr>
                      <a:r>
                        <a:rPr lang="de-DE" sz="1200" dirty="0"/>
                        <a:t>5</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81988358"/>
                  </a:ext>
                </a:extLst>
              </a:tr>
              <a:tr h="426720">
                <a:tc>
                  <a:txBody>
                    <a:bodyPr/>
                    <a:lstStyle/>
                    <a:p>
                      <a:pPr algn="ctr">
                        <a:lnSpc>
                          <a:spcPct val="100000"/>
                        </a:lnSpc>
                      </a:pPr>
                      <a:r>
                        <a:rPr lang="de-DE" sz="1200" dirty="0"/>
                        <a:t>6</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279633894"/>
                  </a:ext>
                </a:extLst>
              </a:tr>
              <a:tr h="426720">
                <a:tc>
                  <a:txBody>
                    <a:bodyPr/>
                    <a:lstStyle/>
                    <a:p>
                      <a:pPr algn="ctr">
                        <a:lnSpc>
                          <a:spcPct val="100000"/>
                        </a:lnSpc>
                      </a:pPr>
                      <a:r>
                        <a:rPr lang="de-DE" sz="1200" dirty="0"/>
                        <a:t>7</a:t>
                      </a:r>
                    </a:p>
                  </a:txBody>
                  <a:tcPr anchor="ctr">
                    <a:lnR w="19050" cap="flat" cmpd="sng" algn="ctr">
                      <a:solidFill>
                        <a:schemeClr val="bg2">
                          <a:lumMod val="90000"/>
                        </a:schemeClr>
                      </a:solidFill>
                      <a:prstDash val="solid"/>
                      <a:round/>
                      <a:headEnd type="none" w="med" len="med"/>
                      <a:tailEnd type="none" w="med" len="med"/>
                    </a:lnR>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tcPr>
                </a:tc>
                <a:extLst>
                  <a:ext uri="{0D108BD9-81ED-4DB2-BD59-A6C34878D82A}">
                    <a16:rowId xmlns:a16="http://schemas.microsoft.com/office/drawing/2014/main" val="1974133906"/>
                  </a:ext>
                </a:extLst>
              </a:tr>
              <a:tr h="426720">
                <a:tc>
                  <a:txBody>
                    <a:bodyPr/>
                    <a:lstStyle/>
                    <a:p>
                      <a:pPr algn="ctr">
                        <a:lnSpc>
                          <a:spcPct val="100000"/>
                        </a:lnSpc>
                      </a:pPr>
                      <a:r>
                        <a:rPr lang="de-DE" sz="1200" dirty="0"/>
                        <a:t>8</a:t>
                      </a:r>
                    </a:p>
                  </a:txBody>
                  <a:tcPr anchor="ctr">
                    <a:lnR w="19050" cap="flat" cmpd="sng" algn="ctr">
                      <a:solidFill>
                        <a:schemeClr val="bg2">
                          <a:lumMod val="90000"/>
                        </a:schemeClr>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algn="l">
                        <a:lnSpc>
                          <a:spcPct val="100000"/>
                        </a:lnSpc>
                      </a:pPr>
                      <a:endParaRPr lang="de-DE" sz="1200" dirty="0"/>
                    </a:p>
                  </a:txBody>
                  <a:tcPr anchor="ctr">
                    <a:lnL w="19050" cap="flat" cmpd="sng" algn="ctr">
                      <a:solidFill>
                        <a:schemeClr val="bg2">
                          <a:lumMod val="90000"/>
                        </a:schemeClr>
                      </a:solidFill>
                      <a:prstDash val="solid"/>
                      <a:round/>
                      <a:headEnd type="none" w="med" len="med"/>
                      <a:tailEnd type="none" w="med" len="med"/>
                    </a:lnL>
                    <a:lnR w="1905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508145170"/>
                  </a:ext>
                </a:extLst>
              </a:tr>
            </a:tbl>
          </a:graphicData>
        </a:graphic>
      </p:graphicFrame>
      <p:sp>
        <p:nvSpPr>
          <p:cNvPr id="11" name="Textfeld 10">
            <a:extLst>
              <a:ext uri="{FF2B5EF4-FFF2-40B4-BE49-F238E27FC236}">
                <a16:creationId xmlns:a16="http://schemas.microsoft.com/office/drawing/2014/main" id="{C5BBC140-1E9D-8E0D-1902-0430F8D26436}"/>
              </a:ext>
            </a:extLst>
          </p:cNvPr>
          <p:cNvSpPr txBox="1"/>
          <p:nvPr/>
        </p:nvSpPr>
        <p:spPr>
          <a:xfrm>
            <a:off x="5462761" y="473898"/>
            <a:ext cx="4185365" cy="738664"/>
          </a:xfrm>
          <a:prstGeom prst="rect">
            <a:avLst/>
          </a:prstGeom>
          <a:noFill/>
        </p:spPr>
        <p:txBody>
          <a:bodyPr wrap="square" rtlCol="0">
            <a:spAutoFit/>
          </a:bodyPr>
          <a:lstStyle/>
          <a:p>
            <a:r>
              <a:rPr lang="de-DE" sz="1400" b="1" dirty="0"/>
              <a:t>Wichtig</a:t>
            </a:r>
            <a:r>
              <a:rPr lang="de-DE" sz="1400" dirty="0"/>
              <a:t>: Trage deinen Namen nicht ein. Alle deine </a:t>
            </a:r>
            <a:r>
              <a:rPr lang="de-DE" sz="1400" dirty="0" err="1"/>
              <a:t>Mitschüler:innen</a:t>
            </a:r>
            <a:r>
              <a:rPr lang="de-DE" sz="1400" dirty="0"/>
              <a:t> müssen vorkommen. Die Teams sollen – falls möglich – gleich viele sein.</a:t>
            </a:r>
          </a:p>
        </p:txBody>
      </p:sp>
      <p:graphicFrame>
        <p:nvGraphicFramePr>
          <p:cNvPr id="12" name="Tabelle 17">
            <a:extLst>
              <a:ext uri="{FF2B5EF4-FFF2-40B4-BE49-F238E27FC236}">
                <a16:creationId xmlns:a16="http://schemas.microsoft.com/office/drawing/2014/main" id="{81FFE797-7092-D790-1601-C865DF1AA633}"/>
              </a:ext>
            </a:extLst>
          </p:cNvPr>
          <p:cNvGraphicFramePr>
            <a:graphicFrameLocks noGrp="1"/>
          </p:cNvGraphicFramePr>
          <p:nvPr/>
        </p:nvGraphicFramePr>
        <p:xfrm>
          <a:off x="591126" y="5891153"/>
          <a:ext cx="9072000" cy="853440"/>
        </p:xfrm>
        <a:graphic>
          <a:graphicData uri="http://schemas.openxmlformats.org/drawingml/2006/table">
            <a:tbl>
              <a:tblPr firstRow="1" bandRow="1">
                <a:tableStyleId>{616DA210-FB5B-4158-B5E0-FEB733F419BA}</a:tableStyleId>
              </a:tblPr>
              <a:tblGrid>
                <a:gridCol w="3024000">
                  <a:extLst>
                    <a:ext uri="{9D8B030D-6E8A-4147-A177-3AD203B41FA5}">
                      <a16:colId xmlns:a16="http://schemas.microsoft.com/office/drawing/2014/main" val="2704852614"/>
                    </a:ext>
                  </a:extLst>
                </a:gridCol>
                <a:gridCol w="3024000">
                  <a:extLst>
                    <a:ext uri="{9D8B030D-6E8A-4147-A177-3AD203B41FA5}">
                      <a16:colId xmlns:a16="http://schemas.microsoft.com/office/drawing/2014/main" val="658816859"/>
                    </a:ext>
                  </a:extLst>
                </a:gridCol>
                <a:gridCol w="3024000">
                  <a:extLst>
                    <a:ext uri="{9D8B030D-6E8A-4147-A177-3AD203B41FA5}">
                      <a16:colId xmlns:a16="http://schemas.microsoft.com/office/drawing/2014/main" val="947206198"/>
                    </a:ext>
                  </a:extLst>
                </a:gridCol>
              </a:tblGrid>
              <a:tr h="370840">
                <a:tc>
                  <a:txBody>
                    <a:bodyPr/>
                    <a:lstStyle/>
                    <a:p>
                      <a:pPr algn="ctr"/>
                      <a:endParaRPr lang="de-DE"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0" dirty="0"/>
                        <a:t>☐ ☐ ☐ ☐ ☐ ☐ ☐ ☐ ☐ ☐ ☐ ☐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0" dirty="0"/>
                        <a:t>☐ ☐ ☐ ☐ ☐ ☐ ☐ ☐ ☐ ☐ ☐ ☐ ☐</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2">
                        <a:lumMod val="90000"/>
                      </a:schemeClr>
                    </a:solidFill>
                  </a:tcPr>
                </a:tc>
                <a:tc>
                  <a:txBody>
                    <a:bodyPr/>
                    <a:lstStyle/>
                    <a:p>
                      <a:pPr algn="ctr"/>
                      <a:endParaRPr lang="de-DE"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0" dirty="0"/>
                        <a:t>☐ ☐ ☐ ☐ ☐ ☐ ☐ ☐ ☐ ☐ ☐ ☐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0" dirty="0"/>
                        <a:t>☐ ☐ ☐ ☐ ☐ ☐ ☐ ☐ ☐ ☐ ☐ ☐ ☐</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2"/>
                    </a:solidFill>
                  </a:tcPr>
                </a:tc>
                <a:tc>
                  <a:txBody>
                    <a:bodyPr/>
                    <a:lstStyle/>
                    <a:p>
                      <a:pPr algn="ctr"/>
                      <a:endParaRPr lang="de-DE" sz="1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0" dirty="0"/>
                        <a:t>☐ ☐ ☐ ☐ ☐ ☐ ☐ ☐ ☐ ☐ ☐ ☐ ☐</a:t>
                      </a:r>
                    </a:p>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b="0" dirty="0"/>
                        <a:t>☐ ☐ ☐ ☐ ☐ ☐ ☐ ☐ ☐ ☐ ☐ ☐ ☐</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98869332"/>
                  </a:ext>
                </a:extLst>
              </a:tr>
            </a:tbl>
          </a:graphicData>
        </a:graphic>
      </p:graphicFrame>
      <p:pic>
        <p:nvPicPr>
          <p:cNvPr id="13" name="Grafik 12" descr="Marke folgen mit einfarbiger Füllung">
            <a:extLst>
              <a:ext uri="{FF2B5EF4-FFF2-40B4-BE49-F238E27FC236}">
                <a16:creationId xmlns:a16="http://schemas.microsoft.com/office/drawing/2014/main" id="{F6322C04-3826-503A-5220-A408DBED7EB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54996" y="5927265"/>
            <a:ext cx="289388" cy="289388"/>
          </a:xfrm>
          <a:prstGeom prst="rect">
            <a:avLst/>
          </a:prstGeom>
        </p:spPr>
      </p:pic>
      <p:pic>
        <p:nvPicPr>
          <p:cNvPr id="14" name="Grafik 13" descr="Markee nicht mehr folgen mit einfarbiger Füllung">
            <a:extLst>
              <a:ext uri="{FF2B5EF4-FFF2-40B4-BE49-F238E27FC236}">
                <a16:creationId xmlns:a16="http://schemas.microsoft.com/office/drawing/2014/main" id="{0AF5C5D2-B860-CFC8-EED7-1B964BB2BC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2506" y="5927265"/>
            <a:ext cx="289388" cy="289388"/>
          </a:xfrm>
          <a:prstGeom prst="rect">
            <a:avLst/>
          </a:prstGeom>
        </p:spPr>
      </p:pic>
      <p:grpSp>
        <p:nvGrpSpPr>
          <p:cNvPr id="15" name="Gruppieren 14">
            <a:extLst>
              <a:ext uri="{FF2B5EF4-FFF2-40B4-BE49-F238E27FC236}">
                <a16:creationId xmlns:a16="http://schemas.microsoft.com/office/drawing/2014/main" id="{4C67899C-A6C9-6C06-540A-D6C9569FE80D}"/>
              </a:ext>
            </a:extLst>
          </p:cNvPr>
          <p:cNvGrpSpPr/>
          <p:nvPr/>
        </p:nvGrpSpPr>
        <p:grpSpPr>
          <a:xfrm>
            <a:off x="5005989" y="5954959"/>
            <a:ext cx="234911" cy="234000"/>
            <a:chOff x="8905062" y="5470658"/>
            <a:chExt cx="234911" cy="234000"/>
          </a:xfrm>
        </p:grpSpPr>
        <p:sp>
          <p:nvSpPr>
            <p:cNvPr id="16" name="Oval 15">
              <a:extLst>
                <a:ext uri="{FF2B5EF4-FFF2-40B4-BE49-F238E27FC236}">
                  <a16:creationId xmlns:a16="http://schemas.microsoft.com/office/drawing/2014/main" id="{27343C9A-2144-A630-8190-B772BE9A686B}"/>
                </a:ext>
              </a:extLst>
            </p:cNvPr>
            <p:cNvSpPr>
              <a:spLocks noChangeAspect="1"/>
            </p:cNvSpPr>
            <p:nvPr/>
          </p:nvSpPr>
          <p:spPr>
            <a:xfrm>
              <a:off x="8905062" y="5470658"/>
              <a:ext cx="234911" cy="23400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id="{53F0C7CA-835A-123F-ED3C-B69B805C14A0}"/>
                </a:ext>
              </a:extLst>
            </p:cNvPr>
            <p:cNvSpPr>
              <a:spLocks noChangeAspect="1"/>
            </p:cNvSpPr>
            <p:nvPr/>
          </p:nvSpPr>
          <p:spPr>
            <a:xfrm>
              <a:off x="8947505" y="5512937"/>
              <a:ext cx="150024" cy="14944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8" name="Textfeld 17">
            <a:extLst>
              <a:ext uri="{FF2B5EF4-FFF2-40B4-BE49-F238E27FC236}">
                <a16:creationId xmlns:a16="http://schemas.microsoft.com/office/drawing/2014/main" id="{126FE387-9DE7-03BC-1DAE-95DDCE2493DE}"/>
              </a:ext>
            </a:extLst>
          </p:cNvPr>
          <p:cNvSpPr txBox="1"/>
          <p:nvPr/>
        </p:nvSpPr>
        <p:spPr>
          <a:xfrm>
            <a:off x="591126" y="5572784"/>
            <a:ext cx="5044361" cy="307777"/>
          </a:xfrm>
          <a:prstGeom prst="rect">
            <a:avLst/>
          </a:prstGeom>
          <a:noFill/>
        </p:spPr>
        <p:txBody>
          <a:bodyPr wrap="square" rtlCol="0">
            <a:spAutoFit/>
          </a:bodyPr>
          <a:lstStyle/>
          <a:p>
            <a:r>
              <a:rPr lang="de-DE" sz="1400" b="1" dirty="0"/>
              <a:t>Bewertung des Vorschlags:</a:t>
            </a:r>
          </a:p>
        </p:txBody>
      </p:sp>
    </p:spTree>
    <p:extLst>
      <p:ext uri="{BB962C8B-B14F-4D97-AF65-F5344CB8AC3E}">
        <p14:creationId xmlns:p14="http://schemas.microsoft.com/office/powerpoint/2010/main" val="3108117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4FB8E5ED-D6F0-7C7D-2B7E-CFBE60EDD42F}"/>
              </a:ext>
            </a:extLst>
          </p:cNvPr>
          <p:cNvSpPr>
            <a:spLocks noGrp="1"/>
          </p:cNvSpPr>
          <p:nvPr>
            <p:ph type="body" sz="quarter" idx="32"/>
          </p:nvPr>
        </p:nvSpPr>
        <p:spPr/>
        <p:txBody>
          <a:bodyPr/>
          <a:lstStyle/>
          <a:p>
            <a:endParaRPr lang="de-DE" sz="2800" dirty="0"/>
          </a:p>
        </p:txBody>
      </p:sp>
      <p:sp>
        <p:nvSpPr>
          <p:cNvPr id="7" name="Textplatzhalter 6">
            <a:extLst>
              <a:ext uri="{FF2B5EF4-FFF2-40B4-BE49-F238E27FC236}">
                <a16:creationId xmlns:a16="http://schemas.microsoft.com/office/drawing/2014/main" id="{284F37E8-3540-BBC5-FEA5-4CEFE22D9FFA}"/>
              </a:ext>
            </a:extLst>
          </p:cNvPr>
          <p:cNvSpPr>
            <a:spLocks noGrp="1"/>
          </p:cNvSpPr>
          <p:nvPr>
            <p:ph type="body" sz="quarter" idx="35"/>
          </p:nvPr>
        </p:nvSpPr>
        <p:spPr/>
        <p:txBody>
          <a:bodyPr/>
          <a:lstStyle/>
          <a:p>
            <a:endParaRPr lang="de-DE" dirty="0"/>
          </a:p>
        </p:txBody>
      </p:sp>
      <p:sp>
        <p:nvSpPr>
          <p:cNvPr id="8" name="Textplatzhalter 7">
            <a:extLst>
              <a:ext uri="{FF2B5EF4-FFF2-40B4-BE49-F238E27FC236}">
                <a16:creationId xmlns:a16="http://schemas.microsoft.com/office/drawing/2014/main" id="{C1BBF671-383C-81EE-9198-DE72554D05B7}"/>
              </a:ext>
            </a:extLst>
          </p:cNvPr>
          <p:cNvSpPr>
            <a:spLocks noGrp="1"/>
          </p:cNvSpPr>
          <p:nvPr>
            <p:ph type="body" sz="quarter" idx="36"/>
          </p:nvPr>
        </p:nvSpPr>
        <p:spPr/>
        <p:txBody>
          <a:bodyPr/>
          <a:lstStyle/>
          <a:p>
            <a:endParaRPr lang="de-DE" dirty="0"/>
          </a:p>
        </p:txBody>
      </p:sp>
      <p:sp>
        <p:nvSpPr>
          <p:cNvPr id="13" name="Textplatzhalter 12">
            <a:extLst>
              <a:ext uri="{FF2B5EF4-FFF2-40B4-BE49-F238E27FC236}">
                <a16:creationId xmlns:a16="http://schemas.microsoft.com/office/drawing/2014/main" id="{B61C0776-2496-4DFF-0D85-F9A1CADF626A}"/>
              </a:ext>
            </a:extLst>
          </p:cNvPr>
          <p:cNvSpPr>
            <a:spLocks noGrp="1"/>
          </p:cNvSpPr>
          <p:nvPr>
            <p:ph type="body" sz="quarter" idx="37"/>
          </p:nvPr>
        </p:nvSpPr>
        <p:spPr/>
        <p:txBody>
          <a:bodyPr/>
          <a:lstStyle/>
          <a:p>
            <a:endParaRPr lang="de-DE" dirty="0"/>
          </a:p>
        </p:txBody>
      </p:sp>
      <p:sp>
        <p:nvSpPr>
          <p:cNvPr id="14" name="Textplatzhalter 13">
            <a:extLst>
              <a:ext uri="{FF2B5EF4-FFF2-40B4-BE49-F238E27FC236}">
                <a16:creationId xmlns:a16="http://schemas.microsoft.com/office/drawing/2014/main" id="{56503A31-3468-510C-95C3-26E8C98AD894}"/>
              </a:ext>
            </a:extLst>
          </p:cNvPr>
          <p:cNvSpPr>
            <a:spLocks noGrp="1"/>
          </p:cNvSpPr>
          <p:nvPr>
            <p:ph type="body" sz="quarter" idx="38"/>
          </p:nvPr>
        </p:nvSpPr>
        <p:spPr/>
        <p:txBody>
          <a:bodyPr/>
          <a:lstStyle/>
          <a:p>
            <a:endParaRPr lang="de-DE"/>
          </a:p>
        </p:txBody>
      </p:sp>
      <p:sp>
        <p:nvSpPr>
          <p:cNvPr id="15" name="Textplatzhalter 14">
            <a:extLst>
              <a:ext uri="{FF2B5EF4-FFF2-40B4-BE49-F238E27FC236}">
                <a16:creationId xmlns:a16="http://schemas.microsoft.com/office/drawing/2014/main" id="{8A9241A6-C697-B356-7354-1722C5009ABB}"/>
              </a:ext>
            </a:extLst>
          </p:cNvPr>
          <p:cNvSpPr>
            <a:spLocks noGrp="1"/>
          </p:cNvSpPr>
          <p:nvPr>
            <p:ph type="body" sz="quarter" idx="39"/>
          </p:nvPr>
        </p:nvSpPr>
        <p:spPr/>
        <p:txBody>
          <a:bodyPr/>
          <a:lstStyle/>
          <a:p>
            <a:endParaRPr lang="de-DE" dirty="0"/>
          </a:p>
        </p:txBody>
      </p:sp>
      <p:sp>
        <p:nvSpPr>
          <p:cNvPr id="16" name="Textplatzhalter 15">
            <a:extLst>
              <a:ext uri="{FF2B5EF4-FFF2-40B4-BE49-F238E27FC236}">
                <a16:creationId xmlns:a16="http://schemas.microsoft.com/office/drawing/2014/main" id="{4C4CCB2A-27FC-BBF1-B967-7ABD3064E3FF}"/>
              </a:ext>
            </a:extLst>
          </p:cNvPr>
          <p:cNvSpPr>
            <a:spLocks noGrp="1"/>
          </p:cNvSpPr>
          <p:nvPr>
            <p:ph type="body" sz="quarter" idx="40"/>
          </p:nvPr>
        </p:nvSpPr>
        <p:spPr/>
        <p:txBody>
          <a:bodyPr/>
          <a:lstStyle/>
          <a:p>
            <a:endParaRPr lang="de-DE" dirty="0"/>
          </a:p>
        </p:txBody>
      </p:sp>
      <p:sp>
        <p:nvSpPr>
          <p:cNvPr id="17" name="Textplatzhalter 16">
            <a:extLst>
              <a:ext uri="{FF2B5EF4-FFF2-40B4-BE49-F238E27FC236}">
                <a16:creationId xmlns:a16="http://schemas.microsoft.com/office/drawing/2014/main" id="{0E0E7737-03E1-A98A-C03C-9037C6881C7F}"/>
              </a:ext>
            </a:extLst>
          </p:cNvPr>
          <p:cNvSpPr>
            <a:spLocks noGrp="1"/>
          </p:cNvSpPr>
          <p:nvPr>
            <p:ph type="body" sz="quarter" idx="41"/>
          </p:nvPr>
        </p:nvSpPr>
        <p:spPr/>
        <p:txBody>
          <a:bodyPr/>
          <a:lstStyle/>
          <a:p>
            <a:endParaRPr lang="de-DE" dirty="0"/>
          </a:p>
        </p:txBody>
      </p:sp>
      <p:sp>
        <p:nvSpPr>
          <p:cNvPr id="18" name="Textplatzhalter 17">
            <a:extLst>
              <a:ext uri="{FF2B5EF4-FFF2-40B4-BE49-F238E27FC236}">
                <a16:creationId xmlns:a16="http://schemas.microsoft.com/office/drawing/2014/main" id="{9050740D-D7C5-92A4-435C-47BCC42B701E}"/>
              </a:ext>
            </a:extLst>
          </p:cNvPr>
          <p:cNvSpPr>
            <a:spLocks noGrp="1"/>
          </p:cNvSpPr>
          <p:nvPr>
            <p:ph type="body" sz="quarter" idx="42"/>
          </p:nvPr>
        </p:nvSpPr>
        <p:spPr/>
        <p:txBody>
          <a:bodyPr/>
          <a:lstStyle/>
          <a:p>
            <a:endParaRPr lang="de-DE" dirty="0"/>
          </a:p>
        </p:txBody>
      </p:sp>
      <p:sp>
        <p:nvSpPr>
          <p:cNvPr id="19" name="Textplatzhalter 18">
            <a:extLst>
              <a:ext uri="{FF2B5EF4-FFF2-40B4-BE49-F238E27FC236}">
                <a16:creationId xmlns:a16="http://schemas.microsoft.com/office/drawing/2014/main" id="{22638D50-D0B8-FD97-9AC6-6951C3E5AB84}"/>
              </a:ext>
            </a:extLst>
          </p:cNvPr>
          <p:cNvSpPr>
            <a:spLocks noGrp="1"/>
          </p:cNvSpPr>
          <p:nvPr>
            <p:ph type="body" sz="quarter" idx="43"/>
          </p:nvPr>
        </p:nvSpPr>
        <p:spPr/>
        <p:txBody>
          <a:bodyPr/>
          <a:lstStyle/>
          <a:p>
            <a:endParaRPr lang="de-DE" dirty="0"/>
          </a:p>
        </p:txBody>
      </p:sp>
      <p:sp>
        <p:nvSpPr>
          <p:cNvPr id="20" name="Textplatzhalter 19">
            <a:extLst>
              <a:ext uri="{FF2B5EF4-FFF2-40B4-BE49-F238E27FC236}">
                <a16:creationId xmlns:a16="http://schemas.microsoft.com/office/drawing/2014/main" id="{B7635E08-08EE-1F87-4FE2-7C99257BE294}"/>
              </a:ext>
            </a:extLst>
          </p:cNvPr>
          <p:cNvSpPr>
            <a:spLocks noGrp="1"/>
          </p:cNvSpPr>
          <p:nvPr>
            <p:ph type="body" sz="quarter" idx="44"/>
          </p:nvPr>
        </p:nvSpPr>
        <p:spPr/>
        <p:txBody>
          <a:bodyPr/>
          <a:lstStyle/>
          <a:p>
            <a:endParaRPr lang="de-DE" dirty="0"/>
          </a:p>
        </p:txBody>
      </p:sp>
      <p:sp>
        <p:nvSpPr>
          <p:cNvPr id="21" name="Textplatzhalter 20">
            <a:extLst>
              <a:ext uri="{FF2B5EF4-FFF2-40B4-BE49-F238E27FC236}">
                <a16:creationId xmlns:a16="http://schemas.microsoft.com/office/drawing/2014/main" id="{7A24E719-0657-B2B4-F435-7DE4958C8C12}"/>
              </a:ext>
            </a:extLst>
          </p:cNvPr>
          <p:cNvSpPr>
            <a:spLocks noGrp="1"/>
          </p:cNvSpPr>
          <p:nvPr>
            <p:ph type="body" sz="quarter" idx="45"/>
          </p:nvPr>
        </p:nvSpPr>
        <p:spPr/>
        <p:txBody>
          <a:bodyPr/>
          <a:lstStyle/>
          <a:p>
            <a:endParaRPr lang="de-DE" dirty="0"/>
          </a:p>
        </p:txBody>
      </p:sp>
      <p:sp>
        <p:nvSpPr>
          <p:cNvPr id="22" name="Textplatzhalter 21">
            <a:extLst>
              <a:ext uri="{FF2B5EF4-FFF2-40B4-BE49-F238E27FC236}">
                <a16:creationId xmlns:a16="http://schemas.microsoft.com/office/drawing/2014/main" id="{89CFDACE-33DE-3C6D-FF90-9BFF39F136D8}"/>
              </a:ext>
            </a:extLst>
          </p:cNvPr>
          <p:cNvSpPr>
            <a:spLocks noGrp="1"/>
          </p:cNvSpPr>
          <p:nvPr>
            <p:ph type="body" sz="quarter" idx="46"/>
          </p:nvPr>
        </p:nvSpPr>
        <p:spPr/>
        <p:txBody>
          <a:bodyPr/>
          <a:lstStyle/>
          <a:p>
            <a:endParaRPr lang="de-DE" dirty="0"/>
          </a:p>
        </p:txBody>
      </p:sp>
      <p:sp>
        <p:nvSpPr>
          <p:cNvPr id="23" name="Textplatzhalter 22">
            <a:extLst>
              <a:ext uri="{FF2B5EF4-FFF2-40B4-BE49-F238E27FC236}">
                <a16:creationId xmlns:a16="http://schemas.microsoft.com/office/drawing/2014/main" id="{DC7CE3F2-840F-D818-608F-20477AC9BA5D}"/>
              </a:ext>
            </a:extLst>
          </p:cNvPr>
          <p:cNvSpPr>
            <a:spLocks noGrp="1"/>
          </p:cNvSpPr>
          <p:nvPr>
            <p:ph type="body" sz="quarter" idx="47"/>
          </p:nvPr>
        </p:nvSpPr>
        <p:spPr/>
        <p:txBody>
          <a:bodyPr/>
          <a:lstStyle/>
          <a:p>
            <a:endParaRPr lang="de-DE" dirty="0"/>
          </a:p>
        </p:txBody>
      </p:sp>
      <p:sp>
        <p:nvSpPr>
          <p:cNvPr id="24" name="Textplatzhalter 23">
            <a:extLst>
              <a:ext uri="{FF2B5EF4-FFF2-40B4-BE49-F238E27FC236}">
                <a16:creationId xmlns:a16="http://schemas.microsoft.com/office/drawing/2014/main" id="{25B3F136-3F5B-15AA-2B8D-FFF8AA37C66F}"/>
              </a:ext>
            </a:extLst>
          </p:cNvPr>
          <p:cNvSpPr>
            <a:spLocks noGrp="1"/>
          </p:cNvSpPr>
          <p:nvPr>
            <p:ph type="body" sz="quarter" idx="48"/>
          </p:nvPr>
        </p:nvSpPr>
        <p:spPr/>
        <p:txBody>
          <a:bodyPr/>
          <a:lstStyle/>
          <a:p>
            <a:endParaRPr lang="de-DE" dirty="0"/>
          </a:p>
        </p:txBody>
      </p:sp>
      <p:sp>
        <p:nvSpPr>
          <p:cNvPr id="25" name="Textplatzhalter 24">
            <a:extLst>
              <a:ext uri="{FF2B5EF4-FFF2-40B4-BE49-F238E27FC236}">
                <a16:creationId xmlns:a16="http://schemas.microsoft.com/office/drawing/2014/main" id="{E13349B7-3CF9-D1C4-1D7C-74681C9C4E7D}"/>
              </a:ext>
            </a:extLst>
          </p:cNvPr>
          <p:cNvSpPr>
            <a:spLocks noGrp="1"/>
          </p:cNvSpPr>
          <p:nvPr>
            <p:ph type="body" sz="quarter" idx="49"/>
          </p:nvPr>
        </p:nvSpPr>
        <p:spPr/>
        <p:txBody>
          <a:bodyPr/>
          <a:lstStyle/>
          <a:p>
            <a:endParaRPr lang="de-DE" dirty="0"/>
          </a:p>
        </p:txBody>
      </p:sp>
    </p:spTree>
    <p:extLst>
      <p:ext uri="{BB962C8B-B14F-4D97-AF65-F5344CB8AC3E}">
        <p14:creationId xmlns:p14="http://schemas.microsoft.com/office/powerpoint/2010/main" val="76695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4FB8E5ED-D6F0-7C7D-2B7E-CFBE60EDD42F}"/>
              </a:ext>
            </a:extLst>
          </p:cNvPr>
          <p:cNvSpPr>
            <a:spLocks noGrp="1"/>
          </p:cNvSpPr>
          <p:nvPr>
            <p:ph type="body" sz="quarter" idx="32"/>
          </p:nvPr>
        </p:nvSpPr>
        <p:spPr/>
        <p:txBody>
          <a:bodyPr/>
          <a:lstStyle/>
          <a:p>
            <a:endParaRPr lang="de-DE" sz="2800" dirty="0"/>
          </a:p>
        </p:txBody>
      </p:sp>
      <p:sp>
        <p:nvSpPr>
          <p:cNvPr id="7" name="Textplatzhalter 6">
            <a:extLst>
              <a:ext uri="{FF2B5EF4-FFF2-40B4-BE49-F238E27FC236}">
                <a16:creationId xmlns:a16="http://schemas.microsoft.com/office/drawing/2014/main" id="{284F37E8-3540-BBC5-FEA5-4CEFE22D9FFA}"/>
              </a:ext>
            </a:extLst>
          </p:cNvPr>
          <p:cNvSpPr>
            <a:spLocks noGrp="1"/>
          </p:cNvSpPr>
          <p:nvPr>
            <p:ph type="body" sz="quarter" idx="35"/>
          </p:nvPr>
        </p:nvSpPr>
        <p:spPr/>
        <p:txBody>
          <a:bodyPr/>
          <a:lstStyle/>
          <a:p>
            <a:endParaRPr lang="de-DE" dirty="0"/>
          </a:p>
        </p:txBody>
      </p:sp>
      <p:sp>
        <p:nvSpPr>
          <p:cNvPr id="8" name="Textplatzhalter 7">
            <a:extLst>
              <a:ext uri="{FF2B5EF4-FFF2-40B4-BE49-F238E27FC236}">
                <a16:creationId xmlns:a16="http://schemas.microsoft.com/office/drawing/2014/main" id="{C1BBF671-383C-81EE-9198-DE72554D05B7}"/>
              </a:ext>
            </a:extLst>
          </p:cNvPr>
          <p:cNvSpPr>
            <a:spLocks noGrp="1"/>
          </p:cNvSpPr>
          <p:nvPr>
            <p:ph type="body" sz="quarter" idx="36"/>
          </p:nvPr>
        </p:nvSpPr>
        <p:spPr/>
        <p:txBody>
          <a:bodyPr/>
          <a:lstStyle/>
          <a:p>
            <a:endParaRPr lang="de-DE"/>
          </a:p>
        </p:txBody>
      </p:sp>
      <p:sp>
        <p:nvSpPr>
          <p:cNvPr id="13" name="Textplatzhalter 12">
            <a:extLst>
              <a:ext uri="{FF2B5EF4-FFF2-40B4-BE49-F238E27FC236}">
                <a16:creationId xmlns:a16="http://schemas.microsoft.com/office/drawing/2014/main" id="{B61C0776-2496-4DFF-0D85-F9A1CADF626A}"/>
              </a:ext>
            </a:extLst>
          </p:cNvPr>
          <p:cNvSpPr>
            <a:spLocks noGrp="1"/>
          </p:cNvSpPr>
          <p:nvPr>
            <p:ph type="body" sz="quarter" idx="37"/>
          </p:nvPr>
        </p:nvSpPr>
        <p:spPr/>
        <p:txBody>
          <a:bodyPr/>
          <a:lstStyle/>
          <a:p>
            <a:endParaRPr lang="de-DE"/>
          </a:p>
        </p:txBody>
      </p:sp>
      <p:sp>
        <p:nvSpPr>
          <p:cNvPr id="14" name="Textplatzhalter 13">
            <a:extLst>
              <a:ext uri="{FF2B5EF4-FFF2-40B4-BE49-F238E27FC236}">
                <a16:creationId xmlns:a16="http://schemas.microsoft.com/office/drawing/2014/main" id="{56503A31-3468-510C-95C3-26E8C98AD894}"/>
              </a:ext>
            </a:extLst>
          </p:cNvPr>
          <p:cNvSpPr>
            <a:spLocks noGrp="1"/>
          </p:cNvSpPr>
          <p:nvPr>
            <p:ph type="body" sz="quarter" idx="38"/>
          </p:nvPr>
        </p:nvSpPr>
        <p:spPr/>
        <p:txBody>
          <a:bodyPr/>
          <a:lstStyle/>
          <a:p>
            <a:endParaRPr lang="de-DE"/>
          </a:p>
        </p:txBody>
      </p:sp>
      <p:sp>
        <p:nvSpPr>
          <p:cNvPr id="15" name="Textplatzhalter 14">
            <a:extLst>
              <a:ext uri="{FF2B5EF4-FFF2-40B4-BE49-F238E27FC236}">
                <a16:creationId xmlns:a16="http://schemas.microsoft.com/office/drawing/2014/main" id="{8A9241A6-C697-B356-7354-1722C5009ABB}"/>
              </a:ext>
            </a:extLst>
          </p:cNvPr>
          <p:cNvSpPr>
            <a:spLocks noGrp="1"/>
          </p:cNvSpPr>
          <p:nvPr>
            <p:ph type="body" sz="quarter" idx="39"/>
          </p:nvPr>
        </p:nvSpPr>
        <p:spPr/>
        <p:txBody>
          <a:bodyPr/>
          <a:lstStyle/>
          <a:p>
            <a:endParaRPr lang="de-DE"/>
          </a:p>
        </p:txBody>
      </p:sp>
      <p:sp>
        <p:nvSpPr>
          <p:cNvPr id="16" name="Textplatzhalter 15">
            <a:extLst>
              <a:ext uri="{FF2B5EF4-FFF2-40B4-BE49-F238E27FC236}">
                <a16:creationId xmlns:a16="http://schemas.microsoft.com/office/drawing/2014/main" id="{4C4CCB2A-27FC-BBF1-B967-7ABD3064E3FF}"/>
              </a:ext>
            </a:extLst>
          </p:cNvPr>
          <p:cNvSpPr>
            <a:spLocks noGrp="1"/>
          </p:cNvSpPr>
          <p:nvPr>
            <p:ph type="body" sz="quarter" idx="40"/>
          </p:nvPr>
        </p:nvSpPr>
        <p:spPr/>
        <p:txBody>
          <a:bodyPr/>
          <a:lstStyle/>
          <a:p>
            <a:endParaRPr lang="de-DE"/>
          </a:p>
        </p:txBody>
      </p:sp>
      <p:sp>
        <p:nvSpPr>
          <p:cNvPr id="17" name="Textplatzhalter 16">
            <a:extLst>
              <a:ext uri="{FF2B5EF4-FFF2-40B4-BE49-F238E27FC236}">
                <a16:creationId xmlns:a16="http://schemas.microsoft.com/office/drawing/2014/main" id="{0E0E7737-03E1-A98A-C03C-9037C6881C7F}"/>
              </a:ext>
            </a:extLst>
          </p:cNvPr>
          <p:cNvSpPr>
            <a:spLocks noGrp="1"/>
          </p:cNvSpPr>
          <p:nvPr>
            <p:ph type="body" sz="quarter" idx="41"/>
          </p:nvPr>
        </p:nvSpPr>
        <p:spPr/>
        <p:txBody>
          <a:bodyPr/>
          <a:lstStyle/>
          <a:p>
            <a:endParaRPr lang="de-DE"/>
          </a:p>
        </p:txBody>
      </p:sp>
      <p:sp>
        <p:nvSpPr>
          <p:cNvPr id="18" name="Textplatzhalter 17">
            <a:extLst>
              <a:ext uri="{FF2B5EF4-FFF2-40B4-BE49-F238E27FC236}">
                <a16:creationId xmlns:a16="http://schemas.microsoft.com/office/drawing/2014/main" id="{9050740D-D7C5-92A4-435C-47BCC42B701E}"/>
              </a:ext>
            </a:extLst>
          </p:cNvPr>
          <p:cNvSpPr>
            <a:spLocks noGrp="1"/>
          </p:cNvSpPr>
          <p:nvPr>
            <p:ph type="body" sz="quarter" idx="42"/>
          </p:nvPr>
        </p:nvSpPr>
        <p:spPr/>
        <p:txBody>
          <a:bodyPr/>
          <a:lstStyle/>
          <a:p>
            <a:endParaRPr lang="de-DE"/>
          </a:p>
        </p:txBody>
      </p:sp>
      <p:sp>
        <p:nvSpPr>
          <p:cNvPr id="19" name="Textplatzhalter 18">
            <a:extLst>
              <a:ext uri="{FF2B5EF4-FFF2-40B4-BE49-F238E27FC236}">
                <a16:creationId xmlns:a16="http://schemas.microsoft.com/office/drawing/2014/main" id="{22638D50-D0B8-FD97-9AC6-6951C3E5AB84}"/>
              </a:ext>
            </a:extLst>
          </p:cNvPr>
          <p:cNvSpPr>
            <a:spLocks noGrp="1"/>
          </p:cNvSpPr>
          <p:nvPr>
            <p:ph type="body" sz="quarter" idx="43"/>
          </p:nvPr>
        </p:nvSpPr>
        <p:spPr/>
        <p:txBody>
          <a:bodyPr/>
          <a:lstStyle/>
          <a:p>
            <a:endParaRPr lang="de-DE"/>
          </a:p>
        </p:txBody>
      </p:sp>
      <p:sp>
        <p:nvSpPr>
          <p:cNvPr id="20" name="Textplatzhalter 19">
            <a:extLst>
              <a:ext uri="{FF2B5EF4-FFF2-40B4-BE49-F238E27FC236}">
                <a16:creationId xmlns:a16="http://schemas.microsoft.com/office/drawing/2014/main" id="{B7635E08-08EE-1F87-4FE2-7C99257BE294}"/>
              </a:ext>
            </a:extLst>
          </p:cNvPr>
          <p:cNvSpPr>
            <a:spLocks noGrp="1"/>
          </p:cNvSpPr>
          <p:nvPr>
            <p:ph type="body" sz="quarter" idx="44"/>
          </p:nvPr>
        </p:nvSpPr>
        <p:spPr/>
        <p:txBody>
          <a:bodyPr/>
          <a:lstStyle/>
          <a:p>
            <a:endParaRPr lang="de-DE"/>
          </a:p>
        </p:txBody>
      </p:sp>
      <p:sp>
        <p:nvSpPr>
          <p:cNvPr id="21" name="Textplatzhalter 20">
            <a:extLst>
              <a:ext uri="{FF2B5EF4-FFF2-40B4-BE49-F238E27FC236}">
                <a16:creationId xmlns:a16="http://schemas.microsoft.com/office/drawing/2014/main" id="{7A24E719-0657-B2B4-F435-7DE4958C8C12}"/>
              </a:ext>
            </a:extLst>
          </p:cNvPr>
          <p:cNvSpPr>
            <a:spLocks noGrp="1"/>
          </p:cNvSpPr>
          <p:nvPr>
            <p:ph type="body" sz="quarter" idx="45"/>
          </p:nvPr>
        </p:nvSpPr>
        <p:spPr/>
        <p:txBody>
          <a:bodyPr/>
          <a:lstStyle/>
          <a:p>
            <a:endParaRPr lang="de-DE"/>
          </a:p>
        </p:txBody>
      </p:sp>
      <p:sp>
        <p:nvSpPr>
          <p:cNvPr id="22" name="Textplatzhalter 21">
            <a:extLst>
              <a:ext uri="{FF2B5EF4-FFF2-40B4-BE49-F238E27FC236}">
                <a16:creationId xmlns:a16="http://schemas.microsoft.com/office/drawing/2014/main" id="{89CFDACE-33DE-3C6D-FF90-9BFF39F136D8}"/>
              </a:ext>
            </a:extLst>
          </p:cNvPr>
          <p:cNvSpPr>
            <a:spLocks noGrp="1"/>
          </p:cNvSpPr>
          <p:nvPr>
            <p:ph type="body" sz="quarter" idx="46"/>
          </p:nvPr>
        </p:nvSpPr>
        <p:spPr/>
        <p:txBody>
          <a:bodyPr/>
          <a:lstStyle/>
          <a:p>
            <a:endParaRPr lang="de-DE"/>
          </a:p>
        </p:txBody>
      </p:sp>
      <p:sp>
        <p:nvSpPr>
          <p:cNvPr id="23" name="Textplatzhalter 22">
            <a:extLst>
              <a:ext uri="{FF2B5EF4-FFF2-40B4-BE49-F238E27FC236}">
                <a16:creationId xmlns:a16="http://schemas.microsoft.com/office/drawing/2014/main" id="{DC7CE3F2-840F-D818-608F-20477AC9BA5D}"/>
              </a:ext>
            </a:extLst>
          </p:cNvPr>
          <p:cNvSpPr>
            <a:spLocks noGrp="1"/>
          </p:cNvSpPr>
          <p:nvPr>
            <p:ph type="body" sz="quarter" idx="47"/>
          </p:nvPr>
        </p:nvSpPr>
        <p:spPr/>
        <p:txBody>
          <a:bodyPr/>
          <a:lstStyle/>
          <a:p>
            <a:endParaRPr lang="de-DE"/>
          </a:p>
        </p:txBody>
      </p:sp>
      <p:sp>
        <p:nvSpPr>
          <p:cNvPr id="24" name="Textplatzhalter 23">
            <a:extLst>
              <a:ext uri="{FF2B5EF4-FFF2-40B4-BE49-F238E27FC236}">
                <a16:creationId xmlns:a16="http://schemas.microsoft.com/office/drawing/2014/main" id="{25B3F136-3F5B-15AA-2B8D-FFF8AA37C66F}"/>
              </a:ext>
            </a:extLst>
          </p:cNvPr>
          <p:cNvSpPr>
            <a:spLocks noGrp="1"/>
          </p:cNvSpPr>
          <p:nvPr>
            <p:ph type="body" sz="quarter" idx="48"/>
          </p:nvPr>
        </p:nvSpPr>
        <p:spPr/>
        <p:txBody>
          <a:bodyPr/>
          <a:lstStyle/>
          <a:p>
            <a:endParaRPr lang="de-DE"/>
          </a:p>
        </p:txBody>
      </p:sp>
      <p:sp>
        <p:nvSpPr>
          <p:cNvPr id="25" name="Textplatzhalter 24">
            <a:extLst>
              <a:ext uri="{FF2B5EF4-FFF2-40B4-BE49-F238E27FC236}">
                <a16:creationId xmlns:a16="http://schemas.microsoft.com/office/drawing/2014/main" id="{E13349B7-3CF9-D1C4-1D7C-74681C9C4E7D}"/>
              </a:ext>
            </a:extLst>
          </p:cNvPr>
          <p:cNvSpPr>
            <a:spLocks noGrp="1"/>
          </p:cNvSpPr>
          <p:nvPr>
            <p:ph type="body" sz="quarter" idx="49"/>
          </p:nvPr>
        </p:nvSpPr>
        <p:spPr/>
        <p:txBody>
          <a:bodyPr/>
          <a:lstStyle/>
          <a:p>
            <a:endParaRPr lang="de-DE"/>
          </a:p>
        </p:txBody>
      </p:sp>
    </p:spTree>
    <p:extLst>
      <p:ext uri="{BB962C8B-B14F-4D97-AF65-F5344CB8AC3E}">
        <p14:creationId xmlns:p14="http://schemas.microsoft.com/office/powerpoint/2010/main" val="3872404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1CD89CF5-143D-74F5-D097-01D4253A65C0}"/>
              </a:ext>
            </a:extLst>
          </p:cNvPr>
          <p:cNvPicPr>
            <a:picLocks noChangeAspect="1"/>
          </p:cNvPicPr>
          <p:nvPr/>
        </p:nvPicPr>
        <p:blipFill>
          <a:blip r:embed="rId2"/>
          <a:stretch>
            <a:fillRect/>
          </a:stretch>
        </p:blipFill>
        <p:spPr>
          <a:xfrm>
            <a:off x="6241377" y="1776926"/>
            <a:ext cx="3459480" cy="1239520"/>
          </a:xfrm>
          <a:prstGeom prst="rect">
            <a:avLst/>
          </a:prstGeom>
        </p:spPr>
      </p:pic>
      <p:sp>
        <p:nvSpPr>
          <p:cNvPr id="23" name="Textplatzhalter 22">
            <a:extLst>
              <a:ext uri="{FF2B5EF4-FFF2-40B4-BE49-F238E27FC236}">
                <a16:creationId xmlns:a16="http://schemas.microsoft.com/office/drawing/2014/main" id="{2654BDF2-9A09-406B-CA52-2C34D44A9231}"/>
              </a:ext>
            </a:extLst>
          </p:cNvPr>
          <p:cNvSpPr>
            <a:spLocks noGrp="1"/>
          </p:cNvSpPr>
          <p:nvPr>
            <p:ph type="body" sz="quarter" idx="14"/>
          </p:nvPr>
        </p:nvSpPr>
        <p:spPr>
          <a:xfrm>
            <a:off x="208194" y="925152"/>
            <a:ext cx="2628611" cy="369332"/>
          </a:xfrm>
        </p:spPr>
        <p:txBody>
          <a:bodyPr/>
          <a:lstStyle/>
          <a:p>
            <a:r>
              <a:rPr lang="de-DE" dirty="0"/>
              <a:t>Die Lehrkraft bestimmt zwei Kinder. Eines der Kinder teilt zwei Teams ein. Das zweite Kind darf dafür zuerst aussuchen in welchem Team es spielen möchte.</a:t>
            </a:r>
          </a:p>
        </p:txBody>
      </p:sp>
      <p:sp>
        <p:nvSpPr>
          <p:cNvPr id="24" name="Textplatzhalter 23">
            <a:extLst>
              <a:ext uri="{FF2B5EF4-FFF2-40B4-BE49-F238E27FC236}">
                <a16:creationId xmlns:a16="http://schemas.microsoft.com/office/drawing/2014/main" id="{AD714192-90C7-D0FA-CAA4-010066A60C8C}"/>
              </a:ext>
            </a:extLst>
          </p:cNvPr>
          <p:cNvSpPr>
            <a:spLocks noGrp="1"/>
          </p:cNvSpPr>
          <p:nvPr>
            <p:ph type="body" sz="quarter" idx="15"/>
          </p:nvPr>
        </p:nvSpPr>
        <p:spPr/>
        <p:txBody>
          <a:bodyPr/>
          <a:lstStyle/>
          <a:p>
            <a:r>
              <a:rPr lang="de-DE" dirty="0"/>
              <a:t>Die Kinder stellen sich nach Größe oder Alter auf. Anschließend wird 1, 2 abgezählt. Oder die jungen spielen gegen die Alten.</a:t>
            </a:r>
          </a:p>
        </p:txBody>
      </p:sp>
      <p:sp>
        <p:nvSpPr>
          <p:cNvPr id="25" name="Textplatzhalter 24">
            <a:extLst>
              <a:ext uri="{FF2B5EF4-FFF2-40B4-BE49-F238E27FC236}">
                <a16:creationId xmlns:a16="http://schemas.microsoft.com/office/drawing/2014/main" id="{67E24502-E8D0-60D0-7AC9-0203C16AF47A}"/>
              </a:ext>
            </a:extLst>
          </p:cNvPr>
          <p:cNvSpPr>
            <a:spLocks noGrp="1"/>
          </p:cNvSpPr>
          <p:nvPr>
            <p:ph type="body" sz="quarter" idx="16"/>
          </p:nvPr>
        </p:nvSpPr>
        <p:spPr/>
        <p:txBody>
          <a:bodyPr/>
          <a:lstStyle/>
          <a:p>
            <a:r>
              <a:rPr lang="de-DE" dirty="0"/>
              <a:t>EIN KIND TEILT, EIN KIND WÄHLT AUS</a:t>
            </a:r>
          </a:p>
        </p:txBody>
      </p:sp>
      <p:sp>
        <p:nvSpPr>
          <p:cNvPr id="26" name="Textplatzhalter 25">
            <a:extLst>
              <a:ext uri="{FF2B5EF4-FFF2-40B4-BE49-F238E27FC236}">
                <a16:creationId xmlns:a16="http://schemas.microsoft.com/office/drawing/2014/main" id="{20EF9846-A2AD-0DCE-B4AF-19684B6AFA95}"/>
              </a:ext>
            </a:extLst>
          </p:cNvPr>
          <p:cNvSpPr>
            <a:spLocks noGrp="1"/>
          </p:cNvSpPr>
          <p:nvPr>
            <p:ph type="body" sz="quarter" idx="17"/>
          </p:nvPr>
        </p:nvSpPr>
        <p:spPr/>
        <p:txBody>
          <a:bodyPr/>
          <a:lstStyle/>
          <a:p>
            <a:r>
              <a:rPr lang="de-DE" dirty="0"/>
              <a:t>Teameinteilung</a:t>
            </a:r>
          </a:p>
        </p:txBody>
      </p:sp>
      <p:sp>
        <p:nvSpPr>
          <p:cNvPr id="27" name="Textplatzhalter 26">
            <a:extLst>
              <a:ext uri="{FF2B5EF4-FFF2-40B4-BE49-F238E27FC236}">
                <a16:creationId xmlns:a16="http://schemas.microsoft.com/office/drawing/2014/main" id="{F66BE219-E4C0-5FC8-70EF-595882C25E7C}"/>
              </a:ext>
            </a:extLst>
          </p:cNvPr>
          <p:cNvSpPr>
            <a:spLocks noGrp="1"/>
          </p:cNvSpPr>
          <p:nvPr>
            <p:ph type="body" sz="quarter" idx="18"/>
          </p:nvPr>
        </p:nvSpPr>
        <p:spPr/>
        <p:txBody>
          <a:bodyPr/>
          <a:lstStyle/>
          <a:p>
            <a:r>
              <a:rPr lang="de-DE" dirty="0" err="1"/>
              <a:t>GROß</a:t>
            </a:r>
            <a:r>
              <a:rPr lang="de-DE" dirty="0"/>
              <a:t> UND KLEIN, ALT UND JUNG</a:t>
            </a:r>
          </a:p>
        </p:txBody>
      </p:sp>
      <p:sp>
        <p:nvSpPr>
          <p:cNvPr id="28" name="Textplatzhalter 27">
            <a:extLst>
              <a:ext uri="{FF2B5EF4-FFF2-40B4-BE49-F238E27FC236}">
                <a16:creationId xmlns:a16="http://schemas.microsoft.com/office/drawing/2014/main" id="{35F5AA41-64D2-7261-F224-9FB65755B4FF}"/>
              </a:ext>
            </a:extLst>
          </p:cNvPr>
          <p:cNvSpPr>
            <a:spLocks noGrp="1"/>
          </p:cNvSpPr>
          <p:nvPr>
            <p:ph type="body" sz="quarter" idx="19"/>
          </p:nvPr>
        </p:nvSpPr>
        <p:spPr/>
        <p:txBody>
          <a:bodyPr/>
          <a:lstStyle/>
          <a:p>
            <a:r>
              <a:rPr lang="de-DE" dirty="0"/>
              <a:t>Teameinteilung</a:t>
            </a:r>
          </a:p>
        </p:txBody>
      </p:sp>
      <p:sp>
        <p:nvSpPr>
          <p:cNvPr id="29" name="Textplatzhalter 28">
            <a:extLst>
              <a:ext uri="{FF2B5EF4-FFF2-40B4-BE49-F238E27FC236}">
                <a16:creationId xmlns:a16="http://schemas.microsoft.com/office/drawing/2014/main" id="{5FAD1E4E-6C31-21F8-FC2B-0FD1BA4602ED}"/>
              </a:ext>
            </a:extLst>
          </p:cNvPr>
          <p:cNvSpPr>
            <a:spLocks noGrp="1"/>
          </p:cNvSpPr>
          <p:nvPr>
            <p:ph type="body" sz="quarter" idx="20"/>
          </p:nvPr>
        </p:nvSpPr>
        <p:spPr/>
        <p:txBody>
          <a:bodyPr/>
          <a:lstStyle/>
          <a:p>
            <a:r>
              <a:rPr lang="de-DE" dirty="0"/>
              <a:t>Die Lehrkraft teilt die Kinder anhand der Kleidung in hell vs. dunkel, grün vs. gelb, kurz vs. lang, etc.</a:t>
            </a:r>
          </a:p>
        </p:txBody>
      </p:sp>
      <p:sp>
        <p:nvSpPr>
          <p:cNvPr id="30" name="Textplatzhalter 29">
            <a:extLst>
              <a:ext uri="{FF2B5EF4-FFF2-40B4-BE49-F238E27FC236}">
                <a16:creationId xmlns:a16="http://schemas.microsoft.com/office/drawing/2014/main" id="{2701943A-ABB3-5203-4AD3-95C7B96FC58D}"/>
              </a:ext>
            </a:extLst>
          </p:cNvPr>
          <p:cNvSpPr>
            <a:spLocks noGrp="1"/>
          </p:cNvSpPr>
          <p:nvPr>
            <p:ph type="body" sz="quarter" idx="21"/>
          </p:nvPr>
        </p:nvSpPr>
        <p:spPr>
          <a:xfrm>
            <a:off x="5167247" y="4350149"/>
            <a:ext cx="2842898" cy="369332"/>
          </a:xfrm>
        </p:spPr>
        <p:txBody>
          <a:bodyPr/>
          <a:lstStyle/>
          <a:p>
            <a:pPr algn="l"/>
            <a:r>
              <a:rPr lang="de-DE" dirty="0"/>
              <a:t>Die Gruppen werden nach ihren Geburtsmonaten eingeteilt (Januar-Juni vs. Juli-Dezember).</a:t>
            </a:r>
          </a:p>
        </p:txBody>
      </p:sp>
      <p:sp>
        <p:nvSpPr>
          <p:cNvPr id="31" name="Textplatzhalter 30">
            <a:extLst>
              <a:ext uri="{FF2B5EF4-FFF2-40B4-BE49-F238E27FC236}">
                <a16:creationId xmlns:a16="http://schemas.microsoft.com/office/drawing/2014/main" id="{FA46EF6D-54F6-5564-7C73-3677B301EA6D}"/>
              </a:ext>
            </a:extLst>
          </p:cNvPr>
          <p:cNvSpPr>
            <a:spLocks noGrp="1"/>
          </p:cNvSpPr>
          <p:nvPr>
            <p:ph type="body" sz="quarter" idx="22"/>
          </p:nvPr>
        </p:nvSpPr>
        <p:spPr/>
        <p:txBody>
          <a:bodyPr/>
          <a:lstStyle/>
          <a:p>
            <a:r>
              <a:rPr lang="de-DE" dirty="0"/>
              <a:t>KLEIDERFARBE ENTSCHEIDET</a:t>
            </a:r>
          </a:p>
        </p:txBody>
      </p:sp>
      <p:sp>
        <p:nvSpPr>
          <p:cNvPr id="32" name="Textplatzhalter 31">
            <a:extLst>
              <a:ext uri="{FF2B5EF4-FFF2-40B4-BE49-F238E27FC236}">
                <a16:creationId xmlns:a16="http://schemas.microsoft.com/office/drawing/2014/main" id="{137755A7-0BD5-09BA-90AC-D513880788EA}"/>
              </a:ext>
            </a:extLst>
          </p:cNvPr>
          <p:cNvSpPr>
            <a:spLocks noGrp="1"/>
          </p:cNvSpPr>
          <p:nvPr>
            <p:ph type="body" sz="quarter" idx="23"/>
          </p:nvPr>
        </p:nvSpPr>
        <p:spPr/>
        <p:txBody>
          <a:bodyPr/>
          <a:lstStyle/>
          <a:p>
            <a:r>
              <a:rPr lang="de-DE" dirty="0"/>
              <a:t>Teameinteilung</a:t>
            </a:r>
          </a:p>
        </p:txBody>
      </p:sp>
      <p:sp>
        <p:nvSpPr>
          <p:cNvPr id="33" name="Textplatzhalter 32">
            <a:extLst>
              <a:ext uri="{FF2B5EF4-FFF2-40B4-BE49-F238E27FC236}">
                <a16:creationId xmlns:a16="http://schemas.microsoft.com/office/drawing/2014/main" id="{97CC552C-2EC8-CAA2-11AC-C0F6003CC018}"/>
              </a:ext>
            </a:extLst>
          </p:cNvPr>
          <p:cNvSpPr>
            <a:spLocks noGrp="1"/>
          </p:cNvSpPr>
          <p:nvPr>
            <p:ph type="body" sz="quarter" idx="24"/>
          </p:nvPr>
        </p:nvSpPr>
        <p:spPr/>
        <p:txBody>
          <a:bodyPr/>
          <a:lstStyle/>
          <a:p>
            <a:r>
              <a:rPr lang="de-DE" dirty="0"/>
              <a:t>GEMEINSAM GEBURTSTAG</a:t>
            </a:r>
          </a:p>
        </p:txBody>
      </p:sp>
      <p:sp>
        <p:nvSpPr>
          <p:cNvPr id="34" name="Textplatzhalter 33">
            <a:extLst>
              <a:ext uri="{FF2B5EF4-FFF2-40B4-BE49-F238E27FC236}">
                <a16:creationId xmlns:a16="http://schemas.microsoft.com/office/drawing/2014/main" id="{1155AF28-9039-D59C-586B-74E28611AC46}"/>
              </a:ext>
            </a:extLst>
          </p:cNvPr>
          <p:cNvSpPr>
            <a:spLocks noGrp="1"/>
          </p:cNvSpPr>
          <p:nvPr>
            <p:ph type="body" sz="quarter" idx="25"/>
          </p:nvPr>
        </p:nvSpPr>
        <p:spPr/>
        <p:txBody>
          <a:bodyPr/>
          <a:lstStyle/>
          <a:p>
            <a:r>
              <a:rPr lang="de-DE" dirty="0"/>
              <a:t>Teameinteilung</a:t>
            </a:r>
          </a:p>
        </p:txBody>
      </p:sp>
      <p:pic>
        <p:nvPicPr>
          <p:cNvPr id="36" name="Grafik 35">
            <a:extLst>
              <a:ext uri="{FF2B5EF4-FFF2-40B4-BE49-F238E27FC236}">
                <a16:creationId xmlns:a16="http://schemas.microsoft.com/office/drawing/2014/main" id="{EF0B1F13-96CB-CDC5-778B-479C1DB00D57}"/>
              </a:ext>
            </a:extLst>
          </p:cNvPr>
          <p:cNvPicPr>
            <a:picLocks noChangeAspect="1"/>
          </p:cNvPicPr>
          <p:nvPr/>
        </p:nvPicPr>
        <p:blipFill>
          <a:blip r:embed="rId3"/>
          <a:stretch>
            <a:fillRect/>
          </a:stretch>
        </p:blipFill>
        <p:spPr>
          <a:xfrm>
            <a:off x="2836805" y="5031390"/>
            <a:ext cx="1905000" cy="1391920"/>
          </a:xfrm>
          <a:prstGeom prst="rect">
            <a:avLst/>
          </a:prstGeom>
        </p:spPr>
      </p:pic>
      <p:pic>
        <p:nvPicPr>
          <p:cNvPr id="38" name="Grafik 37">
            <a:extLst>
              <a:ext uri="{FF2B5EF4-FFF2-40B4-BE49-F238E27FC236}">
                <a16:creationId xmlns:a16="http://schemas.microsoft.com/office/drawing/2014/main" id="{09B47462-6000-0DD8-5631-D6D3C699CB0C}"/>
              </a:ext>
            </a:extLst>
          </p:cNvPr>
          <p:cNvPicPr>
            <a:picLocks noChangeAspect="1"/>
          </p:cNvPicPr>
          <p:nvPr/>
        </p:nvPicPr>
        <p:blipFill>
          <a:blip r:embed="rId4"/>
          <a:stretch>
            <a:fillRect/>
          </a:stretch>
        </p:blipFill>
        <p:spPr>
          <a:xfrm>
            <a:off x="8265246" y="4461047"/>
            <a:ext cx="1432560" cy="1884680"/>
          </a:xfrm>
          <a:prstGeom prst="rect">
            <a:avLst/>
          </a:prstGeom>
        </p:spPr>
      </p:pic>
      <p:pic>
        <p:nvPicPr>
          <p:cNvPr id="3" name="Grafik 2">
            <a:extLst>
              <a:ext uri="{FF2B5EF4-FFF2-40B4-BE49-F238E27FC236}">
                <a16:creationId xmlns:a16="http://schemas.microsoft.com/office/drawing/2014/main" id="{A0D1A7B5-DC65-A372-F683-1C910E4FD805}"/>
              </a:ext>
            </a:extLst>
          </p:cNvPr>
          <p:cNvPicPr>
            <a:picLocks noChangeAspect="1"/>
          </p:cNvPicPr>
          <p:nvPr/>
        </p:nvPicPr>
        <p:blipFill>
          <a:blip r:embed="rId5"/>
          <a:stretch>
            <a:fillRect/>
          </a:stretch>
        </p:blipFill>
        <p:spPr>
          <a:xfrm>
            <a:off x="2933325" y="1030986"/>
            <a:ext cx="1808480" cy="1595120"/>
          </a:xfrm>
          <a:prstGeom prst="rect">
            <a:avLst/>
          </a:prstGeom>
        </p:spPr>
      </p:pic>
    </p:spTree>
    <p:extLst>
      <p:ext uri="{BB962C8B-B14F-4D97-AF65-F5344CB8AC3E}">
        <p14:creationId xmlns:p14="http://schemas.microsoft.com/office/powerpoint/2010/main" val="1538851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2654BDF2-9A09-406B-CA52-2C34D44A9231}"/>
              </a:ext>
            </a:extLst>
          </p:cNvPr>
          <p:cNvSpPr>
            <a:spLocks noGrp="1"/>
          </p:cNvSpPr>
          <p:nvPr>
            <p:ph type="body" sz="quarter" idx="14"/>
          </p:nvPr>
        </p:nvSpPr>
        <p:spPr>
          <a:xfrm>
            <a:off x="208195" y="925152"/>
            <a:ext cx="3059262" cy="369332"/>
          </a:xfrm>
        </p:spPr>
        <p:txBody>
          <a:bodyPr/>
          <a:lstStyle/>
          <a:p>
            <a:r>
              <a:rPr lang="de-DE" dirty="0"/>
              <a:t>Die Kinder ziehen verdeckt eine Spielkarte (z. B. zwei verschiedene Farben: Rot vs. Schwarz; vier verschiedene Symbole: Kreuz vs. Pik; Herz vs. Karo).</a:t>
            </a:r>
          </a:p>
        </p:txBody>
      </p:sp>
      <p:sp>
        <p:nvSpPr>
          <p:cNvPr id="24" name="Textplatzhalter 23">
            <a:extLst>
              <a:ext uri="{FF2B5EF4-FFF2-40B4-BE49-F238E27FC236}">
                <a16:creationId xmlns:a16="http://schemas.microsoft.com/office/drawing/2014/main" id="{AD714192-90C7-D0FA-CAA4-010066A60C8C}"/>
              </a:ext>
            </a:extLst>
          </p:cNvPr>
          <p:cNvSpPr>
            <a:spLocks noGrp="1"/>
          </p:cNvSpPr>
          <p:nvPr>
            <p:ph type="body" sz="quarter" idx="15"/>
          </p:nvPr>
        </p:nvSpPr>
        <p:spPr/>
        <p:txBody>
          <a:bodyPr/>
          <a:lstStyle/>
          <a:p>
            <a:r>
              <a:rPr lang="de-DE" dirty="0"/>
              <a:t>Paarweise befreundet aufstellen. Alle trennen sich und spielen heute gegeneinander.</a:t>
            </a:r>
          </a:p>
        </p:txBody>
      </p:sp>
      <p:sp>
        <p:nvSpPr>
          <p:cNvPr id="25" name="Textplatzhalter 24">
            <a:extLst>
              <a:ext uri="{FF2B5EF4-FFF2-40B4-BE49-F238E27FC236}">
                <a16:creationId xmlns:a16="http://schemas.microsoft.com/office/drawing/2014/main" id="{67E24502-E8D0-60D0-7AC9-0203C16AF47A}"/>
              </a:ext>
            </a:extLst>
          </p:cNvPr>
          <p:cNvSpPr>
            <a:spLocks noGrp="1"/>
          </p:cNvSpPr>
          <p:nvPr>
            <p:ph type="body" sz="quarter" idx="16"/>
          </p:nvPr>
        </p:nvSpPr>
        <p:spPr/>
        <p:txBody>
          <a:bodyPr/>
          <a:lstStyle/>
          <a:p>
            <a:r>
              <a:rPr lang="de-DE" dirty="0"/>
              <a:t>SPIELKARTENGLÜCK</a:t>
            </a:r>
          </a:p>
        </p:txBody>
      </p:sp>
      <p:sp>
        <p:nvSpPr>
          <p:cNvPr id="26" name="Textplatzhalter 25">
            <a:extLst>
              <a:ext uri="{FF2B5EF4-FFF2-40B4-BE49-F238E27FC236}">
                <a16:creationId xmlns:a16="http://schemas.microsoft.com/office/drawing/2014/main" id="{20EF9846-A2AD-0DCE-B4AF-19684B6AFA95}"/>
              </a:ext>
            </a:extLst>
          </p:cNvPr>
          <p:cNvSpPr>
            <a:spLocks noGrp="1"/>
          </p:cNvSpPr>
          <p:nvPr>
            <p:ph type="body" sz="quarter" idx="17"/>
          </p:nvPr>
        </p:nvSpPr>
        <p:spPr/>
        <p:txBody>
          <a:bodyPr/>
          <a:lstStyle/>
          <a:p>
            <a:r>
              <a:rPr lang="de-DE" dirty="0"/>
              <a:t>Teameinteilung</a:t>
            </a:r>
          </a:p>
        </p:txBody>
      </p:sp>
      <p:sp>
        <p:nvSpPr>
          <p:cNvPr id="27" name="Textplatzhalter 26">
            <a:extLst>
              <a:ext uri="{FF2B5EF4-FFF2-40B4-BE49-F238E27FC236}">
                <a16:creationId xmlns:a16="http://schemas.microsoft.com/office/drawing/2014/main" id="{F66BE219-E4C0-5FC8-70EF-595882C25E7C}"/>
              </a:ext>
            </a:extLst>
          </p:cNvPr>
          <p:cNvSpPr>
            <a:spLocks noGrp="1"/>
          </p:cNvSpPr>
          <p:nvPr>
            <p:ph type="body" sz="quarter" idx="18"/>
          </p:nvPr>
        </p:nvSpPr>
        <p:spPr/>
        <p:txBody>
          <a:bodyPr/>
          <a:lstStyle/>
          <a:p>
            <a:r>
              <a:rPr lang="de-DE" dirty="0"/>
              <a:t>FREUNDE SPIELEN HEUTE </a:t>
            </a:r>
            <a:r>
              <a:rPr lang="de-DE" sz="1600" dirty="0"/>
              <a:t>– GEGENEINANDER</a:t>
            </a:r>
            <a:endParaRPr lang="de-DE" dirty="0"/>
          </a:p>
        </p:txBody>
      </p:sp>
      <p:sp>
        <p:nvSpPr>
          <p:cNvPr id="28" name="Textplatzhalter 27">
            <a:extLst>
              <a:ext uri="{FF2B5EF4-FFF2-40B4-BE49-F238E27FC236}">
                <a16:creationId xmlns:a16="http://schemas.microsoft.com/office/drawing/2014/main" id="{35F5AA41-64D2-7261-F224-9FB65755B4FF}"/>
              </a:ext>
            </a:extLst>
          </p:cNvPr>
          <p:cNvSpPr>
            <a:spLocks noGrp="1"/>
          </p:cNvSpPr>
          <p:nvPr>
            <p:ph type="body" sz="quarter" idx="19"/>
          </p:nvPr>
        </p:nvSpPr>
        <p:spPr/>
        <p:txBody>
          <a:bodyPr/>
          <a:lstStyle/>
          <a:p>
            <a:r>
              <a:rPr lang="de-DE" dirty="0"/>
              <a:t>Teameinteilung</a:t>
            </a:r>
          </a:p>
        </p:txBody>
      </p:sp>
      <p:sp>
        <p:nvSpPr>
          <p:cNvPr id="29" name="Textplatzhalter 28">
            <a:extLst>
              <a:ext uri="{FF2B5EF4-FFF2-40B4-BE49-F238E27FC236}">
                <a16:creationId xmlns:a16="http://schemas.microsoft.com/office/drawing/2014/main" id="{5FAD1E4E-6C31-21F8-FC2B-0FD1BA4602ED}"/>
              </a:ext>
            </a:extLst>
          </p:cNvPr>
          <p:cNvSpPr>
            <a:spLocks noGrp="1"/>
          </p:cNvSpPr>
          <p:nvPr>
            <p:ph type="body" sz="quarter" idx="20"/>
          </p:nvPr>
        </p:nvSpPr>
        <p:spPr/>
        <p:txBody>
          <a:bodyPr/>
          <a:lstStyle/>
          <a:p>
            <a:r>
              <a:rPr lang="de-DE" dirty="0"/>
              <a:t>Machen wir (fast) nie, keine Ahnung wie das geht. In Klassen, die lange gut zusammenarbeitet kann es auch mal Spaß machen. Die Stimmung in der Klasse sollte schon gut sein.</a:t>
            </a:r>
          </a:p>
        </p:txBody>
      </p:sp>
      <p:sp>
        <p:nvSpPr>
          <p:cNvPr id="30" name="Textplatzhalter 29">
            <a:extLst>
              <a:ext uri="{FF2B5EF4-FFF2-40B4-BE49-F238E27FC236}">
                <a16:creationId xmlns:a16="http://schemas.microsoft.com/office/drawing/2014/main" id="{2701943A-ABB3-5203-4AD3-95C7B96FC58D}"/>
              </a:ext>
            </a:extLst>
          </p:cNvPr>
          <p:cNvSpPr>
            <a:spLocks noGrp="1"/>
          </p:cNvSpPr>
          <p:nvPr>
            <p:ph type="body" sz="quarter" idx="21"/>
          </p:nvPr>
        </p:nvSpPr>
        <p:spPr/>
        <p:txBody>
          <a:bodyPr/>
          <a:lstStyle/>
          <a:p>
            <a:r>
              <a:rPr lang="de-DE" dirty="0"/>
              <a:t>Alle dürfen heute nur als 2er-, 3er-Pack eingeteilt werden.</a:t>
            </a:r>
          </a:p>
        </p:txBody>
      </p:sp>
      <p:sp>
        <p:nvSpPr>
          <p:cNvPr id="31" name="Textplatzhalter 30">
            <a:extLst>
              <a:ext uri="{FF2B5EF4-FFF2-40B4-BE49-F238E27FC236}">
                <a16:creationId xmlns:a16="http://schemas.microsoft.com/office/drawing/2014/main" id="{FA46EF6D-54F6-5564-7C73-3677B301EA6D}"/>
              </a:ext>
            </a:extLst>
          </p:cNvPr>
          <p:cNvSpPr>
            <a:spLocks noGrp="1"/>
          </p:cNvSpPr>
          <p:nvPr>
            <p:ph type="body" sz="quarter" idx="22"/>
          </p:nvPr>
        </p:nvSpPr>
        <p:spPr/>
        <p:txBody>
          <a:bodyPr/>
          <a:lstStyle/>
          <a:p>
            <a:r>
              <a:rPr lang="de-DE" dirty="0"/>
              <a:t>JUNGEN GEGEN MÄDCHEN</a:t>
            </a:r>
          </a:p>
        </p:txBody>
      </p:sp>
      <p:sp>
        <p:nvSpPr>
          <p:cNvPr id="32" name="Textplatzhalter 31">
            <a:extLst>
              <a:ext uri="{FF2B5EF4-FFF2-40B4-BE49-F238E27FC236}">
                <a16:creationId xmlns:a16="http://schemas.microsoft.com/office/drawing/2014/main" id="{137755A7-0BD5-09BA-90AC-D513880788EA}"/>
              </a:ext>
            </a:extLst>
          </p:cNvPr>
          <p:cNvSpPr>
            <a:spLocks noGrp="1"/>
          </p:cNvSpPr>
          <p:nvPr>
            <p:ph type="body" sz="quarter" idx="23"/>
          </p:nvPr>
        </p:nvSpPr>
        <p:spPr/>
        <p:txBody>
          <a:bodyPr/>
          <a:lstStyle/>
          <a:p>
            <a:r>
              <a:rPr lang="de-DE" dirty="0"/>
              <a:t>Teameinteilung</a:t>
            </a:r>
          </a:p>
        </p:txBody>
      </p:sp>
      <p:sp>
        <p:nvSpPr>
          <p:cNvPr id="33" name="Textplatzhalter 32">
            <a:extLst>
              <a:ext uri="{FF2B5EF4-FFF2-40B4-BE49-F238E27FC236}">
                <a16:creationId xmlns:a16="http://schemas.microsoft.com/office/drawing/2014/main" id="{97CC552C-2EC8-CAA2-11AC-C0F6003CC018}"/>
              </a:ext>
            </a:extLst>
          </p:cNvPr>
          <p:cNvSpPr>
            <a:spLocks noGrp="1"/>
          </p:cNvSpPr>
          <p:nvPr>
            <p:ph type="body" sz="quarter" idx="24"/>
          </p:nvPr>
        </p:nvSpPr>
        <p:spPr/>
        <p:txBody>
          <a:bodyPr/>
          <a:lstStyle/>
          <a:p>
            <a:r>
              <a:rPr lang="de-DE" dirty="0"/>
              <a:t>FREUNDE SPIELEN HEUTE </a:t>
            </a:r>
            <a:r>
              <a:rPr lang="de-DE" sz="1600" dirty="0"/>
              <a:t>– ZUSAMMEN</a:t>
            </a:r>
            <a:endParaRPr lang="de-DE" dirty="0"/>
          </a:p>
        </p:txBody>
      </p:sp>
      <p:sp>
        <p:nvSpPr>
          <p:cNvPr id="34" name="Textplatzhalter 33">
            <a:extLst>
              <a:ext uri="{FF2B5EF4-FFF2-40B4-BE49-F238E27FC236}">
                <a16:creationId xmlns:a16="http://schemas.microsoft.com/office/drawing/2014/main" id="{1155AF28-9039-D59C-586B-74E28611AC46}"/>
              </a:ext>
            </a:extLst>
          </p:cNvPr>
          <p:cNvSpPr>
            <a:spLocks noGrp="1"/>
          </p:cNvSpPr>
          <p:nvPr>
            <p:ph type="body" sz="quarter" idx="25"/>
          </p:nvPr>
        </p:nvSpPr>
        <p:spPr/>
        <p:txBody>
          <a:bodyPr/>
          <a:lstStyle/>
          <a:p>
            <a:r>
              <a:rPr lang="de-DE" dirty="0"/>
              <a:t>Teameinteilung</a:t>
            </a:r>
          </a:p>
        </p:txBody>
      </p:sp>
      <p:pic>
        <p:nvPicPr>
          <p:cNvPr id="3" name="Grafik 2">
            <a:extLst>
              <a:ext uri="{FF2B5EF4-FFF2-40B4-BE49-F238E27FC236}">
                <a16:creationId xmlns:a16="http://schemas.microsoft.com/office/drawing/2014/main" id="{46E777DA-ACA1-FC8A-F3A1-F1FB09FE3266}"/>
              </a:ext>
            </a:extLst>
          </p:cNvPr>
          <p:cNvPicPr>
            <a:picLocks noChangeAspect="1"/>
          </p:cNvPicPr>
          <p:nvPr/>
        </p:nvPicPr>
        <p:blipFill>
          <a:blip r:embed="rId2"/>
          <a:stretch>
            <a:fillRect/>
          </a:stretch>
        </p:blipFill>
        <p:spPr>
          <a:xfrm>
            <a:off x="2977775" y="5012354"/>
            <a:ext cx="1793240" cy="1376680"/>
          </a:xfrm>
          <a:prstGeom prst="rect">
            <a:avLst/>
          </a:prstGeom>
        </p:spPr>
      </p:pic>
      <p:pic>
        <p:nvPicPr>
          <p:cNvPr id="5" name="Grafik 4">
            <a:extLst>
              <a:ext uri="{FF2B5EF4-FFF2-40B4-BE49-F238E27FC236}">
                <a16:creationId xmlns:a16="http://schemas.microsoft.com/office/drawing/2014/main" id="{F5C4F9CE-119B-8298-12C9-E0D2AB118C41}"/>
              </a:ext>
            </a:extLst>
          </p:cNvPr>
          <p:cNvPicPr>
            <a:picLocks noChangeAspect="1"/>
          </p:cNvPicPr>
          <p:nvPr/>
        </p:nvPicPr>
        <p:blipFill>
          <a:blip r:embed="rId3"/>
          <a:stretch>
            <a:fillRect/>
          </a:stretch>
        </p:blipFill>
        <p:spPr>
          <a:xfrm>
            <a:off x="8024457" y="4832675"/>
            <a:ext cx="1676400" cy="1615440"/>
          </a:xfrm>
          <a:prstGeom prst="rect">
            <a:avLst/>
          </a:prstGeom>
        </p:spPr>
      </p:pic>
      <p:pic>
        <p:nvPicPr>
          <p:cNvPr id="4" name="Grafik 3" descr="Ein Bild, das Text, Schiefertafel enthält.&#10;&#10;Automatisch generierte Beschreibung">
            <a:extLst>
              <a:ext uri="{FF2B5EF4-FFF2-40B4-BE49-F238E27FC236}">
                <a16:creationId xmlns:a16="http://schemas.microsoft.com/office/drawing/2014/main" id="{B8FB361B-B937-1F29-1BCD-53272BA2E263}"/>
              </a:ext>
            </a:extLst>
          </p:cNvPr>
          <p:cNvPicPr>
            <a:picLocks noChangeAspect="1"/>
          </p:cNvPicPr>
          <p:nvPr/>
        </p:nvPicPr>
        <p:blipFill>
          <a:blip r:embed="rId4"/>
          <a:stretch>
            <a:fillRect/>
          </a:stretch>
        </p:blipFill>
        <p:spPr>
          <a:xfrm>
            <a:off x="3483995" y="1030986"/>
            <a:ext cx="1254760" cy="1371600"/>
          </a:xfrm>
          <a:prstGeom prst="rect">
            <a:avLst/>
          </a:prstGeom>
        </p:spPr>
      </p:pic>
      <p:pic>
        <p:nvPicPr>
          <p:cNvPr id="7" name="Grafik 6">
            <a:extLst>
              <a:ext uri="{FF2B5EF4-FFF2-40B4-BE49-F238E27FC236}">
                <a16:creationId xmlns:a16="http://schemas.microsoft.com/office/drawing/2014/main" id="{A3925CD5-5390-AED3-6B01-035C28A5E736}"/>
              </a:ext>
            </a:extLst>
          </p:cNvPr>
          <p:cNvPicPr>
            <a:picLocks noChangeAspect="1"/>
          </p:cNvPicPr>
          <p:nvPr/>
        </p:nvPicPr>
        <p:blipFill>
          <a:blip r:embed="rId5"/>
          <a:stretch>
            <a:fillRect/>
          </a:stretch>
        </p:blipFill>
        <p:spPr>
          <a:xfrm>
            <a:off x="8491817" y="2030654"/>
            <a:ext cx="1209040" cy="822960"/>
          </a:xfrm>
          <a:prstGeom prst="rect">
            <a:avLst/>
          </a:prstGeom>
        </p:spPr>
      </p:pic>
    </p:spTree>
    <p:extLst>
      <p:ext uri="{BB962C8B-B14F-4D97-AF65-F5344CB8AC3E}">
        <p14:creationId xmlns:p14="http://schemas.microsoft.com/office/powerpoint/2010/main" val="3972058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2654BDF2-9A09-406B-CA52-2C34D44A9231}"/>
              </a:ext>
            </a:extLst>
          </p:cNvPr>
          <p:cNvSpPr>
            <a:spLocks noGrp="1"/>
          </p:cNvSpPr>
          <p:nvPr>
            <p:ph type="body" sz="quarter" idx="14"/>
          </p:nvPr>
        </p:nvSpPr>
        <p:spPr>
          <a:xfrm>
            <a:off x="208195" y="925152"/>
            <a:ext cx="3399710" cy="369332"/>
          </a:xfrm>
        </p:spPr>
        <p:txBody>
          <a:bodyPr/>
          <a:lstStyle/>
          <a:p>
            <a:r>
              <a:rPr lang="de-DE" dirty="0"/>
              <a:t>Klassiker für die, die es schnell und selbst erledigen wollen. Vermeintliche schwächere </a:t>
            </a:r>
            <a:r>
              <a:rPr lang="de-DE" dirty="0" err="1"/>
              <a:t>Schüler:innen</a:t>
            </a:r>
            <a:r>
              <a:rPr lang="de-DE" dirty="0"/>
              <a:t> sollten frühzeitig mit eingeteilt werden, sodass diese nicht am Ende noch „übrig sind”.</a:t>
            </a:r>
          </a:p>
        </p:txBody>
      </p:sp>
      <p:sp>
        <p:nvSpPr>
          <p:cNvPr id="24" name="Textplatzhalter 23">
            <a:extLst>
              <a:ext uri="{FF2B5EF4-FFF2-40B4-BE49-F238E27FC236}">
                <a16:creationId xmlns:a16="http://schemas.microsoft.com/office/drawing/2014/main" id="{AD714192-90C7-D0FA-CAA4-010066A60C8C}"/>
              </a:ext>
            </a:extLst>
          </p:cNvPr>
          <p:cNvSpPr>
            <a:spLocks noGrp="1"/>
          </p:cNvSpPr>
          <p:nvPr>
            <p:ph type="body" sz="quarter" idx="15"/>
          </p:nvPr>
        </p:nvSpPr>
        <p:spPr/>
        <p:txBody>
          <a:bodyPr/>
          <a:lstStyle/>
          <a:p>
            <a:r>
              <a:rPr lang="de-DE" dirty="0"/>
              <a:t>Alle, die an einem ungeraden Tag Geburtstag haben, spielen gegen die, die an einem geraden Tag Geburtstag haben.</a:t>
            </a:r>
          </a:p>
        </p:txBody>
      </p:sp>
      <p:sp>
        <p:nvSpPr>
          <p:cNvPr id="25" name="Textplatzhalter 24">
            <a:extLst>
              <a:ext uri="{FF2B5EF4-FFF2-40B4-BE49-F238E27FC236}">
                <a16:creationId xmlns:a16="http://schemas.microsoft.com/office/drawing/2014/main" id="{67E24502-E8D0-60D0-7AC9-0203C16AF47A}"/>
              </a:ext>
            </a:extLst>
          </p:cNvPr>
          <p:cNvSpPr>
            <a:spLocks noGrp="1"/>
          </p:cNvSpPr>
          <p:nvPr>
            <p:ph type="body" sz="quarter" idx="16"/>
          </p:nvPr>
        </p:nvSpPr>
        <p:spPr/>
        <p:txBody>
          <a:bodyPr/>
          <a:lstStyle/>
          <a:p>
            <a:r>
              <a:rPr lang="de-DE" dirty="0"/>
              <a:t>LEHRKRAFT WÄHLT</a:t>
            </a:r>
          </a:p>
        </p:txBody>
      </p:sp>
      <p:sp>
        <p:nvSpPr>
          <p:cNvPr id="26" name="Textplatzhalter 25">
            <a:extLst>
              <a:ext uri="{FF2B5EF4-FFF2-40B4-BE49-F238E27FC236}">
                <a16:creationId xmlns:a16="http://schemas.microsoft.com/office/drawing/2014/main" id="{20EF9846-A2AD-0DCE-B4AF-19684B6AFA95}"/>
              </a:ext>
            </a:extLst>
          </p:cNvPr>
          <p:cNvSpPr>
            <a:spLocks noGrp="1"/>
          </p:cNvSpPr>
          <p:nvPr>
            <p:ph type="body" sz="quarter" idx="17"/>
          </p:nvPr>
        </p:nvSpPr>
        <p:spPr/>
        <p:txBody>
          <a:bodyPr/>
          <a:lstStyle/>
          <a:p>
            <a:r>
              <a:rPr lang="de-DE" dirty="0"/>
              <a:t>Teameinteilung</a:t>
            </a:r>
          </a:p>
        </p:txBody>
      </p:sp>
      <p:sp>
        <p:nvSpPr>
          <p:cNvPr id="27" name="Textplatzhalter 26">
            <a:extLst>
              <a:ext uri="{FF2B5EF4-FFF2-40B4-BE49-F238E27FC236}">
                <a16:creationId xmlns:a16="http://schemas.microsoft.com/office/drawing/2014/main" id="{F66BE219-E4C0-5FC8-70EF-595882C25E7C}"/>
              </a:ext>
            </a:extLst>
          </p:cNvPr>
          <p:cNvSpPr>
            <a:spLocks noGrp="1"/>
          </p:cNvSpPr>
          <p:nvPr>
            <p:ph type="body" sz="quarter" idx="18"/>
          </p:nvPr>
        </p:nvSpPr>
        <p:spPr/>
        <p:txBody>
          <a:bodyPr/>
          <a:lstStyle/>
          <a:p>
            <a:r>
              <a:rPr lang="de-DE" dirty="0"/>
              <a:t>GEBURTSTAG</a:t>
            </a:r>
          </a:p>
        </p:txBody>
      </p:sp>
      <p:sp>
        <p:nvSpPr>
          <p:cNvPr id="28" name="Textplatzhalter 27">
            <a:extLst>
              <a:ext uri="{FF2B5EF4-FFF2-40B4-BE49-F238E27FC236}">
                <a16:creationId xmlns:a16="http://schemas.microsoft.com/office/drawing/2014/main" id="{35F5AA41-64D2-7261-F224-9FB65755B4FF}"/>
              </a:ext>
            </a:extLst>
          </p:cNvPr>
          <p:cNvSpPr>
            <a:spLocks noGrp="1"/>
          </p:cNvSpPr>
          <p:nvPr>
            <p:ph type="body" sz="quarter" idx="19"/>
          </p:nvPr>
        </p:nvSpPr>
        <p:spPr/>
        <p:txBody>
          <a:bodyPr/>
          <a:lstStyle/>
          <a:p>
            <a:r>
              <a:rPr lang="de-DE" dirty="0"/>
              <a:t>Teameinteilung</a:t>
            </a:r>
          </a:p>
        </p:txBody>
      </p:sp>
      <p:sp>
        <p:nvSpPr>
          <p:cNvPr id="29" name="Textplatzhalter 28">
            <a:extLst>
              <a:ext uri="{FF2B5EF4-FFF2-40B4-BE49-F238E27FC236}">
                <a16:creationId xmlns:a16="http://schemas.microsoft.com/office/drawing/2014/main" id="{5FAD1E4E-6C31-21F8-FC2B-0FD1BA4602ED}"/>
              </a:ext>
            </a:extLst>
          </p:cNvPr>
          <p:cNvSpPr>
            <a:spLocks noGrp="1"/>
          </p:cNvSpPr>
          <p:nvPr>
            <p:ph type="body" sz="quarter" idx="20"/>
          </p:nvPr>
        </p:nvSpPr>
        <p:spPr/>
        <p:txBody>
          <a:bodyPr/>
          <a:lstStyle/>
          <a:p>
            <a:r>
              <a:rPr lang="de-DE" dirty="0"/>
              <a:t>Die Kinder bilden ohne Vorgabe die gewünschte Anzahl von Gruppen mit der entsprechenden Gruppengröße. Bspw. „Bildet 4 gleichgroße Gruppen in einer Minute”.</a:t>
            </a:r>
          </a:p>
        </p:txBody>
      </p:sp>
      <p:sp>
        <p:nvSpPr>
          <p:cNvPr id="30" name="Textplatzhalter 29">
            <a:extLst>
              <a:ext uri="{FF2B5EF4-FFF2-40B4-BE49-F238E27FC236}">
                <a16:creationId xmlns:a16="http://schemas.microsoft.com/office/drawing/2014/main" id="{2701943A-ABB3-5203-4AD3-95C7B96FC58D}"/>
              </a:ext>
            </a:extLst>
          </p:cNvPr>
          <p:cNvSpPr>
            <a:spLocks noGrp="1"/>
          </p:cNvSpPr>
          <p:nvPr>
            <p:ph type="body" sz="quarter" idx="21"/>
          </p:nvPr>
        </p:nvSpPr>
        <p:spPr/>
        <p:txBody>
          <a:bodyPr/>
          <a:lstStyle/>
          <a:p>
            <a:r>
              <a:rPr lang="de-DE" dirty="0"/>
              <a:t>Ein </a:t>
            </a:r>
            <a:r>
              <a:rPr lang="de-DE" dirty="0" err="1"/>
              <a:t>Schüler:innenpaar</a:t>
            </a:r>
            <a:r>
              <a:rPr lang="de-DE" dirty="0"/>
              <a:t> erhält die Teameinteilung als schriftliche Hausaufgabe.</a:t>
            </a:r>
          </a:p>
        </p:txBody>
      </p:sp>
      <p:sp>
        <p:nvSpPr>
          <p:cNvPr id="31" name="Textplatzhalter 30">
            <a:extLst>
              <a:ext uri="{FF2B5EF4-FFF2-40B4-BE49-F238E27FC236}">
                <a16:creationId xmlns:a16="http://schemas.microsoft.com/office/drawing/2014/main" id="{FA46EF6D-54F6-5564-7C73-3677B301EA6D}"/>
              </a:ext>
            </a:extLst>
          </p:cNvPr>
          <p:cNvSpPr>
            <a:spLocks noGrp="1"/>
          </p:cNvSpPr>
          <p:nvPr>
            <p:ph type="body" sz="quarter" idx="22"/>
          </p:nvPr>
        </p:nvSpPr>
        <p:spPr/>
        <p:txBody>
          <a:bodyPr/>
          <a:lstStyle/>
          <a:p>
            <a:r>
              <a:rPr lang="de-DE" dirty="0"/>
              <a:t>CHAOS</a:t>
            </a:r>
          </a:p>
        </p:txBody>
      </p:sp>
      <p:sp>
        <p:nvSpPr>
          <p:cNvPr id="32" name="Textplatzhalter 31">
            <a:extLst>
              <a:ext uri="{FF2B5EF4-FFF2-40B4-BE49-F238E27FC236}">
                <a16:creationId xmlns:a16="http://schemas.microsoft.com/office/drawing/2014/main" id="{137755A7-0BD5-09BA-90AC-D513880788EA}"/>
              </a:ext>
            </a:extLst>
          </p:cNvPr>
          <p:cNvSpPr>
            <a:spLocks noGrp="1"/>
          </p:cNvSpPr>
          <p:nvPr>
            <p:ph type="body" sz="quarter" idx="23"/>
          </p:nvPr>
        </p:nvSpPr>
        <p:spPr/>
        <p:txBody>
          <a:bodyPr/>
          <a:lstStyle/>
          <a:p>
            <a:r>
              <a:rPr lang="de-DE" dirty="0"/>
              <a:t>Teameinteilung</a:t>
            </a:r>
          </a:p>
        </p:txBody>
      </p:sp>
      <p:sp>
        <p:nvSpPr>
          <p:cNvPr id="33" name="Textplatzhalter 32">
            <a:extLst>
              <a:ext uri="{FF2B5EF4-FFF2-40B4-BE49-F238E27FC236}">
                <a16:creationId xmlns:a16="http://schemas.microsoft.com/office/drawing/2014/main" id="{97CC552C-2EC8-CAA2-11AC-C0F6003CC018}"/>
              </a:ext>
            </a:extLst>
          </p:cNvPr>
          <p:cNvSpPr>
            <a:spLocks noGrp="1"/>
          </p:cNvSpPr>
          <p:nvPr>
            <p:ph type="body" sz="quarter" idx="24"/>
          </p:nvPr>
        </p:nvSpPr>
        <p:spPr/>
        <p:txBody>
          <a:bodyPr/>
          <a:lstStyle/>
          <a:p>
            <a:r>
              <a:rPr lang="de-DE" dirty="0"/>
              <a:t>HAUSAUFGABE</a:t>
            </a:r>
          </a:p>
        </p:txBody>
      </p:sp>
      <p:sp>
        <p:nvSpPr>
          <p:cNvPr id="34" name="Textplatzhalter 33">
            <a:extLst>
              <a:ext uri="{FF2B5EF4-FFF2-40B4-BE49-F238E27FC236}">
                <a16:creationId xmlns:a16="http://schemas.microsoft.com/office/drawing/2014/main" id="{1155AF28-9039-D59C-586B-74E28611AC46}"/>
              </a:ext>
            </a:extLst>
          </p:cNvPr>
          <p:cNvSpPr>
            <a:spLocks noGrp="1"/>
          </p:cNvSpPr>
          <p:nvPr>
            <p:ph type="body" sz="quarter" idx="25"/>
          </p:nvPr>
        </p:nvSpPr>
        <p:spPr/>
        <p:txBody>
          <a:bodyPr/>
          <a:lstStyle/>
          <a:p>
            <a:r>
              <a:rPr lang="de-DE" dirty="0"/>
              <a:t>Teameinteilung</a:t>
            </a:r>
          </a:p>
        </p:txBody>
      </p:sp>
      <p:pic>
        <p:nvPicPr>
          <p:cNvPr id="3" name="Grafik 2">
            <a:extLst>
              <a:ext uri="{FF2B5EF4-FFF2-40B4-BE49-F238E27FC236}">
                <a16:creationId xmlns:a16="http://schemas.microsoft.com/office/drawing/2014/main" id="{52486385-5D21-9204-630A-5C7A3D79F304}"/>
              </a:ext>
            </a:extLst>
          </p:cNvPr>
          <p:cNvPicPr>
            <a:picLocks noChangeAspect="1"/>
          </p:cNvPicPr>
          <p:nvPr/>
        </p:nvPicPr>
        <p:blipFill>
          <a:blip r:embed="rId2"/>
          <a:stretch>
            <a:fillRect/>
          </a:stretch>
        </p:blipFill>
        <p:spPr>
          <a:xfrm>
            <a:off x="3111125" y="5061275"/>
            <a:ext cx="1630680" cy="1386840"/>
          </a:xfrm>
          <a:prstGeom prst="rect">
            <a:avLst/>
          </a:prstGeom>
        </p:spPr>
      </p:pic>
      <p:pic>
        <p:nvPicPr>
          <p:cNvPr id="5" name="Grafik 4">
            <a:extLst>
              <a:ext uri="{FF2B5EF4-FFF2-40B4-BE49-F238E27FC236}">
                <a16:creationId xmlns:a16="http://schemas.microsoft.com/office/drawing/2014/main" id="{95C886B7-DFF7-C76E-B5F2-8774D62F6EFF}"/>
              </a:ext>
            </a:extLst>
          </p:cNvPr>
          <p:cNvPicPr>
            <a:picLocks noChangeAspect="1"/>
          </p:cNvPicPr>
          <p:nvPr/>
        </p:nvPicPr>
        <p:blipFill>
          <a:blip r:embed="rId3"/>
          <a:stretch>
            <a:fillRect/>
          </a:stretch>
        </p:blipFill>
        <p:spPr>
          <a:xfrm>
            <a:off x="7999057" y="5193355"/>
            <a:ext cx="1701800" cy="1254760"/>
          </a:xfrm>
          <a:prstGeom prst="rect">
            <a:avLst/>
          </a:prstGeom>
        </p:spPr>
      </p:pic>
      <p:pic>
        <p:nvPicPr>
          <p:cNvPr id="4" name="Grafik 3" descr="Ein Bild, das Text enthält.&#10;&#10;Automatisch generierte Beschreibung">
            <a:extLst>
              <a:ext uri="{FF2B5EF4-FFF2-40B4-BE49-F238E27FC236}">
                <a16:creationId xmlns:a16="http://schemas.microsoft.com/office/drawing/2014/main" id="{E4325B74-5402-A10E-41CB-72A8B70D2EA4}"/>
              </a:ext>
            </a:extLst>
          </p:cNvPr>
          <p:cNvPicPr>
            <a:picLocks noChangeAspect="1"/>
          </p:cNvPicPr>
          <p:nvPr/>
        </p:nvPicPr>
        <p:blipFill>
          <a:blip r:embed="rId4"/>
          <a:stretch>
            <a:fillRect/>
          </a:stretch>
        </p:blipFill>
        <p:spPr>
          <a:xfrm>
            <a:off x="3834515" y="990920"/>
            <a:ext cx="812800" cy="2001520"/>
          </a:xfrm>
          <a:prstGeom prst="rect">
            <a:avLst/>
          </a:prstGeom>
        </p:spPr>
      </p:pic>
      <p:pic>
        <p:nvPicPr>
          <p:cNvPr id="7" name="Grafik 6">
            <a:extLst>
              <a:ext uri="{FF2B5EF4-FFF2-40B4-BE49-F238E27FC236}">
                <a16:creationId xmlns:a16="http://schemas.microsoft.com/office/drawing/2014/main" id="{BC6431C7-280A-8FC9-11D6-D230811D3366}"/>
              </a:ext>
            </a:extLst>
          </p:cNvPr>
          <p:cNvPicPr>
            <a:picLocks noChangeAspect="1"/>
          </p:cNvPicPr>
          <p:nvPr/>
        </p:nvPicPr>
        <p:blipFill>
          <a:blip r:embed="rId5"/>
          <a:stretch>
            <a:fillRect/>
          </a:stretch>
        </p:blipFill>
        <p:spPr>
          <a:xfrm>
            <a:off x="7811097" y="1805654"/>
            <a:ext cx="1889760" cy="1143000"/>
          </a:xfrm>
          <a:prstGeom prst="rect">
            <a:avLst/>
          </a:prstGeom>
        </p:spPr>
      </p:pic>
    </p:spTree>
    <p:extLst>
      <p:ext uri="{BB962C8B-B14F-4D97-AF65-F5344CB8AC3E}">
        <p14:creationId xmlns:p14="http://schemas.microsoft.com/office/powerpoint/2010/main" val="717215967"/>
      </p:ext>
    </p:extLst>
  </p:cSld>
  <p:clrMapOvr>
    <a:masterClrMapping/>
  </p:clrMapOvr>
</p:sld>
</file>

<file path=ppt/theme/theme1.xml><?xml version="1.0" encoding="utf-8"?>
<a:theme xmlns:a="http://schemas.openxmlformats.org/drawingml/2006/main" name="Titelfoli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o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695</Words>
  <Application>Microsoft Macintosh PowerPoint</Application>
  <PresentationFormat>A4-Papier (210 x 297 mm)</PresentationFormat>
  <Paragraphs>182</Paragraphs>
  <Slides>11</Slides>
  <Notes>0</Notes>
  <HiddenSlides>0</HiddenSlides>
  <MMClips>0</MMClips>
  <ScaleCrop>false</ScaleCrop>
  <HeadingPairs>
    <vt:vector size="6" baseType="variant">
      <vt:variant>
        <vt:lpstr>Verwendete Schriftarten</vt:lpstr>
      </vt:variant>
      <vt:variant>
        <vt:i4>3</vt:i4>
      </vt:variant>
      <vt:variant>
        <vt:lpstr>Design</vt:lpstr>
      </vt:variant>
      <vt:variant>
        <vt:i4>2</vt:i4>
      </vt:variant>
      <vt:variant>
        <vt:lpstr>Folientitel</vt:lpstr>
      </vt:variant>
      <vt:variant>
        <vt:i4>11</vt:i4>
      </vt:variant>
    </vt:vector>
  </HeadingPairs>
  <TitlesOfParts>
    <vt:vector size="16" baseType="lpstr">
      <vt:lpstr>Arial</vt:lpstr>
      <vt:lpstr>Calibri</vt:lpstr>
      <vt:lpstr>Calibri Regular</vt:lpstr>
      <vt:lpstr>Titelfolien</vt:lpstr>
      <vt:lpstr>Blankos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wimasu.de</Manager>
  <Company>WIMASU GmbH</Company>
  <LinksUpToDate>false</LinksUpToDate>
  <SharedDoc>false</SharedDoc>
  <HyperlinkBase>https://wimasu.de/teams-bilden-gruppen-einteilen-mannschaften-wählen/</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Teams bilden im Sportunterricht by WIMASU</dc:title>
  <dc:subject>Teameinteilung, Teambuilding, Mannschaften, Sportunterricht</dc:subject>
  <dc:creator>Verlemann, Walther</dc:creator>
  <cp:keywords>STeameinteilung, Teambuilding, Mannschaften, Sportunterricht</cp:keywords>
  <dc:description>© WIMASU GmbH 2022
Alle Rechte vorbehalten. Alle Nachdrucke und digitale Weitergabe nur mit  ausdrücklicher schriftlicher Genehmigung.</dc:description>
  <cp:lastModifiedBy>Nao M</cp:lastModifiedBy>
  <cp:revision>775</cp:revision>
  <cp:lastPrinted>2022-08-26T13:26:55Z</cp:lastPrinted>
  <dcterms:created xsi:type="dcterms:W3CDTF">2020-04-06T14:31:41Z</dcterms:created>
  <dcterms:modified xsi:type="dcterms:W3CDTF">2022-08-30T14:45:15Z</dcterms:modified>
  <cp:category>Teameinteilung, Teambuilding, Mannschaften, Sportunterricht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pyright by">
    <vt:lpwstr>WIMASU</vt:lpwstr>
  </property>
</Properties>
</file>