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347" r:id="rId2"/>
    <p:sldId id="349" r:id="rId3"/>
    <p:sldId id="277" r:id="rId4"/>
    <p:sldId id="355" r:id="rId5"/>
    <p:sldId id="350" r:id="rId6"/>
    <p:sldId id="353" r:id="rId7"/>
    <p:sldId id="354" r:id="rId8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masu - Hallenplaner" id="{6B4D568F-A5DD-224D-91AD-4908BC4D86C4}">
          <p14:sldIdLst>
            <p14:sldId id="347"/>
            <p14:sldId id="349"/>
            <p14:sldId id="277"/>
            <p14:sldId id="355"/>
            <p14:sldId id="350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B6B"/>
    <a:srgbClr val="595959"/>
    <a:srgbClr val="FF827E"/>
    <a:srgbClr val="4ECDC4"/>
    <a:srgbClr val="2970AB"/>
    <a:srgbClr val="2EA098"/>
    <a:srgbClr val="EBCB38"/>
    <a:srgbClr val="DADADA"/>
    <a:srgbClr val="237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0940"/>
    <p:restoredTop sz="94626"/>
  </p:normalViewPr>
  <p:slideViewPr>
    <p:cSldViewPr snapToObjects="1" showGuides="1">
      <p:cViewPr>
        <p:scale>
          <a:sx n="77" d="100"/>
          <a:sy n="77" d="100"/>
        </p:scale>
        <p:origin x="-1552" y="1816"/>
      </p:cViewPr>
      <p:guideLst>
        <p:guide orient="horz" pos="3838"/>
        <p:guide pos="3120"/>
      </p:guideLst>
    </p:cSldViewPr>
  </p:slideViewPr>
  <p:outlineViewPr>
    <p:cViewPr>
      <p:scale>
        <a:sx n="33" d="100"/>
        <a:sy n="33" d="100"/>
      </p:scale>
      <p:origin x="0" y="-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20034-D756-7849-B052-08FD5F14FAA5}" type="datetimeFigureOut">
              <a:rPr lang="de-DE" smtClean="0"/>
              <a:t>06.09.19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3D23F-87B4-C944-8922-A44ED7EB7C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27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7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58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00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4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09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2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BFBC8FC5-F1EA-0548-BB51-B4A1E6CC115C}"/>
              </a:ext>
            </a:extLst>
          </p:cNvPr>
          <p:cNvSpPr/>
          <p:nvPr userDrawn="1"/>
        </p:nvSpPr>
        <p:spPr>
          <a:xfrm>
            <a:off x="1" y="5445223"/>
            <a:ext cx="9906000" cy="141277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A8FE4B1-7A52-B046-A85A-A54595FBB608}"/>
              </a:ext>
            </a:extLst>
          </p:cNvPr>
          <p:cNvSpPr/>
          <p:nvPr userDrawn="1"/>
        </p:nvSpPr>
        <p:spPr>
          <a:xfrm>
            <a:off x="399140" y="5836177"/>
            <a:ext cx="4357688" cy="1152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de-DE" sz="8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WIMASU.de</a:t>
            </a: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2019 Janes Veit und Christoph Walther GbR</a:t>
            </a:r>
            <a:b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Alle Rechte vorbehalten. Alle Nachdrucke und digitale Weitergabe</a:t>
            </a:r>
          </a:p>
          <a:p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nur mit ausdrücklicher schriftlicher Genehmigung.</a:t>
            </a:r>
          </a:p>
          <a:p>
            <a:endParaRPr lang="de-DE" sz="8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https://wimasu.de/</a:t>
            </a:r>
            <a:r>
              <a:rPr lang="de-DE" sz="8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shop</a:t>
            </a: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/hallenplaner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1. Version  Schwimmbadplaner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06E69B-9861-B146-A224-C3FA5E046C36}"/>
              </a:ext>
            </a:extLst>
          </p:cNvPr>
          <p:cNvSpPr/>
          <p:nvPr userDrawn="1"/>
        </p:nvSpPr>
        <p:spPr>
          <a:xfrm>
            <a:off x="5400674" y="4913314"/>
            <a:ext cx="4357688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dirty="0">
              <a:effectLst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8AF96ED-F5EE-4742-8C3F-7AF81FAA56C0}"/>
              </a:ext>
            </a:extLst>
          </p:cNvPr>
          <p:cNvSpPr/>
          <p:nvPr userDrawn="1"/>
        </p:nvSpPr>
        <p:spPr>
          <a:xfrm>
            <a:off x="6609184" y="5836177"/>
            <a:ext cx="3700462" cy="1251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80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WIMASU (Wir machen Sportunterricht), (2019)  </a:t>
            </a:r>
          </a:p>
          <a:p>
            <a:r>
              <a:rPr lang="de-DE" sz="80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Schwimmbadplaner eingeschränkter Zugriff am </a:t>
            </a:r>
            <a:r>
              <a:rPr lang="de-DE" sz="8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DATUM</a:t>
            </a:r>
            <a:r>
              <a:rPr lang="de-DE" sz="80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80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unter https://wimasu.de/shop/hallenplaner</a:t>
            </a:r>
          </a:p>
          <a:p>
            <a:endParaRPr lang="de-DE" sz="80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Illustrationen: N. Matsuyama</a:t>
            </a:r>
            <a:r>
              <a:rPr lang="de-DE" sz="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&amp; J. Schäfer</a:t>
            </a:r>
          </a:p>
          <a:p>
            <a:r>
              <a:rPr lang="de-DE" sz="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Umsetzung: J. Veit, C. Walther &amp; N. </a:t>
            </a: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Matsuyama</a:t>
            </a:r>
            <a:r>
              <a:rPr lang="de-DE" sz="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endParaRPr lang="de-DE" sz="800" i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10" name="Bild 12">
            <a:extLst>
              <a:ext uri="{FF2B5EF4-FFF2-40B4-BE49-F238E27FC236}">
                <a16:creationId xmlns:a16="http://schemas.microsoft.com/office/drawing/2014/main" id="{98D6A7AA-7433-7646-9593-43086D238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75" y="5528459"/>
            <a:ext cx="1208323" cy="285881"/>
          </a:xfrm>
          <a:prstGeom prst="rect">
            <a:avLst/>
          </a:prstGeom>
        </p:spPr>
      </p:pic>
      <p:pic>
        <p:nvPicPr>
          <p:cNvPr id="11" name="Bild 13">
            <a:extLst>
              <a:ext uri="{FF2B5EF4-FFF2-40B4-BE49-F238E27FC236}">
                <a16:creationId xmlns:a16="http://schemas.microsoft.com/office/drawing/2014/main" id="{8F2B31C1-EFE4-654E-9500-431C80EC2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894" y="5517024"/>
            <a:ext cx="2332788" cy="297316"/>
          </a:xfrm>
          <a:prstGeom prst="rect">
            <a:avLst/>
          </a:prstGeom>
        </p:spPr>
      </p:pic>
      <p:sp>
        <p:nvSpPr>
          <p:cNvPr id="14" name="Titel 4">
            <a:extLst>
              <a:ext uri="{FF2B5EF4-FFF2-40B4-BE49-F238E27FC236}">
                <a16:creationId xmlns:a16="http://schemas.microsoft.com/office/drawing/2014/main" id="{3D2B0D7B-97BB-5448-980A-C15F68AEB97B}"/>
              </a:ext>
            </a:extLst>
          </p:cNvPr>
          <p:cNvSpPr txBox="1">
            <a:spLocks/>
          </p:cNvSpPr>
          <p:nvPr userDrawn="1"/>
        </p:nvSpPr>
        <p:spPr>
          <a:xfrm>
            <a:off x="446574" y="541375"/>
            <a:ext cx="8085042" cy="115629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>
                <a:solidFill>
                  <a:srgbClr val="FF6B6B"/>
                </a:solidFill>
                <a:latin typeface="+mn-lt"/>
                <a:ea typeface="Azo Sans" charset="0"/>
                <a:cs typeface="Azo Sans" charset="0"/>
              </a:rPr>
              <a:t>WIMASU</a:t>
            </a:r>
            <a:endParaRPr lang="de-DE" b="1" dirty="0">
              <a:solidFill>
                <a:srgbClr val="FF6B6B"/>
              </a:solidFill>
              <a:latin typeface="+mn-lt"/>
              <a:ea typeface="Azo Sans" charset="0"/>
              <a:cs typeface="Azo Sans" charset="0"/>
            </a:endParaRPr>
          </a:p>
          <a:p>
            <a:pPr algn="l"/>
            <a:r>
              <a:rPr lang="de-DE" b="1" dirty="0">
                <a:solidFill>
                  <a:srgbClr val="595959"/>
                </a:solidFill>
                <a:latin typeface="+mn-lt"/>
                <a:ea typeface="Azo Sans" charset="0"/>
                <a:cs typeface="Azo Sans" charset="0"/>
              </a:rPr>
              <a:t>SCHWIMMBADPLANER</a:t>
            </a:r>
            <a:endParaRPr lang="de-DE" sz="6600" b="1" dirty="0">
              <a:solidFill>
                <a:srgbClr val="595959"/>
              </a:solidFill>
              <a:latin typeface="+mn-lt"/>
              <a:ea typeface="Azo Sans" charset="0"/>
              <a:cs typeface="Azo Sans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DE75AEB-0BEA-8A44-95D7-77F9B08904B8}"/>
              </a:ext>
            </a:extLst>
          </p:cNvPr>
          <p:cNvSpPr txBox="1"/>
          <p:nvPr userDrawn="1"/>
        </p:nvSpPr>
        <p:spPr>
          <a:xfrm>
            <a:off x="446574" y="1530228"/>
            <a:ext cx="852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Geräte, 5 Bäder und 107 Figuren warten darauf von dir angeordnet zu werden.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DCCE09-B83A-D440-9599-52C1E5A5A2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283" y="2123509"/>
            <a:ext cx="3021434" cy="30917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A61D942-3892-2647-AA0A-910AD04948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E69F-DA04-5A46-9E36-08FF3B60A390}" type="datetime1">
              <a:rPr lang="de-DE" smtClean="0"/>
              <a:t>06.09.19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6290" y="6356353"/>
            <a:ext cx="2228850" cy="365125"/>
          </a:xfrm>
        </p:spPr>
        <p:txBody>
          <a:bodyPr/>
          <a:lstStyle/>
          <a:p>
            <a:fld id="{400A8A2B-B298-1544-9A63-90AE205265F9}" type="datetime1">
              <a:rPr lang="de-DE" smtClean="0"/>
              <a:t>06.09.19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3DFB9C6-FD78-B840-AA08-E2FBA26BC98E}"/>
              </a:ext>
            </a:extLst>
          </p:cNvPr>
          <p:cNvSpPr/>
          <p:nvPr userDrawn="1"/>
        </p:nvSpPr>
        <p:spPr>
          <a:xfrm>
            <a:off x="10457438" y="-2835696"/>
            <a:ext cx="4506518" cy="39960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6" name="Grenzstelle 5">
            <a:extLst>
              <a:ext uri="{FF2B5EF4-FFF2-40B4-BE49-F238E27FC236}">
                <a16:creationId xmlns:a16="http://schemas.microsoft.com/office/drawing/2014/main" id="{A0E16074-63AE-7A4E-95A1-008E9C7DBA18}"/>
              </a:ext>
            </a:extLst>
          </p:cNvPr>
          <p:cNvSpPr>
            <a:spLocks noChangeAspect="1"/>
          </p:cNvSpPr>
          <p:nvPr userDrawn="1"/>
        </p:nvSpPr>
        <p:spPr>
          <a:xfrm>
            <a:off x="10457438" y="-2861810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RÜCKEN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555694A-ED10-6D42-8CF6-98E5082AF4B5}"/>
              </a:ext>
            </a:extLst>
          </p:cNvPr>
          <p:cNvSpPr/>
          <p:nvPr userDrawn="1"/>
        </p:nvSpPr>
        <p:spPr>
          <a:xfrm>
            <a:off x="5052900" y="-2856021"/>
            <a:ext cx="4853100" cy="26642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b="1" dirty="0"/>
          </a:p>
        </p:txBody>
      </p:sp>
      <p:sp>
        <p:nvSpPr>
          <p:cNvPr id="8" name="Grenzstelle 7">
            <a:extLst>
              <a:ext uri="{FF2B5EF4-FFF2-40B4-BE49-F238E27FC236}">
                <a16:creationId xmlns:a16="http://schemas.microsoft.com/office/drawing/2014/main" id="{521AA83C-2653-1E48-A58F-30E49C43D294}"/>
              </a:ext>
            </a:extLst>
          </p:cNvPr>
          <p:cNvSpPr>
            <a:spLocks noChangeAspect="1"/>
          </p:cNvSpPr>
          <p:nvPr userDrawn="1"/>
        </p:nvSpPr>
        <p:spPr>
          <a:xfrm>
            <a:off x="5046676" y="-2861810"/>
            <a:ext cx="2835706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KRAULEN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C880B1-E535-F240-ADAA-3B8AE6BD89D8}"/>
              </a:ext>
            </a:extLst>
          </p:cNvPr>
          <p:cNvSpPr/>
          <p:nvPr userDrawn="1"/>
        </p:nvSpPr>
        <p:spPr>
          <a:xfrm>
            <a:off x="5046676" y="7369104"/>
            <a:ext cx="4859324" cy="25933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10" name="Grenzstelle 9">
            <a:extLst>
              <a:ext uri="{FF2B5EF4-FFF2-40B4-BE49-F238E27FC236}">
                <a16:creationId xmlns:a16="http://schemas.microsoft.com/office/drawing/2014/main" id="{287186DD-D664-9F40-AF9B-FB571DDEAEB7}"/>
              </a:ext>
            </a:extLst>
          </p:cNvPr>
          <p:cNvSpPr>
            <a:spLocks noChangeAspect="1"/>
          </p:cNvSpPr>
          <p:nvPr userDrawn="1"/>
        </p:nvSpPr>
        <p:spPr>
          <a:xfrm>
            <a:off x="5046676" y="7381509"/>
            <a:ext cx="2835706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PULL BUOY</a:t>
            </a:r>
            <a:endParaRPr lang="de-DE" dirty="0"/>
          </a:p>
        </p:txBody>
      </p:sp>
      <p:sp>
        <p:nvSpPr>
          <p:cNvPr id="12" name="Grenzstelle 11">
            <a:extLst>
              <a:ext uri="{FF2B5EF4-FFF2-40B4-BE49-F238E27FC236}">
                <a16:creationId xmlns:a16="http://schemas.microsoft.com/office/drawing/2014/main" id="{B88EDEF0-FC7A-C142-94BD-90627576ED16}"/>
              </a:ext>
            </a:extLst>
          </p:cNvPr>
          <p:cNvSpPr>
            <a:spLocks noChangeAspect="1"/>
          </p:cNvSpPr>
          <p:nvPr userDrawn="1"/>
        </p:nvSpPr>
        <p:spPr>
          <a:xfrm>
            <a:off x="10457438" y="2276873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SPRÜNG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F0D5E89-EF47-FB41-A97D-330A6FAFF34A}"/>
              </a:ext>
            </a:extLst>
          </p:cNvPr>
          <p:cNvSpPr/>
          <p:nvPr userDrawn="1"/>
        </p:nvSpPr>
        <p:spPr>
          <a:xfrm>
            <a:off x="10457438" y="1562471"/>
            <a:ext cx="4506518" cy="39960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C6FF9D7-0726-5647-B120-F1282F00450E}"/>
              </a:ext>
            </a:extLst>
          </p:cNvPr>
          <p:cNvSpPr/>
          <p:nvPr userDrawn="1"/>
        </p:nvSpPr>
        <p:spPr>
          <a:xfrm>
            <a:off x="10457438" y="5960639"/>
            <a:ext cx="4506518" cy="39960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15" name="Grenzstelle 14">
            <a:extLst>
              <a:ext uri="{FF2B5EF4-FFF2-40B4-BE49-F238E27FC236}">
                <a16:creationId xmlns:a16="http://schemas.microsoft.com/office/drawing/2014/main" id="{8AB42F4A-CF23-F04B-9C8A-5E9CBDAD8B29}"/>
              </a:ext>
            </a:extLst>
          </p:cNvPr>
          <p:cNvSpPr>
            <a:spLocks noChangeAspect="1"/>
          </p:cNvSpPr>
          <p:nvPr userDrawn="1"/>
        </p:nvSpPr>
        <p:spPr>
          <a:xfrm>
            <a:off x="10457438" y="1569031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SPRÜNGE</a:t>
            </a:r>
            <a:endParaRPr lang="de-DE" dirty="0"/>
          </a:p>
        </p:txBody>
      </p:sp>
      <p:sp>
        <p:nvSpPr>
          <p:cNvPr id="16" name="Grenzstelle 15">
            <a:extLst>
              <a:ext uri="{FF2B5EF4-FFF2-40B4-BE49-F238E27FC236}">
                <a16:creationId xmlns:a16="http://schemas.microsoft.com/office/drawing/2014/main" id="{B4FDD60C-CB0B-B844-9D68-1C24017E21E8}"/>
              </a:ext>
            </a:extLst>
          </p:cNvPr>
          <p:cNvSpPr>
            <a:spLocks noChangeAspect="1"/>
          </p:cNvSpPr>
          <p:nvPr userDrawn="1"/>
        </p:nvSpPr>
        <p:spPr>
          <a:xfrm>
            <a:off x="10469905" y="5971430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BRUST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8450EF3-7301-7A4F-BB7F-60A0597B8A95}"/>
              </a:ext>
            </a:extLst>
          </p:cNvPr>
          <p:cNvSpPr/>
          <p:nvPr userDrawn="1"/>
        </p:nvSpPr>
        <p:spPr>
          <a:xfrm>
            <a:off x="-56564" y="-2861810"/>
            <a:ext cx="4853100" cy="26642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b="1" dirty="0"/>
          </a:p>
        </p:txBody>
      </p:sp>
      <p:sp>
        <p:nvSpPr>
          <p:cNvPr id="18" name="Grenzstelle 17">
            <a:extLst>
              <a:ext uri="{FF2B5EF4-FFF2-40B4-BE49-F238E27FC236}">
                <a16:creationId xmlns:a16="http://schemas.microsoft.com/office/drawing/2014/main" id="{0F797B18-BF6B-3F4F-923A-2B876BDDD6A1}"/>
              </a:ext>
            </a:extLst>
          </p:cNvPr>
          <p:cNvSpPr>
            <a:spLocks noChangeAspect="1"/>
          </p:cNvSpPr>
          <p:nvPr userDrawn="1"/>
        </p:nvSpPr>
        <p:spPr>
          <a:xfrm>
            <a:off x="-56564" y="-2861811"/>
            <a:ext cx="2835706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800" dirty="0"/>
              <a:t>BRETT VORNE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AC077FE-5C7A-014B-B81D-33614C49B381}"/>
              </a:ext>
            </a:extLst>
          </p:cNvPr>
          <p:cNvSpPr/>
          <p:nvPr userDrawn="1"/>
        </p:nvSpPr>
        <p:spPr>
          <a:xfrm>
            <a:off x="0" y="7369105"/>
            <a:ext cx="4802760" cy="25875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8E44467-DB75-F044-B3EF-B1AB37397839}"/>
              </a:ext>
            </a:extLst>
          </p:cNvPr>
          <p:cNvSpPr/>
          <p:nvPr userDrawn="1"/>
        </p:nvSpPr>
        <p:spPr>
          <a:xfrm>
            <a:off x="-5114520" y="-2835696"/>
            <a:ext cx="4506518" cy="39960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2" name="Grenzstelle 21">
            <a:extLst>
              <a:ext uri="{FF2B5EF4-FFF2-40B4-BE49-F238E27FC236}">
                <a16:creationId xmlns:a16="http://schemas.microsoft.com/office/drawing/2014/main" id="{E1BC26DF-50F8-104D-854B-B6CE50E9DAEF}"/>
              </a:ext>
            </a:extLst>
          </p:cNvPr>
          <p:cNvSpPr>
            <a:spLocks noChangeAspect="1"/>
          </p:cNvSpPr>
          <p:nvPr userDrawn="1"/>
        </p:nvSpPr>
        <p:spPr>
          <a:xfrm>
            <a:off x="-5114520" y="-2861810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STEHEN</a:t>
            </a:r>
            <a:endParaRPr lang="de-DE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E72A709-2D79-5E4F-880F-A55549EE81C1}"/>
              </a:ext>
            </a:extLst>
          </p:cNvPr>
          <p:cNvSpPr/>
          <p:nvPr userDrawn="1"/>
        </p:nvSpPr>
        <p:spPr>
          <a:xfrm>
            <a:off x="-5114520" y="1562471"/>
            <a:ext cx="4506518" cy="39960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DE5A6F7-4881-FE44-BF88-0AECDF2128D1}"/>
              </a:ext>
            </a:extLst>
          </p:cNvPr>
          <p:cNvSpPr/>
          <p:nvPr userDrawn="1"/>
        </p:nvSpPr>
        <p:spPr>
          <a:xfrm>
            <a:off x="-5114520" y="5960639"/>
            <a:ext cx="4506518" cy="39960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5" name="Grenzstelle 24">
            <a:extLst>
              <a:ext uri="{FF2B5EF4-FFF2-40B4-BE49-F238E27FC236}">
                <a16:creationId xmlns:a16="http://schemas.microsoft.com/office/drawing/2014/main" id="{F73130CB-E7D8-AD4B-AF8A-8B212C0D0B27}"/>
              </a:ext>
            </a:extLst>
          </p:cNvPr>
          <p:cNvSpPr>
            <a:spLocks noChangeAspect="1"/>
          </p:cNvSpPr>
          <p:nvPr userDrawn="1"/>
        </p:nvSpPr>
        <p:spPr>
          <a:xfrm>
            <a:off x="-5114520" y="1569031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IM WASSER</a:t>
            </a:r>
            <a:endParaRPr lang="de-DE" dirty="0"/>
          </a:p>
        </p:txBody>
      </p:sp>
      <p:sp>
        <p:nvSpPr>
          <p:cNvPr id="27" name="Grenzstelle 26">
            <a:extLst>
              <a:ext uri="{FF2B5EF4-FFF2-40B4-BE49-F238E27FC236}">
                <a16:creationId xmlns:a16="http://schemas.microsoft.com/office/drawing/2014/main" id="{92866DF4-DB38-D34E-9665-D6644572BB6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1509"/>
            <a:ext cx="2835706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800" dirty="0"/>
              <a:t>BRETT RÜCKEN</a:t>
            </a:r>
          </a:p>
        </p:txBody>
      </p:sp>
      <p:sp>
        <p:nvSpPr>
          <p:cNvPr id="28" name="Grenzstelle 27">
            <a:extLst>
              <a:ext uri="{FF2B5EF4-FFF2-40B4-BE49-F238E27FC236}">
                <a16:creationId xmlns:a16="http://schemas.microsoft.com/office/drawing/2014/main" id="{3138C8AE-A9C3-8D4B-A532-968CAB61B017}"/>
              </a:ext>
            </a:extLst>
          </p:cNvPr>
          <p:cNvSpPr>
            <a:spLocks noChangeAspect="1"/>
          </p:cNvSpPr>
          <p:nvPr userDrawn="1"/>
        </p:nvSpPr>
        <p:spPr>
          <a:xfrm>
            <a:off x="-5088769" y="5960639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DELFIN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1F336E8-00FA-6B45-B95A-CC380A0E41D0}"/>
              </a:ext>
            </a:extLst>
          </p:cNvPr>
          <p:cNvSpPr txBox="1"/>
          <p:nvPr userDrawn="1"/>
        </p:nvSpPr>
        <p:spPr>
          <a:xfrm>
            <a:off x="849017" y="1562471"/>
            <a:ext cx="5906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 findest die Figuren indem du rauszoomst. (Ansicht - Zoom)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Den Zoom findest du außerdem unten rechts</a:t>
            </a:r>
          </a:p>
          <a:p>
            <a:endParaRPr lang="de-DE" sz="1600" dirty="0"/>
          </a:p>
          <a:p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TIPP: </a:t>
            </a:r>
          </a:p>
          <a:p>
            <a:r>
              <a:rPr lang="de-DE" sz="1600" dirty="0"/>
              <a:t>Lege dir alles was du brauchst in die Mitte, </a:t>
            </a:r>
            <a:r>
              <a:rPr lang="de-DE" sz="1600" b="1" dirty="0"/>
              <a:t>kopiere</a:t>
            </a:r>
            <a:r>
              <a:rPr lang="de-DE" sz="1600" dirty="0"/>
              <a:t> es dir und füge es auf einer neuen Folie ein!</a:t>
            </a:r>
          </a:p>
          <a:p>
            <a:r>
              <a:rPr lang="de-DE" sz="1600" dirty="0"/>
              <a:t>So behältst du Ordnung in deiner Klasse. </a:t>
            </a:r>
          </a:p>
          <a:p>
            <a:endParaRPr lang="de-DE" sz="1600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7E708D09-C9DE-D843-86A6-C844836B0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8" y="2425658"/>
            <a:ext cx="706191" cy="69750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1A02DF1-A622-1D4E-82C2-73EB60350A24}"/>
              </a:ext>
            </a:extLst>
          </p:cNvPr>
          <p:cNvSpPr/>
          <p:nvPr userDrawn="1"/>
        </p:nvSpPr>
        <p:spPr>
          <a:xfrm>
            <a:off x="738186" y="561454"/>
            <a:ext cx="73356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>
                <a:solidFill>
                  <a:srgbClr val="FF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DEINE SCHWIMMKLASSE</a:t>
            </a:r>
            <a:endParaRPr lang="de-DE" sz="5400" b="1" dirty="0">
              <a:solidFill>
                <a:srgbClr val="FF6B6B"/>
              </a:solidFill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4F06D312-548B-5049-967E-72D76EF347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468" y="1969385"/>
            <a:ext cx="2590800" cy="5207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BED9445-5626-2545-B163-F0BBC1B788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B00E-FCA9-0341-9271-E65FD2862D9E}" type="datetime1">
              <a:rPr lang="de-DE" smtClean="0"/>
              <a:t>06.09.19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6290" y="6356353"/>
            <a:ext cx="2228850" cy="365125"/>
          </a:xfrm>
        </p:spPr>
        <p:txBody>
          <a:bodyPr/>
          <a:lstStyle/>
          <a:p>
            <a:fld id="{400A8A2B-B298-1544-9A63-90AE205265F9}" type="datetime1">
              <a:rPr lang="de-DE" smtClean="0"/>
              <a:t>06.09.19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8E44467-DB75-F044-B3EF-B1AB37397839}"/>
              </a:ext>
            </a:extLst>
          </p:cNvPr>
          <p:cNvSpPr/>
          <p:nvPr userDrawn="1"/>
        </p:nvSpPr>
        <p:spPr>
          <a:xfrm>
            <a:off x="-11563572" y="-3511153"/>
            <a:ext cx="10931616" cy="134678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2" name="Grenzstelle 21">
            <a:extLst>
              <a:ext uri="{FF2B5EF4-FFF2-40B4-BE49-F238E27FC236}">
                <a16:creationId xmlns:a16="http://schemas.microsoft.com/office/drawing/2014/main" id="{E1BC26DF-50F8-104D-854B-B6CE50E9DAEF}"/>
              </a:ext>
            </a:extLst>
          </p:cNvPr>
          <p:cNvSpPr>
            <a:spLocks noChangeAspect="1"/>
          </p:cNvSpPr>
          <p:nvPr userDrawn="1"/>
        </p:nvSpPr>
        <p:spPr>
          <a:xfrm>
            <a:off x="-11563572" y="-3511153"/>
            <a:ext cx="3730816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SPRUNGBECKEN</a:t>
            </a:r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90847D4-E156-7046-90E0-6C6767FB5559}"/>
              </a:ext>
            </a:extLst>
          </p:cNvPr>
          <p:cNvSpPr/>
          <p:nvPr userDrawn="1"/>
        </p:nvSpPr>
        <p:spPr>
          <a:xfrm>
            <a:off x="10641632" y="7533454"/>
            <a:ext cx="10931616" cy="11089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3" name="Grenzstelle 22">
            <a:extLst>
              <a:ext uri="{FF2B5EF4-FFF2-40B4-BE49-F238E27FC236}">
                <a16:creationId xmlns:a16="http://schemas.microsoft.com/office/drawing/2014/main" id="{9AF430B5-397B-5A45-9448-8022798C5AB9}"/>
              </a:ext>
            </a:extLst>
          </p:cNvPr>
          <p:cNvSpPr>
            <a:spLocks noChangeAspect="1"/>
          </p:cNvSpPr>
          <p:nvPr userDrawn="1"/>
        </p:nvSpPr>
        <p:spPr>
          <a:xfrm>
            <a:off x="10641632" y="7533454"/>
            <a:ext cx="7097124" cy="864098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SCHWIMMBECKEN AUSSCHNITT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79D94D6-E69C-CB45-A4BD-ED48CABF9CA4}"/>
              </a:ext>
            </a:extLst>
          </p:cNvPr>
          <p:cNvSpPr/>
          <p:nvPr userDrawn="1"/>
        </p:nvSpPr>
        <p:spPr>
          <a:xfrm>
            <a:off x="0" y="7533456"/>
            <a:ext cx="9906000" cy="11089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8" name="Grenzstelle 27">
            <a:extLst>
              <a:ext uri="{FF2B5EF4-FFF2-40B4-BE49-F238E27FC236}">
                <a16:creationId xmlns:a16="http://schemas.microsoft.com/office/drawing/2014/main" id="{72A45638-89DA-AE48-AA61-62B400882BB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533456"/>
            <a:ext cx="4232920" cy="864096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SCHWIMMBECKEN</a:t>
            </a:r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5D4A905-A763-944C-A9E4-DC9C61948C72}"/>
              </a:ext>
            </a:extLst>
          </p:cNvPr>
          <p:cNvSpPr/>
          <p:nvPr userDrawn="1"/>
        </p:nvSpPr>
        <p:spPr>
          <a:xfrm>
            <a:off x="10641632" y="-3511153"/>
            <a:ext cx="10931616" cy="103691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30" name="Grenzstelle 29">
            <a:extLst>
              <a:ext uri="{FF2B5EF4-FFF2-40B4-BE49-F238E27FC236}">
                <a16:creationId xmlns:a16="http://schemas.microsoft.com/office/drawing/2014/main" id="{80EF64F6-54A5-8642-AA7E-FBC48AA6FBA6}"/>
              </a:ext>
            </a:extLst>
          </p:cNvPr>
          <p:cNvSpPr>
            <a:spLocks noChangeAspect="1"/>
          </p:cNvSpPr>
          <p:nvPr userDrawn="1"/>
        </p:nvSpPr>
        <p:spPr>
          <a:xfrm>
            <a:off x="10641632" y="-3511153"/>
            <a:ext cx="5256585" cy="704904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SCHWIMMBECKEN 50M</a:t>
            </a:r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6BAD0E7-0939-FA4F-B194-DA701B9A049D}"/>
              </a:ext>
            </a:extLst>
          </p:cNvPr>
          <p:cNvSpPr/>
          <p:nvPr userDrawn="1"/>
        </p:nvSpPr>
        <p:spPr>
          <a:xfrm>
            <a:off x="-11563572" y="10845824"/>
            <a:ext cx="10931616" cy="77768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32" name="Grenzstelle 31">
            <a:extLst>
              <a:ext uri="{FF2B5EF4-FFF2-40B4-BE49-F238E27FC236}">
                <a16:creationId xmlns:a16="http://schemas.microsoft.com/office/drawing/2014/main" id="{550F54FF-EEE6-2944-9C69-5C3255252BDF}"/>
              </a:ext>
            </a:extLst>
          </p:cNvPr>
          <p:cNvSpPr>
            <a:spLocks noChangeAspect="1"/>
          </p:cNvSpPr>
          <p:nvPr userDrawn="1"/>
        </p:nvSpPr>
        <p:spPr>
          <a:xfrm>
            <a:off x="-11563572" y="10819317"/>
            <a:ext cx="3730816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SPRUNGTÜRME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B0F6BD0-74F8-014B-9313-93AE1996EFAE}"/>
              </a:ext>
            </a:extLst>
          </p:cNvPr>
          <p:cNvSpPr txBox="1"/>
          <p:nvPr userDrawn="1"/>
        </p:nvSpPr>
        <p:spPr>
          <a:xfrm>
            <a:off x="927165" y="1475842"/>
            <a:ext cx="8051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 findest die Schwimmbecken indem du rauszoomst. (Ansicht - Zoom)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Den Zoom findest du außerdem unten rechts.</a:t>
            </a:r>
          </a:p>
          <a:p>
            <a:endParaRPr lang="de-DE" dirty="0"/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TIPP: </a:t>
            </a:r>
          </a:p>
          <a:p>
            <a:r>
              <a:rPr lang="de-DE" dirty="0"/>
              <a:t>Lege dir alles was du brauchst in die Mitte, </a:t>
            </a:r>
            <a:r>
              <a:rPr lang="de-DE" b="1" dirty="0"/>
              <a:t>kopiere</a:t>
            </a:r>
            <a:r>
              <a:rPr lang="de-DE" dirty="0"/>
              <a:t> es dir und füge es auf einer neuen Folie ein!</a:t>
            </a:r>
          </a:p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2C343D6-09B0-7B4B-A8D3-3B03B7B0E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37" y="2420888"/>
            <a:ext cx="616228" cy="586168"/>
          </a:xfrm>
          <a:prstGeom prst="rect">
            <a:avLst/>
          </a:prstGeom>
        </p:spPr>
      </p:pic>
      <p:pic>
        <p:nvPicPr>
          <p:cNvPr id="16" name="Grafik 15" descr="Wegweiser">
            <a:extLst>
              <a:ext uri="{FF2B5EF4-FFF2-40B4-BE49-F238E27FC236}">
                <a16:creationId xmlns:a16="http://schemas.microsoft.com/office/drawing/2014/main" id="{BFF11E94-D2AA-044E-9A9D-83143D1A4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140" y="3322106"/>
            <a:ext cx="2473424" cy="247342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EB92485-FAC5-E94B-9877-6D3CB3AE8EE6}"/>
              </a:ext>
            </a:extLst>
          </p:cNvPr>
          <p:cNvSpPr txBox="1"/>
          <p:nvPr userDrawn="1"/>
        </p:nvSpPr>
        <p:spPr>
          <a:xfrm>
            <a:off x="4590309" y="403387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50m Schwimmbecken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B3AD6D-AE6A-784B-885E-D0A99B712F28}"/>
              </a:ext>
            </a:extLst>
          </p:cNvPr>
          <p:cNvSpPr txBox="1"/>
          <p:nvPr userDrawn="1"/>
        </p:nvSpPr>
        <p:spPr>
          <a:xfrm>
            <a:off x="2774727" y="3468967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Sprungbecken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6F16979-15F4-2242-8906-A339E10B5A65}"/>
              </a:ext>
            </a:extLst>
          </p:cNvPr>
          <p:cNvSpPr txBox="1"/>
          <p:nvPr userDrawn="1"/>
        </p:nvSpPr>
        <p:spPr>
          <a:xfrm>
            <a:off x="4168457" y="6302872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Schwimmbecken</a:t>
            </a:r>
          </a:p>
        </p:txBody>
      </p:sp>
      <p:pic>
        <p:nvPicPr>
          <p:cNvPr id="24" name="Grafik 23" descr="Wegweiser">
            <a:extLst>
              <a:ext uri="{FF2B5EF4-FFF2-40B4-BE49-F238E27FC236}">
                <a16:creationId xmlns:a16="http://schemas.microsoft.com/office/drawing/2014/main" id="{648822B9-D5CB-1F4F-AD03-17A2CAB3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4395" t="44187" b="32523"/>
          <a:stretch/>
        </p:blipFill>
        <p:spPr>
          <a:xfrm rot="5400000">
            <a:off x="3930150" y="5831305"/>
            <a:ext cx="1128004" cy="57606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C625E62-86E8-B54F-8FE8-B97B6EFCC90E}"/>
              </a:ext>
            </a:extLst>
          </p:cNvPr>
          <p:cNvSpPr txBox="1"/>
          <p:nvPr userDrawn="1"/>
        </p:nvSpPr>
        <p:spPr>
          <a:xfrm>
            <a:off x="927165" y="480758"/>
            <a:ext cx="6195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FF6B6B"/>
                </a:solidFill>
              </a:rPr>
              <a:t>SCHWIMMBECKEN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6215A15-0CB7-0144-8BF3-DB42F5C7B1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85048" y="1790480"/>
            <a:ext cx="2590800" cy="5207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F394F6D-8EC7-C243-9B7D-14C311020C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2851-BA6F-B541-8A30-127E224C4ACA}" type="datetime1">
              <a:rPr lang="de-DE" smtClean="0"/>
              <a:t>06.09.19</a:t>
            </a:fld>
            <a:endParaRPr lang="de-DE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2438" y="494217"/>
            <a:ext cx="8535698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 cap="none">
                <a:solidFill>
                  <a:srgbClr val="FF6B6B"/>
                </a:solidFill>
              </a:defRPr>
            </a:lvl1pPr>
          </a:lstStyle>
          <a:p>
            <a:r>
              <a:rPr lang="de-DE" dirty="0"/>
              <a:t>MASTERTITELFORMAT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immb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2851-BA6F-B541-8A30-127E224C4ACA}" type="datetime1">
              <a:rPr lang="de-DE" smtClean="0"/>
              <a:t>06.09.19</a:t>
            </a:fld>
            <a:endParaRPr lang="de-DE"/>
          </a:p>
        </p:txBody>
      </p:sp>
      <p:pic>
        <p:nvPicPr>
          <p:cNvPr id="5" name="Grafik 31">
            <a:extLst>
              <a:ext uri="{FF2B5EF4-FFF2-40B4-BE49-F238E27FC236}">
                <a16:creationId xmlns:a16="http://schemas.microsoft.com/office/drawing/2014/main" id="{5A300AAF-774A-5B42-99D5-9938BFACB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923" y="91967"/>
            <a:ext cx="5301473" cy="30737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69D474-9557-5E49-AFCA-974DB06EB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91967"/>
            <a:ext cx="3332762" cy="1932293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2438" y="494217"/>
            <a:ext cx="8535698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 cap="none">
                <a:solidFill>
                  <a:srgbClr val="FF6B6B"/>
                </a:solidFill>
              </a:defRPr>
            </a:lvl1pPr>
          </a:lstStyle>
          <a:p>
            <a:r>
              <a:rPr lang="de-DE" dirty="0"/>
              <a:t>MASTERTITELFORMAT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77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ungb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2851-BA6F-B541-8A30-127E224C4ACA}" type="datetime1">
              <a:rPr lang="de-DE" smtClean="0"/>
              <a:t>06.09.19</a:t>
            </a:fld>
            <a:endParaRPr lang="de-DE"/>
          </a:p>
        </p:txBody>
      </p:sp>
      <p:pic>
        <p:nvPicPr>
          <p:cNvPr id="5" name="Grafik 31">
            <a:extLst>
              <a:ext uri="{FF2B5EF4-FFF2-40B4-BE49-F238E27FC236}">
                <a16:creationId xmlns:a16="http://schemas.microsoft.com/office/drawing/2014/main" id="{5A300AAF-774A-5B42-99D5-9938BFACB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923" y="91967"/>
            <a:ext cx="5301473" cy="30737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69D474-9557-5E49-AFCA-974DB06EB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91967"/>
            <a:ext cx="3332762" cy="1932293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78583" y="-162637"/>
            <a:ext cx="8535698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 cap="none">
                <a:solidFill>
                  <a:srgbClr val="FF6B6B"/>
                </a:solidFill>
              </a:defRPr>
            </a:lvl1pPr>
          </a:lstStyle>
          <a:p>
            <a:r>
              <a:rPr lang="de-DE" dirty="0"/>
              <a:t>MASTERTITELFORMAT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496F31-DCA3-4E49-9B0A-6893B062A6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4" y="509940"/>
            <a:ext cx="9905999" cy="58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Meter Schwimmb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2851-BA6F-B541-8A30-127E224C4ACA}" type="datetime1">
              <a:rPr lang="de-DE" smtClean="0"/>
              <a:t>06.09.19</a:t>
            </a:fld>
            <a:endParaRPr lang="de-DE"/>
          </a:p>
        </p:txBody>
      </p:sp>
      <p:pic>
        <p:nvPicPr>
          <p:cNvPr id="5" name="Grafik 31">
            <a:extLst>
              <a:ext uri="{FF2B5EF4-FFF2-40B4-BE49-F238E27FC236}">
                <a16:creationId xmlns:a16="http://schemas.microsoft.com/office/drawing/2014/main" id="{5A300AAF-774A-5B42-99D5-9938BFACB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963" y="91967"/>
            <a:ext cx="4971589" cy="28824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69D474-9557-5E49-AFCA-974DB06EB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91967"/>
            <a:ext cx="3332762" cy="1932293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2438" y="494217"/>
            <a:ext cx="8535698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 cap="none">
                <a:solidFill>
                  <a:srgbClr val="FF6B6B"/>
                </a:solidFill>
              </a:defRPr>
            </a:lvl1pPr>
          </a:lstStyle>
          <a:p>
            <a:r>
              <a:rPr lang="de-DE" dirty="0"/>
              <a:t>MASTERTITELFORMAT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34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2851-BA6F-B541-8A30-127E224C4ACA}" type="datetime1">
              <a:rPr lang="de-DE" smtClean="0"/>
              <a:t>06.09.19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05C5D3-0E23-CC4E-A694-5C32581016A1}"/>
              </a:ext>
            </a:extLst>
          </p:cNvPr>
          <p:cNvSpPr txBox="1"/>
          <p:nvPr/>
        </p:nvSpPr>
        <p:spPr>
          <a:xfrm>
            <a:off x="1007176" y="1595113"/>
            <a:ext cx="8051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TIPP: </a:t>
            </a:r>
          </a:p>
          <a:p>
            <a:r>
              <a:rPr lang="de-DE" dirty="0"/>
              <a:t>Lege dir alles was du brauchst in die Mitte, </a:t>
            </a:r>
            <a:r>
              <a:rPr lang="de-DE" b="1" dirty="0"/>
              <a:t>kopiere</a:t>
            </a:r>
            <a:r>
              <a:rPr lang="de-DE" dirty="0"/>
              <a:t> es dir und füge es auf einer neuen Folie ein!</a:t>
            </a:r>
          </a:p>
          <a:p>
            <a:r>
              <a:rPr lang="de-DE" dirty="0"/>
              <a:t>So behältst du Ordnung in deinem Geräteraum. 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0804A6-A124-4C4E-A85D-1835054F4DE8}"/>
              </a:ext>
            </a:extLst>
          </p:cNvPr>
          <p:cNvSpPr txBox="1"/>
          <p:nvPr userDrawn="1"/>
        </p:nvSpPr>
        <p:spPr>
          <a:xfrm>
            <a:off x="987568" y="454011"/>
            <a:ext cx="4707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FF6B6B"/>
                </a:solidFill>
                <a:latin typeface="+mn-lt"/>
              </a:rPr>
              <a:t>GERÄTERAUM</a:t>
            </a:r>
            <a:endParaRPr lang="de-DE" sz="6000" b="1" dirty="0">
              <a:solidFill>
                <a:srgbClr val="FF6B6B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F0BF31-F8A4-364F-AF85-432329A16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23" y="1611859"/>
            <a:ext cx="902829" cy="8917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046522-5177-A146-B3DC-F75AEA49A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7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F5D72F8E-425D-3F4F-9E04-F4E74A0B64AA}"/>
              </a:ext>
            </a:extLst>
          </p:cNvPr>
          <p:cNvSpPr txBox="1"/>
          <p:nvPr userDrawn="1"/>
        </p:nvSpPr>
        <p:spPr>
          <a:xfrm>
            <a:off x="8098255" y="3615998"/>
            <a:ext cx="145919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de-DE"/>
            </a:defPPr>
            <a:lvl1pPr algn="ctr">
              <a:defRPr sz="1200"/>
            </a:lvl1pPr>
          </a:lstStyle>
          <a:p>
            <a:r>
              <a:rPr lang="de-DE" dirty="0"/>
              <a:t>WIMASU-SPORTLEHRKRÄFTE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4048ED7-9803-B847-8434-006B49F8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</p:spPr>
        <p:txBody>
          <a:bodyPr/>
          <a:lstStyle/>
          <a:p>
            <a:fld id="{15D12851-BA6F-B541-8A30-127E224C4ACA}" type="datetime1">
              <a:rPr lang="de-DE" smtClean="0"/>
              <a:t>06.09.19</a:t>
            </a:fld>
            <a:endParaRPr lang="de-DE"/>
          </a:p>
        </p:txBody>
      </p:sp>
      <p:sp>
        <p:nvSpPr>
          <p:cNvPr id="16" name="Richtungspfeil 15">
            <a:extLst>
              <a:ext uri="{FF2B5EF4-FFF2-40B4-BE49-F238E27FC236}">
                <a16:creationId xmlns:a16="http://schemas.microsoft.com/office/drawing/2014/main" id="{F496CDA5-D855-F14F-84D4-25A569BEB9E4}"/>
              </a:ext>
            </a:extLst>
          </p:cNvPr>
          <p:cNvSpPr/>
          <p:nvPr userDrawn="1"/>
        </p:nvSpPr>
        <p:spPr>
          <a:xfrm>
            <a:off x="2288704" y="2428587"/>
            <a:ext cx="1572345" cy="1000413"/>
          </a:xfrm>
          <a:prstGeom prst="homePlat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de-DE" sz="1200" dirty="0"/>
          </a:p>
        </p:txBody>
      </p:sp>
      <p:pic>
        <p:nvPicPr>
          <p:cNvPr id="17" name="Bild 4">
            <a:extLst>
              <a:ext uri="{FF2B5EF4-FFF2-40B4-BE49-F238E27FC236}">
                <a16:creationId xmlns:a16="http://schemas.microsoft.com/office/drawing/2014/main" id="{B91C5B24-4F42-2442-AAD1-A570D3122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8183" y="2793018"/>
            <a:ext cx="1417267" cy="263849"/>
          </a:xfrm>
          <a:prstGeom prst="rect">
            <a:avLst/>
          </a:prstGeom>
        </p:spPr>
      </p:pic>
      <p:pic>
        <p:nvPicPr>
          <p:cNvPr id="18" name="Bild 14">
            <a:extLst>
              <a:ext uri="{FF2B5EF4-FFF2-40B4-BE49-F238E27FC236}">
                <a16:creationId xmlns:a16="http://schemas.microsoft.com/office/drawing/2014/main" id="{C5312BE5-B9B5-3C40-BE4B-266FE408E5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3080" y="3538814"/>
            <a:ext cx="1795803" cy="259963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18303E6-9831-8B4E-8061-A56CB50A9C8D}"/>
              </a:ext>
            </a:extLst>
          </p:cNvPr>
          <p:cNvSpPr txBox="1"/>
          <p:nvPr userDrawn="1"/>
        </p:nvSpPr>
        <p:spPr>
          <a:xfrm>
            <a:off x="452437" y="1590769"/>
            <a:ext cx="917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 „Anordnen“ oder im Bereich „Bildformat“ lassen sich die Geräte spiegeln und im Bild nach vorne bzw. nach hinten schieben. Gruppiere abschließend deine Stationen zum Verschieben.</a:t>
            </a:r>
          </a:p>
        </p:txBody>
      </p:sp>
      <p:sp>
        <p:nvSpPr>
          <p:cNvPr id="20" name="Richtungspfeil 19">
            <a:extLst>
              <a:ext uri="{FF2B5EF4-FFF2-40B4-BE49-F238E27FC236}">
                <a16:creationId xmlns:a16="http://schemas.microsoft.com/office/drawing/2014/main" id="{53A8DCD8-7F7E-634A-94CC-4E9651B05D24}"/>
              </a:ext>
            </a:extLst>
          </p:cNvPr>
          <p:cNvSpPr/>
          <p:nvPr userDrawn="1"/>
        </p:nvSpPr>
        <p:spPr>
          <a:xfrm>
            <a:off x="5277097" y="2420641"/>
            <a:ext cx="2829207" cy="997384"/>
          </a:xfrm>
          <a:prstGeom prst="homePlat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de-DE" sz="1100" dirty="0"/>
              <a:t>Kopiere (</a:t>
            </a:r>
            <a:r>
              <a:rPr lang="de-DE" sz="1100" dirty="0" err="1"/>
              <a:t>Strg+c</a:t>
            </a:r>
            <a:r>
              <a:rPr lang="de-DE" sz="1100" dirty="0"/>
              <a:t>) die Geräte und füge (</a:t>
            </a:r>
            <a:r>
              <a:rPr lang="de-DE" sz="1100" dirty="0" err="1"/>
              <a:t>Strg+v</a:t>
            </a:r>
            <a:r>
              <a:rPr lang="de-DE" sz="1100" dirty="0"/>
              <a:t>) die Geräte ein. </a:t>
            </a:r>
            <a:br>
              <a:rPr lang="de-DE" sz="1100" dirty="0"/>
            </a:br>
            <a:r>
              <a:rPr lang="de-DE" sz="1100" dirty="0"/>
              <a:t>Das Gruppieren hilft dir Ordnung zu behalten. Gib deinem Aufbau mit einem Textfeld einen Namen.</a:t>
            </a:r>
          </a:p>
        </p:txBody>
      </p:sp>
      <p:sp>
        <p:nvSpPr>
          <p:cNvPr id="21" name="Richtungspfeil 20">
            <a:extLst>
              <a:ext uri="{FF2B5EF4-FFF2-40B4-BE49-F238E27FC236}">
                <a16:creationId xmlns:a16="http://schemas.microsoft.com/office/drawing/2014/main" id="{6E4D3CDF-CEE4-AA46-9413-45D232E1420C}"/>
              </a:ext>
            </a:extLst>
          </p:cNvPr>
          <p:cNvSpPr/>
          <p:nvPr userDrawn="1"/>
        </p:nvSpPr>
        <p:spPr>
          <a:xfrm rot="5400000">
            <a:off x="745016" y="3829531"/>
            <a:ext cx="1834155" cy="1253220"/>
          </a:xfrm>
          <a:prstGeom prst="homePlate">
            <a:avLst>
              <a:gd name="adj" fmla="val 48634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sz="1100" dirty="0"/>
              <a:t>Ein Klick und Ziehen an den Ecken vergrößert bzw. verkleinert deine Geräte. </a:t>
            </a:r>
            <a:br>
              <a:rPr lang="de-DE" sz="1100" dirty="0"/>
            </a:br>
            <a:r>
              <a:rPr lang="de-DE" sz="1100" dirty="0"/>
              <a:t>Skaliere IMMER alle (Strg + A) Geräte auf einmal!!! </a:t>
            </a:r>
          </a:p>
        </p:txBody>
      </p:sp>
      <p:sp>
        <p:nvSpPr>
          <p:cNvPr id="23" name="Richtungspfeil 22">
            <a:extLst>
              <a:ext uri="{FF2B5EF4-FFF2-40B4-BE49-F238E27FC236}">
                <a16:creationId xmlns:a16="http://schemas.microsoft.com/office/drawing/2014/main" id="{109EB63A-4240-7F4F-9102-44AAE31F28A4}"/>
              </a:ext>
            </a:extLst>
          </p:cNvPr>
          <p:cNvSpPr/>
          <p:nvPr userDrawn="1"/>
        </p:nvSpPr>
        <p:spPr>
          <a:xfrm rot="5400000">
            <a:off x="8269074" y="4467944"/>
            <a:ext cx="1117551" cy="1245127"/>
          </a:xfrm>
          <a:prstGeom prst="homePlate">
            <a:avLst>
              <a:gd name="adj" fmla="val 48634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sz="1100" dirty="0"/>
              <a:t>Neu Einfärben führt zu Druckdateien in Graustufen/ </a:t>
            </a:r>
            <a:r>
              <a:rPr lang="de-DE" sz="1100" dirty="0" err="1"/>
              <a:t>sw</a:t>
            </a:r>
            <a:r>
              <a:rPr lang="de-DE" sz="1100" dirty="0"/>
              <a:t>.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ED1E2C3-FC06-4444-90A2-E17AA577C777}"/>
              </a:ext>
            </a:extLst>
          </p:cNvPr>
          <p:cNvSpPr/>
          <p:nvPr userDrawn="1"/>
        </p:nvSpPr>
        <p:spPr>
          <a:xfrm>
            <a:off x="431299" y="411475"/>
            <a:ext cx="64605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dirty="0">
                <a:solidFill>
                  <a:srgbClr val="595959"/>
                </a:solidFill>
              </a:rPr>
              <a:t>GESTALTUNGSTIPPS</a:t>
            </a:r>
            <a:endParaRPr lang="de-DE" sz="1400" b="1" dirty="0">
              <a:solidFill>
                <a:srgbClr val="595959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17EA52F-EC85-2E4A-9CE1-B8D563A2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3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2">
            <a:extLst>
              <a:ext uri="{FF2B5EF4-FFF2-40B4-BE49-F238E27FC236}">
                <a16:creationId xmlns:a16="http://schemas.microsoft.com/office/drawing/2014/main" id="{90D3CB5F-1825-CB42-B7F7-AD10D8C23F32}"/>
              </a:ext>
            </a:extLst>
          </p:cNvPr>
          <p:cNvSpPr txBox="1">
            <a:spLocks/>
          </p:cNvSpPr>
          <p:nvPr userDrawn="1"/>
        </p:nvSpPr>
        <p:spPr>
          <a:xfrm>
            <a:off x="272480" y="296466"/>
            <a:ext cx="8535698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defRPr>
            </a:lvl1pPr>
          </a:lstStyle>
          <a:p>
            <a:endParaRPr lang="de-DE" sz="6000" dirty="0">
              <a:latin typeface="+mn-lt"/>
            </a:endParaRPr>
          </a:p>
        </p:txBody>
      </p:sp>
      <p:pic>
        <p:nvPicPr>
          <p:cNvPr id="38" name="Grafik 22">
            <a:extLst>
              <a:ext uri="{FF2B5EF4-FFF2-40B4-BE49-F238E27FC236}">
                <a16:creationId xmlns:a16="http://schemas.microsoft.com/office/drawing/2014/main" id="{90C1E7C0-C0B4-704A-A26A-6710EAABB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583022" y="3360480"/>
            <a:ext cx="1864360" cy="1122680"/>
          </a:xfrm>
          <a:prstGeom prst="rect">
            <a:avLst/>
          </a:prstGeom>
        </p:spPr>
      </p:pic>
      <p:pic>
        <p:nvPicPr>
          <p:cNvPr id="39" name="Grafik 23">
            <a:extLst>
              <a:ext uri="{FF2B5EF4-FFF2-40B4-BE49-F238E27FC236}">
                <a16:creationId xmlns:a16="http://schemas.microsoft.com/office/drawing/2014/main" id="{C750749A-71E1-E74A-A5F3-61DC8CBC6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858306" y="2627715"/>
            <a:ext cx="1864360" cy="112268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13C0C0A-4DAF-E449-A0B4-212BC5FC3E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5062" y="2864209"/>
            <a:ext cx="1371600" cy="1518920"/>
          </a:xfrm>
          <a:prstGeom prst="rect">
            <a:avLst/>
          </a:prstGeom>
        </p:spPr>
      </p:pic>
      <p:pic>
        <p:nvPicPr>
          <p:cNvPr id="41" name="Grafik 3">
            <a:extLst>
              <a:ext uri="{FF2B5EF4-FFF2-40B4-BE49-F238E27FC236}">
                <a16:creationId xmlns:a16="http://schemas.microsoft.com/office/drawing/2014/main" id="{49897FD5-A093-CB44-925E-A7A279899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5072" y="2854232"/>
            <a:ext cx="1864360" cy="1122680"/>
          </a:xfrm>
          <a:prstGeom prst="rect">
            <a:avLst/>
          </a:prstGeom>
        </p:spPr>
      </p:pic>
      <p:pic>
        <p:nvPicPr>
          <p:cNvPr id="42" name="Grafik 5">
            <a:extLst>
              <a:ext uri="{FF2B5EF4-FFF2-40B4-BE49-F238E27FC236}">
                <a16:creationId xmlns:a16="http://schemas.microsoft.com/office/drawing/2014/main" id="{285E7484-D5D2-A641-8336-7D72019516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3998" y="3121823"/>
            <a:ext cx="1473200" cy="153924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A3CCD57B-536F-384D-8B80-4EB04C26D2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83638" y="3627117"/>
            <a:ext cx="787400" cy="1132840"/>
          </a:xfrm>
          <a:prstGeom prst="rect">
            <a:avLst/>
          </a:prstGeom>
        </p:spPr>
      </p:pic>
      <p:pic>
        <p:nvPicPr>
          <p:cNvPr id="44" name="Grafik 10">
            <a:extLst>
              <a:ext uri="{FF2B5EF4-FFF2-40B4-BE49-F238E27FC236}">
                <a16:creationId xmlns:a16="http://schemas.microsoft.com/office/drawing/2014/main" id="{F8F9AB35-F919-6247-8922-6E78CB9669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1958" y="3759937"/>
            <a:ext cx="1473200" cy="1539240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9AF5AB4C-03C1-554A-8243-59780825EF02}"/>
              </a:ext>
            </a:extLst>
          </p:cNvPr>
          <p:cNvSpPr/>
          <p:nvPr userDrawn="1"/>
        </p:nvSpPr>
        <p:spPr>
          <a:xfrm>
            <a:off x="2290878" y="5712710"/>
            <a:ext cx="614680" cy="6146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9850" cmpd="thinThick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pic>
        <p:nvPicPr>
          <p:cNvPr id="46" name="Grafik 13">
            <a:extLst>
              <a:ext uri="{FF2B5EF4-FFF2-40B4-BE49-F238E27FC236}">
                <a16:creationId xmlns:a16="http://schemas.microsoft.com/office/drawing/2014/main" id="{86661CEA-6232-3141-BBF9-DC6854404C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346" y="2580754"/>
            <a:ext cx="1371600" cy="1518920"/>
          </a:xfrm>
          <a:prstGeom prst="rect">
            <a:avLst/>
          </a:prstGeom>
        </p:spPr>
      </p:pic>
      <p:pic>
        <p:nvPicPr>
          <p:cNvPr id="47" name="Grafik 14">
            <a:extLst>
              <a:ext uri="{FF2B5EF4-FFF2-40B4-BE49-F238E27FC236}">
                <a16:creationId xmlns:a16="http://schemas.microsoft.com/office/drawing/2014/main" id="{BDB0B2EA-0E0A-D248-B550-D0A3AC01C9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5282" y="2838368"/>
            <a:ext cx="1473200" cy="1539240"/>
          </a:xfrm>
          <a:prstGeom prst="rect">
            <a:avLst/>
          </a:prstGeom>
        </p:spPr>
      </p:pic>
      <p:pic>
        <p:nvPicPr>
          <p:cNvPr id="48" name="Grafik 15">
            <a:extLst>
              <a:ext uri="{FF2B5EF4-FFF2-40B4-BE49-F238E27FC236}">
                <a16:creationId xmlns:a16="http://schemas.microsoft.com/office/drawing/2014/main" id="{8BBB2CA7-F4A6-6748-A65E-37410F7C80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4922" y="3343662"/>
            <a:ext cx="787400" cy="1132840"/>
          </a:xfrm>
          <a:prstGeom prst="rect">
            <a:avLst/>
          </a:prstGeom>
        </p:spPr>
      </p:pic>
      <p:pic>
        <p:nvPicPr>
          <p:cNvPr id="49" name="Grafik 16">
            <a:extLst>
              <a:ext uri="{FF2B5EF4-FFF2-40B4-BE49-F238E27FC236}">
                <a16:creationId xmlns:a16="http://schemas.microsoft.com/office/drawing/2014/main" id="{8D8EABFE-ADA4-1048-B500-5930B3A9E3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3242" y="3476482"/>
            <a:ext cx="1473200" cy="1539240"/>
          </a:xfrm>
          <a:prstGeom prst="rect">
            <a:avLst/>
          </a:prstGeom>
        </p:spPr>
      </p:pic>
      <p:pic>
        <p:nvPicPr>
          <p:cNvPr id="50" name="Grafik 17">
            <a:extLst>
              <a:ext uri="{FF2B5EF4-FFF2-40B4-BE49-F238E27FC236}">
                <a16:creationId xmlns:a16="http://schemas.microsoft.com/office/drawing/2014/main" id="{FBD7F91D-A3F7-5740-9C9A-5FE930A2E3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4162" y="3568306"/>
            <a:ext cx="1371600" cy="1518920"/>
          </a:xfrm>
          <a:prstGeom prst="rect">
            <a:avLst/>
          </a:prstGeom>
        </p:spPr>
      </p:pic>
      <p:pic>
        <p:nvPicPr>
          <p:cNvPr id="51" name="Grafik 9">
            <a:extLst>
              <a:ext uri="{FF2B5EF4-FFF2-40B4-BE49-F238E27FC236}">
                <a16:creationId xmlns:a16="http://schemas.microsoft.com/office/drawing/2014/main" id="{22B0BEF2-C8DF-F643-9A10-145C761C5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5464302" y="2422349"/>
            <a:ext cx="3088640" cy="191516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356D5585-030C-7F4F-9E17-5D4AA11581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882" y="4391774"/>
            <a:ext cx="1864360" cy="1122680"/>
          </a:xfrm>
          <a:prstGeom prst="rect">
            <a:avLst/>
          </a:prstGeom>
        </p:spPr>
      </p:pic>
      <p:pic>
        <p:nvPicPr>
          <p:cNvPr id="53" name="Grafik 20">
            <a:extLst>
              <a:ext uri="{FF2B5EF4-FFF2-40B4-BE49-F238E27FC236}">
                <a16:creationId xmlns:a16="http://schemas.microsoft.com/office/drawing/2014/main" id="{02542FCE-C7D4-1949-A8B5-F47D50BACA9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46342" y="4403919"/>
            <a:ext cx="1864360" cy="1122680"/>
          </a:xfrm>
          <a:prstGeom prst="rect">
            <a:avLst/>
          </a:prstGeom>
        </p:spPr>
      </p:pic>
      <p:pic>
        <p:nvPicPr>
          <p:cNvPr id="54" name="Grafik 24">
            <a:extLst>
              <a:ext uri="{FF2B5EF4-FFF2-40B4-BE49-F238E27FC236}">
                <a16:creationId xmlns:a16="http://schemas.microsoft.com/office/drawing/2014/main" id="{CC87665F-E6D6-E84B-90D3-D52A42C1E6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6870" y="2221181"/>
            <a:ext cx="3088640" cy="1915160"/>
          </a:xfrm>
          <a:prstGeom prst="rect">
            <a:avLst/>
          </a:prstGeom>
        </p:spPr>
      </p:pic>
      <p:pic>
        <p:nvPicPr>
          <p:cNvPr id="55" name="Grafik 25">
            <a:extLst>
              <a:ext uri="{FF2B5EF4-FFF2-40B4-BE49-F238E27FC236}">
                <a16:creationId xmlns:a16="http://schemas.microsoft.com/office/drawing/2014/main" id="{4E1D7453-1E9E-A94C-9401-1C481424113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27726" y="2001725"/>
            <a:ext cx="3088640" cy="1915160"/>
          </a:xfrm>
          <a:prstGeom prst="rect">
            <a:avLst/>
          </a:prstGeom>
        </p:spPr>
      </p:pic>
      <p:sp>
        <p:nvSpPr>
          <p:cNvPr id="56" name="Rechteckige Legende 55">
            <a:extLst>
              <a:ext uri="{FF2B5EF4-FFF2-40B4-BE49-F238E27FC236}">
                <a16:creationId xmlns:a16="http://schemas.microsoft.com/office/drawing/2014/main" id="{E3B27434-5EB4-ED41-99FF-81E65C23320B}"/>
              </a:ext>
            </a:extLst>
          </p:cNvPr>
          <p:cNvSpPr/>
          <p:nvPr userDrawn="1"/>
        </p:nvSpPr>
        <p:spPr>
          <a:xfrm>
            <a:off x="4394092" y="1614259"/>
            <a:ext cx="1656184" cy="651851"/>
          </a:xfrm>
          <a:prstGeom prst="wedgeRectCallout">
            <a:avLst>
              <a:gd name="adj1" fmla="val 46577"/>
              <a:gd name="adj2" fmla="val 1049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Verwende Farben, um deiner Zeichnung mehr Tiefe zu geben.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E3CB708E-233B-AC43-9785-6A30D40BCD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168" y="1568450"/>
            <a:ext cx="741161" cy="732048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E0F12145-6D55-6345-85F7-21B6E0FCB22E}"/>
              </a:ext>
            </a:extLst>
          </p:cNvPr>
          <p:cNvSpPr/>
          <p:nvPr userDrawn="1"/>
        </p:nvSpPr>
        <p:spPr>
          <a:xfrm>
            <a:off x="7171182" y="5712710"/>
            <a:ext cx="614680" cy="6146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9850" cmpd="thinThick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59" name="Rechteckige Legende 58">
            <a:extLst>
              <a:ext uri="{FF2B5EF4-FFF2-40B4-BE49-F238E27FC236}">
                <a16:creationId xmlns:a16="http://schemas.microsoft.com/office/drawing/2014/main" id="{AAFAFD7F-BEF1-0B4C-B5C7-1E40696A45A1}"/>
              </a:ext>
            </a:extLst>
          </p:cNvPr>
          <p:cNvSpPr/>
          <p:nvPr userDrawn="1"/>
        </p:nvSpPr>
        <p:spPr>
          <a:xfrm>
            <a:off x="3379318" y="6020050"/>
            <a:ext cx="1656184" cy="651851"/>
          </a:xfrm>
          <a:prstGeom prst="wedgeRectCallout">
            <a:avLst>
              <a:gd name="adj1" fmla="val -70265"/>
              <a:gd name="adj2" fmla="val -255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Aufbauphasen helfen bei der Organisation. </a:t>
            </a:r>
          </a:p>
          <a:p>
            <a:pPr algn="ctr"/>
            <a:r>
              <a:rPr lang="de-DE" sz="1050" dirty="0"/>
              <a:t>Zuerst ..., dann ... .</a:t>
            </a:r>
          </a:p>
        </p:txBody>
      </p:sp>
      <p:pic>
        <p:nvPicPr>
          <p:cNvPr id="60" name="Grafik 20">
            <a:extLst>
              <a:ext uri="{FF2B5EF4-FFF2-40B4-BE49-F238E27FC236}">
                <a16:creationId xmlns:a16="http://schemas.microsoft.com/office/drawing/2014/main" id="{69703A82-9341-494A-8639-306C8BB5D8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29042" y="3652505"/>
            <a:ext cx="1864360" cy="112268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B85EE1FD-1FB1-6144-B7D7-CD5D3FE195C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9881" y="1639989"/>
            <a:ext cx="291345" cy="513323"/>
          </a:xfrm>
          <a:prstGeom prst="rect">
            <a:avLst/>
          </a:prstGeom>
          <a:effectLst>
            <a:outerShdw blurRad="381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62" name="Rechteckige Legende 61">
            <a:extLst>
              <a:ext uri="{FF2B5EF4-FFF2-40B4-BE49-F238E27FC236}">
                <a16:creationId xmlns:a16="http://schemas.microsoft.com/office/drawing/2014/main" id="{F73B683D-FEEB-9B43-82A5-AFFD2F2C0B86}"/>
              </a:ext>
            </a:extLst>
          </p:cNvPr>
          <p:cNvSpPr/>
          <p:nvPr userDrawn="1"/>
        </p:nvSpPr>
        <p:spPr>
          <a:xfrm>
            <a:off x="5965926" y="501161"/>
            <a:ext cx="1656184" cy="651851"/>
          </a:xfrm>
          <a:prstGeom prst="wedgeRectCallout">
            <a:avLst>
              <a:gd name="adj1" fmla="val 26033"/>
              <a:gd name="adj2" fmla="val 1000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Füge bei Bedarf Schatten in </a:t>
            </a:r>
            <a:r>
              <a:rPr lang="de-DE" sz="1050" dirty="0" err="1"/>
              <a:t>Powerpoint</a:t>
            </a:r>
            <a:r>
              <a:rPr lang="de-DE" sz="1050" dirty="0"/>
              <a:t> hinzu.</a:t>
            </a:r>
          </a:p>
        </p:txBody>
      </p:sp>
      <p:pic>
        <p:nvPicPr>
          <p:cNvPr id="63" name="Grafik 8">
            <a:extLst>
              <a:ext uri="{FF2B5EF4-FFF2-40B4-BE49-F238E27FC236}">
                <a16:creationId xmlns:a16="http://schemas.microsoft.com/office/drawing/2014/main" id="{AC4007E8-D3B0-B74F-A3E8-ABEAE394F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72" y="3945814"/>
            <a:ext cx="1371600" cy="1518920"/>
          </a:xfrm>
          <a:prstGeom prst="rect">
            <a:avLst/>
          </a:prstGeom>
        </p:spPr>
      </p:pic>
      <p:sp>
        <p:nvSpPr>
          <p:cNvPr id="64" name="Rechteckige Legende 63">
            <a:extLst>
              <a:ext uri="{FF2B5EF4-FFF2-40B4-BE49-F238E27FC236}">
                <a16:creationId xmlns:a16="http://schemas.microsoft.com/office/drawing/2014/main" id="{AC205C9B-F7A0-7348-86EE-82A665639D49}"/>
              </a:ext>
            </a:extLst>
          </p:cNvPr>
          <p:cNvSpPr/>
          <p:nvPr userDrawn="1"/>
        </p:nvSpPr>
        <p:spPr>
          <a:xfrm>
            <a:off x="975374" y="1845766"/>
            <a:ext cx="2259928" cy="690606"/>
          </a:xfrm>
          <a:prstGeom prst="wedgeRectCallout">
            <a:avLst>
              <a:gd name="adj1" fmla="val 18971"/>
              <a:gd name="adj2" fmla="val 1282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Markiere IMMER alle Geräte gleichzeitig, um die Größe zu ändern! So bleiben die Proportionen erhalten!</a:t>
            </a: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40193263-C596-174D-92A4-A7ECBD9EFDC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701" y="482253"/>
            <a:ext cx="741161" cy="732048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4499A5A2-AB81-704D-9FC8-1D1C17221A8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10" y="5979951"/>
            <a:ext cx="741161" cy="732048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BDD3FBF7-6329-3A42-B071-EDD5EA27B57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4" y="1825045"/>
            <a:ext cx="741161" cy="732048"/>
          </a:xfrm>
          <a:prstGeom prst="rect">
            <a:avLst/>
          </a:prstGeom>
        </p:spPr>
      </p:pic>
      <p:sp>
        <p:nvSpPr>
          <p:cNvPr id="68" name="Rechteck 67">
            <a:extLst>
              <a:ext uri="{FF2B5EF4-FFF2-40B4-BE49-F238E27FC236}">
                <a16:creationId xmlns:a16="http://schemas.microsoft.com/office/drawing/2014/main" id="{5265020F-0D1D-D344-98A2-AB74E8C80390}"/>
              </a:ext>
            </a:extLst>
          </p:cNvPr>
          <p:cNvSpPr/>
          <p:nvPr userDrawn="1"/>
        </p:nvSpPr>
        <p:spPr>
          <a:xfrm>
            <a:off x="560736" y="320324"/>
            <a:ext cx="4465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dirty="0">
                <a:solidFill>
                  <a:srgbClr val="595959"/>
                </a:solidFill>
              </a:rPr>
              <a:t>LAYOUTTIPPS</a:t>
            </a:r>
            <a:endParaRPr lang="de-DE" b="1" dirty="0">
              <a:solidFill>
                <a:srgbClr val="595959"/>
              </a:solidFill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1EBF96BB-5EF6-5E41-8C58-4158AA35FF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91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E0E-1A59-7046-B3C4-6D7B6D1E8F42}" type="datetime1">
              <a:rPr lang="de-DE" smtClean="0"/>
              <a:t>06.09.19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1DD4D7D-BDB9-1541-A692-BE6FB00033D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483" y="405562"/>
            <a:ext cx="956317" cy="9909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438" y="480058"/>
            <a:ext cx="8535698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E4E2-93CE-F947-B585-6115B77C1F7E}" type="datetime1">
              <a:rPr lang="de-DE" smtClean="0"/>
              <a:t>06.09.19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1"/>
            <a:ext cx="9906000" cy="801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4213054-5445-C04A-9CB6-9383FCFD6A31}"/>
              </a:ext>
            </a:extLst>
          </p:cNvPr>
          <p:cNvSpPr txBox="1"/>
          <p:nvPr userDrawn="1"/>
        </p:nvSpPr>
        <p:spPr>
          <a:xfrm>
            <a:off x="8441219" y="1255646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WIMASU</a:t>
            </a:r>
            <a:endParaRPr lang="de-DE" sz="105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C2DBAFA-412D-A242-99FF-355B5768FA54}"/>
              </a:ext>
            </a:extLst>
          </p:cNvPr>
          <p:cNvSpPr txBox="1"/>
          <p:nvPr userDrawn="1"/>
        </p:nvSpPr>
        <p:spPr>
          <a:xfrm rot="16200000">
            <a:off x="-223425" y="3668102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12D316B-9088-924D-9A00-7748C1E28DF2}"/>
              </a:ext>
            </a:extLst>
          </p:cNvPr>
          <p:cNvSpPr txBox="1"/>
          <p:nvPr userDrawn="1"/>
        </p:nvSpPr>
        <p:spPr>
          <a:xfrm>
            <a:off x="8096706" y="6531564"/>
            <a:ext cx="1782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 machen Sportunterricht</a:t>
            </a:r>
            <a:r>
              <a:rPr lang="de-DE" sz="1050" b="1" dirty="0">
                <a:solidFill>
                  <a:srgbClr val="FF827E"/>
                </a:solidFill>
              </a:rPr>
              <a:t>.</a:t>
            </a:r>
            <a:r>
              <a:rPr lang="de-DE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32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73" r:id="rId2"/>
    <p:sldLayoutId id="2147483727" r:id="rId3"/>
    <p:sldLayoutId id="2147483728" r:id="rId4"/>
    <p:sldLayoutId id="2147483729" r:id="rId5"/>
    <p:sldLayoutId id="2147483726" r:id="rId6"/>
    <p:sldLayoutId id="2147483725" r:id="rId7"/>
    <p:sldLayoutId id="2147483724" r:id="rId8"/>
    <p:sldLayoutId id="2147483674" r:id="rId9"/>
    <p:sldLayoutId id="2147483678" r:id="rId10"/>
    <p:sldLayoutId id="2147483679" r:id="rId11"/>
    <p:sldLayoutId id="2147483682" r:id="rId12"/>
    <p:sldLayoutId id="214748372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all" baseline="0">
          <a:solidFill>
            <a:srgbClr val="FF6B6B"/>
          </a:solidFill>
          <a:latin typeface="Azo Sans" charset="0"/>
          <a:ea typeface="Azo Sans" charset="0"/>
          <a:cs typeface="Azo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9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7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84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74114D73-A888-2647-A825-87989CD96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254" y="5106668"/>
            <a:ext cx="710505" cy="168594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3F8003B-6663-C74E-AEBE-F0822DB08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92" y="5157068"/>
            <a:ext cx="647700" cy="1651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F819291-7387-C84D-8F2A-7EC68A4E4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243" y="2237100"/>
            <a:ext cx="501974" cy="119112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F2C70BA-9B64-EC47-9E5D-57C83525A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99" y="2250868"/>
            <a:ext cx="457603" cy="116643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AA58B74-5A13-9E47-A210-1AC8CE480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73869" y="2250868"/>
            <a:ext cx="501974" cy="119112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F5750C5-4126-D343-BBD5-A0C4A23B1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1965" y="2281839"/>
            <a:ext cx="457603" cy="1166438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3AF3F22-B006-944C-A48F-19348EE56AC0}"/>
              </a:ext>
            </a:extLst>
          </p:cNvPr>
          <p:cNvGrpSpPr/>
          <p:nvPr/>
        </p:nvGrpSpPr>
        <p:grpSpPr>
          <a:xfrm>
            <a:off x="8375585" y="2292519"/>
            <a:ext cx="1043811" cy="1191125"/>
            <a:chOff x="8218084" y="2291039"/>
            <a:chExt cx="1043811" cy="1191125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87198267-7045-9349-9A5E-20985439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59921" y="2291039"/>
              <a:ext cx="501974" cy="1191125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AC6604A2-A364-0146-887B-6B6B22F76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218084" y="2315726"/>
              <a:ext cx="457603" cy="1166438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DD45B4F1-F8D3-1445-80E9-DF6A7044E0C1}"/>
              </a:ext>
            </a:extLst>
          </p:cNvPr>
          <p:cNvGrpSpPr/>
          <p:nvPr/>
        </p:nvGrpSpPr>
        <p:grpSpPr>
          <a:xfrm>
            <a:off x="8150499" y="5172658"/>
            <a:ext cx="1365377" cy="1191125"/>
            <a:chOff x="7537586" y="3389686"/>
            <a:chExt cx="1365377" cy="119112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1DACEBD9-1C05-2B44-993F-08604BE0C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400989" y="3389686"/>
              <a:ext cx="501974" cy="1191125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D2CC6F30-085E-A047-8B89-A4C2AEB32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7586" y="3411935"/>
              <a:ext cx="457603" cy="1166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23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C9A67456-6004-E146-A4F1-8A2FC6C35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366" y="5368213"/>
            <a:ext cx="277342" cy="238941"/>
          </a:xfrm>
          <a:prstGeom prst="rect">
            <a:avLst/>
          </a:prstGeom>
        </p:spPr>
      </p:pic>
      <p:pic>
        <p:nvPicPr>
          <p:cNvPr id="54" name="Grafik 53" descr="Ein Bild, das drinnen, sitzend, Objekt, Loch enthält.&#10;&#10;&#10;&#10;Automatisch generierte Beschreibung">
            <a:extLst>
              <a:ext uri="{FF2B5EF4-FFF2-40B4-BE49-F238E27FC236}">
                <a16:creationId xmlns:a16="http://schemas.microsoft.com/office/drawing/2014/main" id="{E9C4874B-8909-B640-9151-066E161F3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878" y="5947005"/>
            <a:ext cx="317279" cy="212094"/>
          </a:xfrm>
          <a:prstGeom prst="rect">
            <a:avLst/>
          </a:prstGeom>
        </p:spPr>
      </p:pic>
      <p:pic>
        <p:nvPicPr>
          <p:cNvPr id="56" name="Grafik 55" descr="Ein Bild, das Objekt enthält.&#10;&#10;&#10;&#10;Automatisch generierte Beschreibung">
            <a:extLst>
              <a:ext uri="{FF2B5EF4-FFF2-40B4-BE49-F238E27FC236}">
                <a16:creationId xmlns:a16="http://schemas.microsoft.com/office/drawing/2014/main" id="{8E3746FF-E95B-0941-9A02-A9CA2227F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429" y="5611897"/>
            <a:ext cx="264314" cy="17892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1291026F-4F89-1B40-A427-1846F9CEB1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874" y="5790817"/>
            <a:ext cx="764288" cy="570447"/>
          </a:xfrm>
          <a:prstGeom prst="rect">
            <a:avLst/>
          </a:prstGeom>
        </p:spPr>
      </p:pic>
      <p:pic>
        <p:nvPicPr>
          <p:cNvPr id="5" name="Grafik 4" descr="Ein Bild, das Objekt enthält.&#10;&#10;&#10;&#10;Automatisch generierte Beschreibung">
            <a:extLst>
              <a:ext uri="{FF2B5EF4-FFF2-40B4-BE49-F238E27FC236}">
                <a16:creationId xmlns:a16="http://schemas.microsoft.com/office/drawing/2014/main" id="{8FB806C1-021E-2C4D-B701-10404571C3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34" y="5165972"/>
            <a:ext cx="391840" cy="535385"/>
          </a:xfrm>
          <a:prstGeom prst="rect">
            <a:avLst/>
          </a:prstGeom>
        </p:spPr>
      </p:pic>
      <p:pic>
        <p:nvPicPr>
          <p:cNvPr id="9" name="Grafik 8" descr="Ein Bild, das Objekt enthält.&#10;&#10;&#10;&#10;Automatisch generierte Beschreibung">
            <a:extLst>
              <a:ext uri="{FF2B5EF4-FFF2-40B4-BE49-F238E27FC236}">
                <a16:creationId xmlns:a16="http://schemas.microsoft.com/office/drawing/2014/main" id="{C7D3572E-FAA7-894A-B35D-1DFAB06A08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9730" y="4918690"/>
            <a:ext cx="377112" cy="495311"/>
          </a:xfrm>
          <a:prstGeom prst="rect">
            <a:avLst/>
          </a:prstGeom>
        </p:spPr>
      </p:pic>
      <p:pic>
        <p:nvPicPr>
          <p:cNvPr id="49" name="Bild 60">
            <a:extLst>
              <a:ext uri="{FF2B5EF4-FFF2-40B4-BE49-F238E27FC236}">
                <a16:creationId xmlns:a16="http://schemas.microsoft.com/office/drawing/2014/main" id="{28E64CB6-7FB7-874A-90FC-F283BB5568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611" y="5564041"/>
            <a:ext cx="264314" cy="1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rafik 140" descr="Ein Bild, das Möbel, Tisch enthält.&#10;&#10;&#10;&#10;Automatisch generierte Beschreibung">
            <a:extLst>
              <a:ext uri="{FF2B5EF4-FFF2-40B4-BE49-F238E27FC236}">
                <a16:creationId xmlns:a16="http://schemas.microsoft.com/office/drawing/2014/main" id="{C9E096CB-C732-9F4E-AE18-7C5E9067D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44778" y="16610179"/>
            <a:ext cx="967314" cy="750393"/>
          </a:xfrm>
          <a:prstGeom prst="rect">
            <a:avLst/>
          </a:prstGeom>
        </p:spPr>
      </p:pic>
      <p:pic>
        <p:nvPicPr>
          <p:cNvPr id="143" name="Grafik 142" descr="Ein Bild, das Tisch, Möbel enthält.&#10;&#10;&#10;&#10;Automatisch generierte Beschreibung">
            <a:extLst>
              <a:ext uri="{FF2B5EF4-FFF2-40B4-BE49-F238E27FC236}">
                <a16:creationId xmlns:a16="http://schemas.microsoft.com/office/drawing/2014/main" id="{9AFEC60B-07A8-FC49-A4B9-D808377BA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12207" y="16707609"/>
            <a:ext cx="1052166" cy="670370"/>
          </a:xfrm>
          <a:prstGeom prst="rect">
            <a:avLst/>
          </a:prstGeom>
        </p:spPr>
      </p:pic>
      <p:pic>
        <p:nvPicPr>
          <p:cNvPr id="145" name="Grafik 144" descr="Ein Bild, das Möbel, Tisch enthält.&#10;&#10;&#10;&#10;Automatisch generierte Beschreibung">
            <a:extLst>
              <a:ext uri="{FF2B5EF4-FFF2-40B4-BE49-F238E27FC236}">
                <a16:creationId xmlns:a16="http://schemas.microsoft.com/office/drawing/2014/main" id="{C4609EAA-21D1-F74D-9DDD-EB33BD7C14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2288" y="16854105"/>
            <a:ext cx="1127426" cy="750393"/>
          </a:xfrm>
          <a:prstGeom prst="rect">
            <a:avLst/>
          </a:prstGeom>
        </p:spPr>
      </p:pic>
      <p:pic>
        <p:nvPicPr>
          <p:cNvPr id="149" name="Grafik 148">
            <a:extLst>
              <a:ext uri="{FF2B5EF4-FFF2-40B4-BE49-F238E27FC236}">
                <a16:creationId xmlns:a16="http://schemas.microsoft.com/office/drawing/2014/main" id="{982E38B0-0002-0644-8238-243BD57EB5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52351" y="-1804395"/>
            <a:ext cx="9905999" cy="583811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9A37290-5CE3-EB43-B5F4-3ECF1B74F8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41369" y="15202168"/>
            <a:ext cx="3023468" cy="240233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7950B25-1E5C-7A42-8CEB-928D1C4808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38976" y="12106485"/>
            <a:ext cx="2304256" cy="240233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20A49E1-14CB-494A-9D7B-99C36AD030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8955" y="12127863"/>
            <a:ext cx="2116929" cy="24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fik 86" descr="Ein Bild, das Transport enthält.&#10;&#10;&#10;&#10;Automatisch generierte Beschreibung">
            <a:extLst>
              <a:ext uri="{FF2B5EF4-FFF2-40B4-BE49-F238E27FC236}">
                <a16:creationId xmlns:a16="http://schemas.microsoft.com/office/drawing/2014/main" id="{9C814411-350D-0C46-9897-7771F4E66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7088" y="2636911"/>
            <a:ext cx="522088" cy="459077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391DAF0C-7FF6-0942-BDE5-789ED1367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0794" y="3381194"/>
            <a:ext cx="522087" cy="396066"/>
          </a:xfrm>
          <a:prstGeom prst="rect">
            <a:avLst/>
          </a:prstGeom>
        </p:spPr>
      </p:pic>
      <p:pic>
        <p:nvPicPr>
          <p:cNvPr id="147" name="Grafik 146">
            <a:extLst>
              <a:ext uri="{FF2B5EF4-FFF2-40B4-BE49-F238E27FC236}">
                <a16:creationId xmlns:a16="http://schemas.microsoft.com/office/drawing/2014/main" id="{46E92C08-8986-884B-896F-DDCE180E3E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2890" y="3446882"/>
            <a:ext cx="621105" cy="558094"/>
          </a:xfrm>
          <a:prstGeom prst="rect">
            <a:avLst/>
          </a:prstGeom>
        </p:spPr>
      </p:pic>
      <p:pic>
        <p:nvPicPr>
          <p:cNvPr id="149" name="Grafik 148">
            <a:extLst>
              <a:ext uri="{FF2B5EF4-FFF2-40B4-BE49-F238E27FC236}">
                <a16:creationId xmlns:a16="http://schemas.microsoft.com/office/drawing/2014/main" id="{F339EDF4-C9A4-B84F-B82E-2F05FEB946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0683" y="4306289"/>
            <a:ext cx="441074" cy="459077"/>
          </a:xfrm>
          <a:prstGeom prst="rect">
            <a:avLst/>
          </a:prstGeom>
        </p:spPr>
      </p:pic>
      <p:pic>
        <p:nvPicPr>
          <p:cNvPr id="185" name="Grafik 184" descr="Ein Bild, das Werkzeug enthält.&#10;&#10;&#10;&#10;Automatisch generierte Beschreibung">
            <a:extLst>
              <a:ext uri="{FF2B5EF4-FFF2-40B4-BE49-F238E27FC236}">
                <a16:creationId xmlns:a16="http://schemas.microsoft.com/office/drawing/2014/main" id="{E40BF2CF-CBD4-7F41-B4C4-BB1E71508E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549" y="4770476"/>
            <a:ext cx="810136" cy="612103"/>
          </a:xfrm>
          <a:prstGeom prst="rect">
            <a:avLst/>
          </a:prstGeom>
        </p:spPr>
      </p:pic>
      <p:pic>
        <p:nvPicPr>
          <p:cNvPr id="189" name="Grafik 188" descr="Ein Bild, das Werkzeug enthält.&#10;&#10;&#10;&#10;Automatisch generierte Beschreibung">
            <a:extLst>
              <a:ext uri="{FF2B5EF4-FFF2-40B4-BE49-F238E27FC236}">
                <a16:creationId xmlns:a16="http://schemas.microsoft.com/office/drawing/2014/main" id="{5CA517AB-9A87-8942-AABF-CDB04F4488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634" y="4114593"/>
            <a:ext cx="864145" cy="603101"/>
          </a:xfrm>
          <a:prstGeom prst="rect">
            <a:avLst/>
          </a:prstGeom>
        </p:spPr>
      </p:pic>
      <p:pic>
        <p:nvPicPr>
          <p:cNvPr id="193" name="Grafik 192" descr="Ein Bild, das Objekt enthält.&#10;&#10;&#10;&#10;Automatisch generierte Beschreibung">
            <a:extLst>
              <a:ext uri="{FF2B5EF4-FFF2-40B4-BE49-F238E27FC236}">
                <a16:creationId xmlns:a16="http://schemas.microsoft.com/office/drawing/2014/main" id="{0E2F3FA3-760E-CB46-BFF9-1081692E3E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866" y="2836541"/>
            <a:ext cx="414069" cy="900151"/>
          </a:xfrm>
          <a:prstGeom prst="rect">
            <a:avLst/>
          </a:prstGeom>
        </p:spPr>
      </p:pic>
      <p:pic>
        <p:nvPicPr>
          <p:cNvPr id="195" name="Grafik 194" descr="Ein Bild, das ClipArt enthält.&#10;&#10;&#10;&#10;Automatisch generierte Beschreibung">
            <a:extLst>
              <a:ext uri="{FF2B5EF4-FFF2-40B4-BE49-F238E27FC236}">
                <a16:creationId xmlns:a16="http://schemas.microsoft.com/office/drawing/2014/main" id="{4951B827-91E7-1C4A-ADF3-024CE10655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698" y="2775344"/>
            <a:ext cx="315053" cy="900151"/>
          </a:xfrm>
          <a:prstGeom prst="rect">
            <a:avLst/>
          </a:prstGeom>
        </p:spPr>
      </p:pic>
      <p:pic>
        <p:nvPicPr>
          <p:cNvPr id="245" name="Grafik 244">
            <a:extLst>
              <a:ext uri="{FF2B5EF4-FFF2-40B4-BE49-F238E27FC236}">
                <a16:creationId xmlns:a16="http://schemas.microsoft.com/office/drawing/2014/main" id="{41FA9507-E1B8-2C4A-AC05-F86E4137BC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4091" y="2597989"/>
            <a:ext cx="513086" cy="585098"/>
          </a:xfrm>
          <a:prstGeom prst="rect">
            <a:avLst/>
          </a:prstGeom>
        </p:spPr>
      </p:pic>
      <p:pic>
        <p:nvPicPr>
          <p:cNvPr id="253" name="Grafik 252">
            <a:extLst>
              <a:ext uri="{FF2B5EF4-FFF2-40B4-BE49-F238E27FC236}">
                <a16:creationId xmlns:a16="http://schemas.microsoft.com/office/drawing/2014/main" id="{3FD6BCC8-3ED4-404C-B943-6A3DBC6BBA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828" y="2611279"/>
            <a:ext cx="469200" cy="1113355"/>
          </a:xfrm>
          <a:prstGeom prst="rect">
            <a:avLst/>
          </a:prstGeom>
        </p:spPr>
      </p:pic>
      <p:pic>
        <p:nvPicPr>
          <p:cNvPr id="255" name="Grafik 254">
            <a:extLst>
              <a:ext uri="{FF2B5EF4-FFF2-40B4-BE49-F238E27FC236}">
                <a16:creationId xmlns:a16="http://schemas.microsoft.com/office/drawing/2014/main" id="{ACE626BC-DA8B-944E-B457-3A27C24E28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482" y="2571765"/>
            <a:ext cx="459077" cy="11701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B36ADBF-794A-314E-BF85-3616C47A56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66953" y="-1433073"/>
            <a:ext cx="1017170" cy="7831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07E5978-D430-D344-BE7F-ADE0F10FE6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49536" y="-1556401"/>
            <a:ext cx="1107186" cy="8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7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rafik 101">
            <a:extLst>
              <a:ext uri="{FF2B5EF4-FFF2-40B4-BE49-F238E27FC236}">
                <a16:creationId xmlns:a16="http://schemas.microsoft.com/office/drawing/2014/main" id="{5E1D2D04-2821-7447-B6D1-EE790640D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53409" y="2086974"/>
            <a:ext cx="572935" cy="474997"/>
          </a:xfrm>
          <a:prstGeom prst="rect">
            <a:avLst/>
          </a:prstGeom>
        </p:spPr>
      </p:pic>
      <p:pic>
        <p:nvPicPr>
          <p:cNvPr id="103" name="Grafik 102">
            <a:extLst>
              <a:ext uri="{FF2B5EF4-FFF2-40B4-BE49-F238E27FC236}">
                <a16:creationId xmlns:a16="http://schemas.microsoft.com/office/drawing/2014/main" id="{11831253-6D64-A14B-87DB-19FBEDD89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256" y="4299883"/>
            <a:ext cx="337884" cy="303606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8E764D21-F914-3A48-A25E-DC1BE35984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468" y="4483369"/>
            <a:ext cx="239947" cy="249741"/>
          </a:xfrm>
          <a:prstGeom prst="rect">
            <a:avLst/>
          </a:prstGeom>
        </p:spPr>
      </p:pic>
      <p:pic>
        <p:nvPicPr>
          <p:cNvPr id="106" name="Grafik 105" descr="Ein Bild, das Objekt enthält.&#10;&#10;&#10;&#10;Automatisch generierte Beschreibung">
            <a:extLst>
              <a:ext uri="{FF2B5EF4-FFF2-40B4-BE49-F238E27FC236}">
                <a16:creationId xmlns:a16="http://schemas.microsoft.com/office/drawing/2014/main" id="{36C2DFEE-B28B-6248-936D-CC25CC7D27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328763" y="1943443"/>
            <a:ext cx="225256" cy="489688"/>
          </a:xfrm>
          <a:prstGeom prst="rect">
            <a:avLst/>
          </a:prstGeom>
          <a:effectLst>
            <a:outerShdw blurRad="152400" dist="266700" dir="318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7" name="Grafik 106" descr="Ein Bild, das ClipArt enthält.&#10;&#10;&#10;&#10;Automatisch generierte Beschreibung">
            <a:extLst>
              <a:ext uri="{FF2B5EF4-FFF2-40B4-BE49-F238E27FC236}">
                <a16:creationId xmlns:a16="http://schemas.microsoft.com/office/drawing/2014/main" id="{CDB7FD08-8935-514D-9F30-E27F460C2E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9872" flipH="1">
            <a:off x="3281320" y="2545641"/>
            <a:ext cx="183388" cy="523965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DFAFE8A4-7331-E841-9889-33FAB06824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1" y="1927990"/>
            <a:ext cx="259535" cy="323194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662168AC-5C76-0E4A-A2B2-8411171A3C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574" y="1178751"/>
            <a:ext cx="269329" cy="332988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B2812489-1317-A949-A984-8A93DE6C73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042" y="1969983"/>
            <a:ext cx="264431" cy="523966"/>
          </a:xfrm>
          <a:prstGeom prst="rect">
            <a:avLst/>
          </a:prstGeom>
        </p:spPr>
      </p:pic>
      <p:pic>
        <p:nvPicPr>
          <p:cNvPr id="117" name="Grafik 116">
            <a:extLst>
              <a:ext uri="{FF2B5EF4-FFF2-40B4-BE49-F238E27FC236}">
                <a16:creationId xmlns:a16="http://schemas.microsoft.com/office/drawing/2014/main" id="{25E924A9-076A-7A41-9B57-D68B2C2519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727" y="1296092"/>
            <a:ext cx="205669" cy="474997"/>
          </a:xfrm>
          <a:prstGeom prst="rect">
            <a:avLst/>
          </a:prstGeom>
        </p:spPr>
      </p:pic>
      <p:pic>
        <p:nvPicPr>
          <p:cNvPr id="118" name="Grafik 117">
            <a:extLst>
              <a:ext uri="{FF2B5EF4-FFF2-40B4-BE49-F238E27FC236}">
                <a16:creationId xmlns:a16="http://schemas.microsoft.com/office/drawing/2014/main" id="{9B2DD253-5CC3-694A-8322-C633672D7C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111" y="2504236"/>
            <a:ext cx="210566" cy="474997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4DDD85A0-ECAF-4D40-98B2-37836C24AF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425" y="3728342"/>
            <a:ext cx="279122" cy="318297"/>
          </a:xfrm>
          <a:prstGeom prst="rect">
            <a:avLst/>
          </a:prstGeom>
        </p:spPr>
      </p:pic>
      <p:pic>
        <p:nvPicPr>
          <p:cNvPr id="121" name="Grafik 120">
            <a:extLst>
              <a:ext uri="{FF2B5EF4-FFF2-40B4-BE49-F238E27FC236}">
                <a16:creationId xmlns:a16="http://schemas.microsoft.com/office/drawing/2014/main" id="{405FF2DF-A0A0-F346-B61C-06651766DA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264" y="2907421"/>
            <a:ext cx="279122" cy="274225"/>
          </a:xfrm>
          <a:prstGeom prst="rect">
            <a:avLst/>
          </a:prstGeom>
        </p:spPr>
      </p:pic>
      <p:pic>
        <p:nvPicPr>
          <p:cNvPr id="123" name="Grafik 122">
            <a:extLst>
              <a:ext uri="{FF2B5EF4-FFF2-40B4-BE49-F238E27FC236}">
                <a16:creationId xmlns:a16="http://schemas.microsoft.com/office/drawing/2014/main" id="{352532E5-EE59-7640-9BEC-B08153A130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527" y="1237333"/>
            <a:ext cx="249741" cy="636594"/>
          </a:xfrm>
          <a:prstGeom prst="rect">
            <a:avLst/>
          </a:prstGeom>
        </p:spPr>
      </p:pic>
      <p:pic>
        <p:nvPicPr>
          <p:cNvPr id="124" name="Grafik 123">
            <a:extLst>
              <a:ext uri="{FF2B5EF4-FFF2-40B4-BE49-F238E27FC236}">
                <a16:creationId xmlns:a16="http://schemas.microsoft.com/office/drawing/2014/main" id="{676505BE-FB6C-DA44-9E49-F06093FA19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98088">
            <a:off x="4406895" y="4635636"/>
            <a:ext cx="1090495" cy="843072"/>
          </a:xfrm>
          <a:prstGeom prst="rect">
            <a:avLst/>
          </a:prstGeom>
        </p:spPr>
      </p:pic>
      <p:pic>
        <p:nvPicPr>
          <p:cNvPr id="125" name="Grafik 124">
            <a:extLst>
              <a:ext uri="{FF2B5EF4-FFF2-40B4-BE49-F238E27FC236}">
                <a16:creationId xmlns:a16="http://schemas.microsoft.com/office/drawing/2014/main" id="{B0CB1B95-70F3-F848-B917-612F041A7C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426" y="3054472"/>
            <a:ext cx="1035512" cy="733106"/>
          </a:xfrm>
          <a:prstGeom prst="rect">
            <a:avLst/>
          </a:prstGeom>
        </p:spPr>
      </p:pic>
      <p:pic>
        <p:nvPicPr>
          <p:cNvPr id="126" name="Grafik 125">
            <a:extLst>
              <a:ext uri="{FF2B5EF4-FFF2-40B4-BE49-F238E27FC236}">
                <a16:creationId xmlns:a16="http://schemas.microsoft.com/office/drawing/2014/main" id="{F5C313B9-7C41-CE45-82F0-C897366FCF4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112">
            <a:off x="6340891" y="3349950"/>
            <a:ext cx="1328754" cy="916382"/>
          </a:xfrm>
          <a:prstGeom prst="rect">
            <a:avLst/>
          </a:prstGeom>
        </p:spPr>
      </p:pic>
      <p:pic>
        <p:nvPicPr>
          <p:cNvPr id="127" name="Grafik 126">
            <a:extLst>
              <a:ext uri="{FF2B5EF4-FFF2-40B4-BE49-F238E27FC236}">
                <a16:creationId xmlns:a16="http://schemas.microsoft.com/office/drawing/2014/main" id="{EB209ABF-653A-AC4C-9A78-E6E44B49BB0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611" y="2181042"/>
            <a:ext cx="391065" cy="323194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CDD7A10D-BC2E-4541-96A9-673E04CC75CF}"/>
              </a:ext>
            </a:extLst>
          </p:cNvPr>
          <p:cNvSpPr txBox="1">
            <a:spLocks/>
          </p:cNvSpPr>
          <p:nvPr/>
        </p:nvSpPr>
        <p:spPr>
          <a:xfrm>
            <a:off x="6837729" y="-77947"/>
            <a:ext cx="4757479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defRPr>
            </a:lvl1pPr>
          </a:lstStyle>
          <a:p>
            <a:r>
              <a:rPr lang="de-DE" dirty="0">
                <a:latin typeface="Calibri" charset="0"/>
                <a:ea typeface="Calibri" charset="0"/>
                <a:cs typeface="Calibri" charset="0"/>
              </a:rPr>
              <a:t>SPRINGEN</a:t>
            </a:r>
            <a:endParaRPr lang="de-DE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A097D2C-36BA-604F-A54A-79D633F255BF}"/>
              </a:ext>
            </a:extLst>
          </p:cNvPr>
          <p:cNvSpPr txBox="1">
            <a:spLocks/>
          </p:cNvSpPr>
          <p:nvPr/>
        </p:nvSpPr>
        <p:spPr>
          <a:xfrm>
            <a:off x="48394" y="-56388"/>
            <a:ext cx="4757479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defRPr>
            </a:lvl1pPr>
          </a:lstStyle>
          <a:p>
            <a:r>
              <a:rPr lang="de-DE" sz="4000" dirty="0">
                <a:latin typeface="Calibri" charset="0"/>
                <a:ea typeface="Calibri" charset="0"/>
                <a:cs typeface="Calibri" charset="0"/>
              </a:rPr>
              <a:t>BEISPIEL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26AA1CC-FF0F-BA42-B77E-4E04A55DA0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668" y="850675"/>
            <a:ext cx="246222" cy="58425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CE32507-3DB9-0241-9607-08162F873E7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22" y="1264014"/>
            <a:ext cx="246222" cy="15982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901678A-20C1-994F-BA17-33580F0E0F8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78" y="1225937"/>
            <a:ext cx="246222" cy="16126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A7D40D1-944E-1447-9A26-BB7C6903182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099" y="1237333"/>
            <a:ext cx="246222" cy="15982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A748C45-F576-AB43-9A0B-4D5AA97B861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632" y="1191043"/>
            <a:ext cx="246222" cy="16126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27C45C3-E1E0-FA48-8BB6-F44FDE499CE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099" y="1167130"/>
            <a:ext cx="246222" cy="15982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AC82C6F-215E-084D-9A93-F17961B503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920" y="1132067"/>
            <a:ext cx="246222" cy="1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Macintosh PowerPoint</Application>
  <PresentationFormat>A4-Papier (210 x 297 mm)</PresentationFormat>
  <Paragraphs>8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Azo Sans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wimasu.de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WIMASU Hallenplaner</dc:title>
  <dc:subject/>
  <dc:creator>Janes Veit, Christoph Walther</dc:creator>
  <cp:keywords/>
  <dc:description/>
  <cp:lastModifiedBy>Janes Veit</cp:lastModifiedBy>
  <cp:revision>257</cp:revision>
  <cp:lastPrinted>2017-05-20T20:00:50Z</cp:lastPrinted>
  <dcterms:created xsi:type="dcterms:W3CDTF">2017-03-08T19:41:00Z</dcterms:created>
  <dcterms:modified xsi:type="dcterms:W3CDTF">2019-09-06T18:06:21Z</dcterms:modified>
  <cp:category/>
</cp:coreProperties>
</file>