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4"/>
  </p:notesMasterIdLst>
  <p:sldIdLst>
    <p:sldId id="438" r:id="rId2"/>
    <p:sldId id="44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alloween" id="{7FBD5D37-99A9-A74A-AA7E-74B5A2CF18BC}">
          <p14:sldIdLst>
            <p14:sldId id="438"/>
            <p14:sldId id="44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E9B"/>
    <a:srgbClr val="ECCA3A"/>
    <a:srgbClr val="37ADA8"/>
    <a:srgbClr val="EC756F"/>
    <a:srgbClr val="A5A5A5"/>
    <a:srgbClr val="3BA3F7"/>
    <a:srgbClr val="A28C2A"/>
    <a:srgbClr val="BBA12F"/>
    <a:srgbClr val="FFD579"/>
    <a:srgbClr val="E8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17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1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E806D-0FF5-5044-862E-22B415E9906F}" type="datetimeFigureOut">
              <a:rPr lang="de-DE" smtClean="0"/>
              <a:t>31.10.21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A2698-7F99-FC4D-9BD4-8BD6FEA1E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50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4">
            <a:extLst>
              <a:ext uri="{FF2B5EF4-FFF2-40B4-BE49-F238E27FC236}">
                <a16:creationId xmlns:a16="http://schemas.microsoft.com/office/drawing/2014/main" id="{64B62261-B436-4842-9B0D-B280CFE6F9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0063" y="742950"/>
            <a:ext cx="7800975" cy="55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Mastertextformat bearbeiten</a:t>
            </a: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 – HALLOWEEN EDITION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416E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416E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Hallow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C465FAE-CE92-134D-95FE-BE3AB61234DF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416E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54D559-2572-C341-8ABF-F8CC7FCBF5C3}"/>
              </a:ext>
            </a:extLst>
          </p:cNvPr>
          <p:cNvSpPr/>
          <p:nvPr userDrawn="1"/>
        </p:nvSpPr>
        <p:spPr>
          <a:xfrm>
            <a:off x="-5174" y="6783923"/>
            <a:ext cx="9918000" cy="80133"/>
          </a:xfrm>
          <a:prstGeom prst="rect">
            <a:avLst/>
          </a:prstGeom>
          <a:solidFill>
            <a:srgbClr val="416E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 – HALLOWEEN EDITION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963B2D9-82CB-664A-A0AF-244860281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0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16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89745"/>
              </p:ext>
            </p:extLst>
          </p:nvPr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10DAAF02-6CF5-E04B-9831-C745A8DA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6988" y="1806126"/>
            <a:ext cx="939800" cy="5969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A4662429-080C-EB41-8BEA-9B6B7CA78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947" y="1678396"/>
            <a:ext cx="787400" cy="8509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62EE5F9-45AF-6649-A959-29C368F559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3894" y="1805396"/>
            <a:ext cx="711200" cy="5969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CB84E0B-2E3C-684C-BE2E-341F55A305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4734" y="1760946"/>
            <a:ext cx="838200" cy="6858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AD3337F-3D2A-FE4A-9494-1FBB78E372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6918" y="1844750"/>
            <a:ext cx="1155700" cy="508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128A2837-68AD-194E-B491-46171E5D421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673" t="6849" b="10181"/>
          <a:stretch/>
        </p:blipFill>
        <p:spPr>
          <a:xfrm>
            <a:off x="1498600" y="2597149"/>
            <a:ext cx="1622208" cy="100109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42DBA887-F377-454D-BA78-D71E26D116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9647" y="2824645"/>
            <a:ext cx="508000" cy="5461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F870DBDF-8A3C-984F-ABB0-B54022F3CF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5948" y="2716342"/>
            <a:ext cx="1295400" cy="7747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B4EE4FC3-073B-1749-B7F3-5162D3FD77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5267" y="2646720"/>
            <a:ext cx="673100" cy="9271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0E03B51D-CADD-1A48-86BE-62B9C62E8B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728683">
            <a:off x="8300849" y="2468965"/>
            <a:ext cx="939800" cy="11684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28CF6C6B-9D63-754A-9943-182E5152AF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06338" y="3791506"/>
            <a:ext cx="1181100" cy="6477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0BB3E176-5BF2-1340-8684-4589FC7D5F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36297" y="3670856"/>
            <a:ext cx="774700" cy="8890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2B50E282-077A-1240-B4A8-FF194BB712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51606" y="3830524"/>
            <a:ext cx="1168400" cy="5461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3035A2D9-3AE2-574A-BF3F-49320986343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32259" y="3670856"/>
            <a:ext cx="495300" cy="8128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2B359B5A-8A50-694E-A3F0-D1C87FCF6B8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82225" y="3747968"/>
            <a:ext cx="850900" cy="711200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06A2617C-E790-594B-8B00-11B0ED287F9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87997" y="4992780"/>
            <a:ext cx="609600" cy="2921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838716D3-2289-904A-93E4-2C4F1F26014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171006" y="4967380"/>
            <a:ext cx="1498600" cy="3429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495A44E3-0AD7-CF49-B40F-FEB71E7F840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374638" y="4762203"/>
            <a:ext cx="419100" cy="7366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7787D70C-8F1E-EA4D-9F49-49E2998C677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029118" y="4848924"/>
            <a:ext cx="1511300" cy="508000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924DC196-F035-E24F-977C-1DEC2DFDF1CD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652184" y="4820721"/>
            <a:ext cx="1003300" cy="571500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4DF425FC-B6E7-504F-AB4C-2D101A81516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541354" y="5838454"/>
            <a:ext cx="1536700" cy="584200"/>
          </a:xfrm>
          <a:prstGeom prst="rect">
            <a:avLst/>
          </a:prstGeom>
        </p:spPr>
      </p:pic>
      <p:pic>
        <p:nvPicPr>
          <p:cNvPr id="49" name="Grafik 48">
            <a:extLst>
              <a:ext uri="{FF2B5EF4-FFF2-40B4-BE49-F238E27FC236}">
                <a16:creationId xmlns:a16="http://schemas.microsoft.com/office/drawing/2014/main" id="{54A06C4F-4445-9C40-A74B-73B20E632272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272606" y="5874239"/>
            <a:ext cx="1295400" cy="4953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4E4F092A-F094-774F-97AB-100962B7EE0E}"/>
              </a:ext>
            </a:extLst>
          </p:cNvPr>
          <p:cNvPicPr>
            <a:picLocks noChangeAspect="1"/>
          </p:cNvPicPr>
          <p:nvPr/>
        </p:nvPicPr>
        <p:blipFill rotWithShape="1">
          <a:blip r:embed="rId24"/>
          <a:srcRect t="4557" b="3096"/>
          <a:stretch/>
        </p:blipFill>
        <p:spPr>
          <a:xfrm>
            <a:off x="4733288" y="5616575"/>
            <a:ext cx="1629412" cy="1010629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56E23618-98CE-604A-970B-27924EDEC3BA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779859" y="5766289"/>
            <a:ext cx="800100" cy="711200"/>
          </a:xfrm>
          <a:prstGeom prst="rect">
            <a:avLst/>
          </a:prstGeom>
        </p:spPr>
      </p:pic>
      <p:pic>
        <p:nvPicPr>
          <p:cNvPr id="55" name="Grafik 54">
            <a:extLst>
              <a:ext uri="{FF2B5EF4-FFF2-40B4-BE49-F238E27FC236}">
                <a16:creationId xmlns:a16="http://schemas.microsoft.com/office/drawing/2014/main" id="{3C7B9BFF-5E45-6B49-B699-6D6C4D453E9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566375" y="5851154"/>
            <a:ext cx="482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1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63949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Macintosh PowerPoint</Application>
  <PresentationFormat>A4-Papier (210 x 297 mm)</PresentationFormat>
  <Paragraphs>20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Regular</vt:lpstr>
      <vt:lpstr>Blankos</vt:lpstr>
      <vt:lpstr>PowerPoint-Präsentation</vt:lpstr>
      <vt:lpstr>PowerPoint-Präsentation</vt:lpstr>
    </vt:vector>
  </TitlesOfParts>
  <Manager>wimasu.de</Manager>
  <Company>WIMASU GmbH</Company>
  <LinksUpToDate>false</LinksUpToDate>
  <SharedDoc>false</SharedDoc>
  <HyperlinkBase>https://wimasu.de/memo-lauf/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Memo-Lauf. Halloween Edition by WIMASU</dc:title>
  <dc:subject>Memo-Lauf</dc:subject>
  <dc:creator>J. Veit, Ch. Walther</dc:creator>
  <cp:keywords>Staffellauf, kleine Spiele, Sportunterricht, Halloween</cp:keywords>
  <dc:description>© WIMASU GmbH 2021
 Alle Rechte vorbehalten. Alle Nachdrucke und digitale Weitergabe nur mit  ausdrücklicher schriftlicher Genehmigung.</dc:description>
  <cp:lastModifiedBy>Janes Veit</cp:lastModifiedBy>
  <cp:revision>751</cp:revision>
  <cp:lastPrinted>2020-10-12T13:58:54Z</cp:lastPrinted>
  <dcterms:created xsi:type="dcterms:W3CDTF">2020-04-06T14:31:41Z</dcterms:created>
  <dcterms:modified xsi:type="dcterms:W3CDTF">2021-10-31T21:46:45Z</dcterms:modified>
  <cp:category>Staffellauf, kleine Spiele, Sportunterricht, Halloween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right by">
    <vt:lpwstr>WIMASU</vt:lpwstr>
  </property>
</Properties>
</file>