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27" r:id="rId2"/>
  </p:sldMasterIdLst>
  <p:notesMasterIdLst>
    <p:notesMasterId r:id="rId13"/>
  </p:notesMasterIdLst>
  <p:sldIdLst>
    <p:sldId id="416" r:id="rId3"/>
    <p:sldId id="417" r:id="rId4"/>
    <p:sldId id="349" r:id="rId5"/>
    <p:sldId id="350" r:id="rId6"/>
    <p:sldId id="359" r:id="rId7"/>
    <p:sldId id="421" r:id="rId8"/>
    <p:sldId id="418" r:id="rId9"/>
    <p:sldId id="419" r:id="rId10"/>
    <p:sldId id="411" r:id="rId11"/>
    <p:sldId id="420" r:id="rId12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imasu - Hallenplaner" id="{6B4D568F-A5DD-224D-91AD-4908BC4D86C4}">
          <p14:sldIdLst>
            <p14:sldId id="416"/>
            <p14:sldId id="417"/>
            <p14:sldId id="349"/>
            <p14:sldId id="350"/>
            <p14:sldId id="359"/>
            <p14:sldId id="421"/>
          </p14:sldIdLst>
        </p14:section>
        <p14:section name="Bankstationen" id="{83F02D1C-4DEF-8C45-9AD1-D6B5F099BE70}">
          <p14:sldIdLst>
            <p14:sldId id="418"/>
          </p14:sldIdLst>
        </p14:section>
        <p14:section name="Kastenstationen" id="{D1C90604-EF27-1340-A8F9-BAE59EE43E06}">
          <p14:sldIdLst>
            <p14:sldId id="419"/>
          </p14:sldIdLst>
        </p14:section>
        <p14:section name="Spielfeld" id="{6E7122CA-AFED-A447-9D02-796F9A674346}">
          <p14:sldIdLst>
            <p14:sldId id="411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B6B"/>
    <a:srgbClr val="4ECEC4"/>
    <a:srgbClr val="2EA098"/>
    <a:srgbClr val="EBCB38"/>
    <a:srgbClr val="2970AB"/>
    <a:srgbClr val="1C4A70"/>
    <a:srgbClr val="1E5188"/>
    <a:srgbClr val="F0F0F0"/>
    <a:srgbClr val="59595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86672" autoAdjust="0"/>
  </p:normalViewPr>
  <p:slideViewPr>
    <p:cSldViewPr snapToObjects="1" showGuides="1">
      <p:cViewPr varScale="1">
        <p:scale>
          <a:sx n="181" d="100"/>
          <a:sy n="181" d="100"/>
        </p:scale>
        <p:origin x="4016" y="184"/>
      </p:cViewPr>
      <p:guideLst>
        <p:guide orient="horz" pos="3838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20034-D756-7849-B052-08FD5F14FAA5}" type="datetimeFigureOut">
              <a:rPr lang="de-DE" smtClean="0"/>
              <a:t>16.10.20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3D23F-87B4-C944-8922-A44ED7EB7C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3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00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52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25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88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2F94F75-E399-244B-853F-7F0B1ADFF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906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5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stenst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B78075-8880-4E4B-B507-9E7FC9573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Grafik 4" descr="Pfeil mit einer Linie: Kurve gegen den Uhrzeigersinn">
            <a:extLst>
              <a:ext uri="{FF2B5EF4-FFF2-40B4-BE49-F238E27FC236}">
                <a16:creationId xmlns:a16="http://schemas.microsoft.com/office/drawing/2014/main" id="{9FB07209-D695-5B40-94BE-8EB06BE9E1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866836" flipH="1">
            <a:off x="8765573" y="3929205"/>
            <a:ext cx="1119125" cy="11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1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D7175C-08CC-4240-B2F4-10103A837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3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lfe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0516E8D-C38A-3743-8386-31094488E377}"/>
              </a:ext>
            </a:extLst>
          </p:cNvPr>
          <p:cNvGrpSpPr/>
          <p:nvPr userDrawn="1"/>
        </p:nvGrpSpPr>
        <p:grpSpPr>
          <a:xfrm>
            <a:off x="1174" y="71616"/>
            <a:ext cx="9903500" cy="4039542"/>
            <a:chOff x="1174" y="71616"/>
            <a:chExt cx="9903500" cy="4039542"/>
          </a:xfrm>
        </p:grpSpPr>
        <p:sp>
          <p:nvSpPr>
            <p:cNvPr id="3" name="Trapez 2">
              <a:extLst>
                <a:ext uri="{FF2B5EF4-FFF2-40B4-BE49-F238E27FC236}">
                  <a16:creationId xmlns:a16="http://schemas.microsoft.com/office/drawing/2014/main" id="{9C638114-9EA3-1246-8EC4-7E2431933058}"/>
                </a:ext>
              </a:extLst>
            </p:cNvPr>
            <p:cNvSpPr/>
            <p:nvPr userDrawn="1"/>
          </p:nvSpPr>
          <p:spPr>
            <a:xfrm rot="5400000">
              <a:off x="541905" y="-467761"/>
              <a:ext cx="2674568" cy="3756029"/>
            </a:xfrm>
            <a:custGeom>
              <a:avLst/>
              <a:gdLst>
                <a:gd name="connsiteX0" fmla="*/ 0 w 1928841"/>
                <a:gd name="connsiteY0" fmla="*/ 1604122 h 1604122"/>
                <a:gd name="connsiteX1" fmla="*/ 401031 w 1928841"/>
                <a:gd name="connsiteY1" fmla="*/ 0 h 1604122"/>
                <a:gd name="connsiteX2" fmla="*/ 1527811 w 1928841"/>
                <a:gd name="connsiteY2" fmla="*/ 0 h 1604122"/>
                <a:gd name="connsiteX3" fmla="*/ 1928841 w 1928841"/>
                <a:gd name="connsiteY3" fmla="*/ 1604122 h 1604122"/>
                <a:gd name="connsiteX4" fmla="*/ 0 w 1928841"/>
                <a:gd name="connsiteY4" fmla="*/ 1604122 h 1604122"/>
                <a:gd name="connsiteX0" fmla="*/ 0 w 2766242"/>
                <a:gd name="connsiteY0" fmla="*/ 1604122 h 1604122"/>
                <a:gd name="connsiteX1" fmla="*/ 401031 w 2766242"/>
                <a:gd name="connsiteY1" fmla="*/ 0 h 1604122"/>
                <a:gd name="connsiteX2" fmla="*/ 1527811 w 2766242"/>
                <a:gd name="connsiteY2" fmla="*/ 0 h 1604122"/>
                <a:gd name="connsiteX3" fmla="*/ 2766242 w 2766242"/>
                <a:gd name="connsiteY3" fmla="*/ 1594497 h 1604122"/>
                <a:gd name="connsiteX4" fmla="*/ 0 w 2766242"/>
                <a:gd name="connsiteY4" fmla="*/ 1604122 h 1604122"/>
                <a:gd name="connsiteX0" fmla="*/ 0 w 2766242"/>
                <a:gd name="connsiteY0" fmla="*/ 3789056 h 3789056"/>
                <a:gd name="connsiteX1" fmla="*/ 401031 w 2766242"/>
                <a:gd name="connsiteY1" fmla="*/ 2184934 h 3789056"/>
                <a:gd name="connsiteX2" fmla="*/ 546034 w 2766242"/>
                <a:gd name="connsiteY2" fmla="*/ 0 h 3789056"/>
                <a:gd name="connsiteX3" fmla="*/ 2766242 w 2766242"/>
                <a:gd name="connsiteY3" fmla="*/ 3779431 h 3789056"/>
                <a:gd name="connsiteX4" fmla="*/ 0 w 2766242"/>
                <a:gd name="connsiteY4" fmla="*/ 3789056 h 3789056"/>
                <a:gd name="connsiteX0" fmla="*/ 3230 w 2769472"/>
                <a:gd name="connsiteY0" fmla="*/ 3789056 h 3789056"/>
                <a:gd name="connsiteX1" fmla="*/ 0 w 2769472"/>
                <a:gd name="connsiteY1" fmla="*/ 9624 h 3789056"/>
                <a:gd name="connsiteX2" fmla="*/ 549264 w 2769472"/>
                <a:gd name="connsiteY2" fmla="*/ 0 h 3789056"/>
                <a:gd name="connsiteX3" fmla="*/ 2769472 w 2769472"/>
                <a:gd name="connsiteY3" fmla="*/ 3779431 h 3789056"/>
                <a:gd name="connsiteX4" fmla="*/ 3230 w 2769472"/>
                <a:gd name="connsiteY4" fmla="*/ 3789056 h 3789056"/>
                <a:gd name="connsiteX0" fmla="*/ 84510 w 2769472"/>
                <a:gd name="connsiteY0" fmla="*/ 3789056 h 3789056"/>
                <a:gd name="connsiteX1" fmla="*/ 0 w 2769472"/>
                <a:gd name="connsiteY1" fmla="*/ 9624 h 3789056"/>
                <a:gd name="connsiteX2" fmla="*/ 549264 w 2769472"/>
                <a:gd name="connsiteY2" fmla="*/ 0 h 3789056"/>
                <a:gd name="connsiteX3" fmla="*/ 2769472 w 2769472"/>
                <a:gd name="connsiteY3" fmla="*/ 3779431 h 3789056"/>
                <a:gd name="connsiteX4" fmla="*/ 84510 w 2769472"/>
                <a:gd name="connsiteY4" fmla="*/ 3789056 h 3789056"/>
                <a:gd name="connsiteX0" fmla="*/ 8310 w 2693272"/>
                <a:gd name="connsiteY0" fmla="*/ 3789056 h 3789056"/>
                <a:gd name="connsiteX1" fmla="*/ 0 w 2693272"/>
                <a:gd name="connsiteY1" fmla="*/ 9624 h 3789056"/>
                <a:gd name="connsiteX2" fmla="*/ 473064 w 2693272"/>
                <a:gd name="connsiteY2" fmla="*/ 0 h 3789056"/>
                <a:gd name="connsiteX3" fmla="*/ 2693272 w 2693272"/>
                <a:gd name="connsiteY3" fmla="*/ 3779431 h 3789056"/>
                <a:gd name="connsiteX4" fmla="*/ 8310 w 2693272"/>
                <a:gd name="connsiteY4" fmla="*/ 3789056 h 3789056"/>
                <a:gd name="connsiteX0" fmla="*/ 8310 w 2678032"/>
                <a:gd name="connsiteY0" fmla="*/ 3789056 h 3789056"/>
                <a:gd name="connsiteX1" fmla="*/ 0 w 2678032"/>
                <a:gd name="connsiteY1" fmla="*/ 9624 h 3789056"/>
                <a:gd name="connsiteX2" fmla="*/ 473064 w 2678032"/>
                <a:gd name="connsiteY2" fmla="*/ 0 h 3789056"/>
                <a:gd name="connsiteX3" fmla="*/ 2678032 w 2678032"/>
                <a:gd name="connsiteY3" fmla="*/ 3779431 h 3789056"/>
                <a:gd name="connsiteX4" fmla="*/ 8310 w 2678032"/>
                <a:gd name="connsiteY4" fmla="*/ 3789056 h 3789056"/>
                <a:gd name="connsiteX0" fmla="*/ 8310 w 2674568"/>
                <a:gd name="connsiteY0" fmla="*/ 3789056 h 3789822"/>
                <a:gd name="connsiteX1" fmla="*/ 0 w 2674568"/>
                <a:gd name="connsiteY1" fmla="*/ 9624 h 3789822"/>
                <a:gd name="connsiteX2" fmla="*/ 473064 w 2674568"/>
                <a:gd name="connsiteY2" fmla="*/ 0 h 3789822"/>
                <a:gd name="connsiteX3" fmla="*/ 2674568 w 2674568"/>
                <a:gd name="connsiteY3" fmla="*/ 3789822 h 3789822"/>
                <a:gd name="connsiteX4" fmla="*/ 8310 w 2674568"/>
                <a:gd name="connsiteY4" fmla="*/ 3789056 h 3789822"/>
                <a:gd name="connsiteX0" fmla="*/ 8310 w 2674568"/>
                <a:gd name="connsiteY0" fmla="*/ 3779432 h 3780198"/>
                <a:gd name="connsiteX1" fmla="*/ 0 w 2674568"/>
                <a:gd name="connsiteY1" fmla="*/ 0 h 3780198"/>
                <a:gd name="connsiteX2" fmla="*/ 489176 w 2674568"/>
                <a:gd name="connsiteY2" fmla="*/ 26630 h 3780198"/>
                <a:gd name="connsiteX3" fmla="*/ 2674568 w 2674568"/>
                <a:gd name="connsiteY3" fmla="*/ 3780198 h 3780198"/>
                <a:gd name="connsiteX4" fmla="*/ 8310 w 2674568"/>
                <a:gd name="connsiteY4" fmla="*/ 3779432 h 3780198"/>
                <a:gd name="connsiteX0" fmla="*/ 8310 w 2674568"/>
                <a:gd name="connsiteY0" fmla="*/ 3755263 h 3756029"/>
                <a:gd name="connsiteX1" fmla="*/ 0 w 2674568"/>
                <a:gd name="connsiteY1" fmla="*/ 0 h 3756029"/>
                <a:gd name="connsiteX2" fmla="*/ 489176 w 2674568"/>
                <a:gd name="connsiteY2" fmla="*/ 2461 h 3756029"/>
                <a:gd name="connsiteX3" fmla="*/ 2674568 w 2674568"/>
                <a:gd name="connsiteY3" fmla="*/ 3756029 h 3756029"/>
                <a:gd name="connsiteX4" fmla="*/ 8310 w 2674568"/>
                <a:gd name="connsiteY4" fmla="*/ 3755263 h 375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568" h="3756029">
                  <a:moveTo>
                    <a:pt x="8310" y="3755263"/>
                  </a:moveTo>
                  <a:cubicBezTo>
                    <a:pt x="7233" y="2495452"/>
                    <a:pt x="1077" y="1259811"/>
                    <a:pt x="0" y="0"/>
                  </a:cubicBezTo>
                  <a:lnTo>
                    <a:pt x="489176" y="2461"/>
                  </a:lnTo>
                  <a:lnTo>
                    <a:pt x="2674568" y="3756029"/>
                  </a:lnTo>
                  <a:lnTo>
                    <a:pt x="8310" y="375526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0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rapez 2">
              <a:extLst>
                <a:ext uri="{FF2B5EF4-FFF2-40B4-BE49-F238E27FC236}">
                  <a16:creationId xmlns:a16="http://schemas.microsoft.com/office/drawing/2014/main" id="{D94DCB02-CC0E-2247-A5B5-C762210030F2}"/>
                </a:ext>
              </a:extLst>
            </p:cNvPr>
            <p:cNvSpPr/>
            <p:nvPr userDrawn="1"/>
          </p:nvSpPr>
          <p:spPr>
            <a:xfrm rot="16200000" flipH="1">
              <a:off x="4801324" y="-992193"/>
              <a:ext cx="4039542" cy="6167159"/>
            </a:xfrm>
            <a:custGeom>
              <a:avLst/>
              <a:gdLst>
                <a:gd name="connsiteX0" fmla="*/ 0 w 1928841"/>
                <a:gd name="connsiteY0" fmla="*/ 1604122 h 1604122"/>
                <a:gd name="connsiteX1" fmla="*/ 401031 w 1928841"/>
                <a:gd name="connsiteY1" fmla="*/ 0 h 1604122"/>
                <a:gd name="connsiteX2" fmla="*/ 1527811 w 1928841"/>
                <a:gd name="connsiteY2" fmla="*/ 0 h 1604122"/>
                <a:gd name="connsiteX3" fmla="*/ 1928841 w 1928841"/>
                <a:gd name="connsiteY3" fmla="*/ 1604122 h 1604122"/>
                <a:gd name="connsiteX4" fmla="*/ 0 w 1928841"/>
                <a:gd name="connsiteY4" fmla="*/ 1604122 h 1604122"/>
                <a:gd name="connsiteX0" fmla="*/ 0 w 2766242"/>
                <a:gd name="connsiteY0" fmla="*/ 1604122 h 1604122"/>
                <a:gd name="connsiteX1" fmla="*/ 401031 w 2766242"/>
                <a:gd name="connsiteY1" fmla="*/ 0 h 1604122"/>
                <a:gd name="connsiteX2" fmla="*/ 1527811 w 2766242"/>
                <a:gd name="connsiteY2" fmla="*/ 0 h 1604122"/>
                <a:gd name="connsiteX3" fmla="*/ 2766242 w 2766242"/>
                <a:gd name="connsiteY3" fmla="*/ 1594497 h 1604122"/>
                <a:gd name="connsiteX4" fmla="*/ 0 w 2766242"/>
                <a:gd name="connsiteY4" fmla="*/ 1604122 h 1604122"/>
                <a:gd name="connsiteX0" fmla="*/ 0 w 2766242"/>
                <a:gd name="connsiteY0" fmla="*/ 3789056 h 3789056"/>
                <a:gd name="connsiteX1" fmla="*/ 401031 w 2766242"/>
                <a:gd name="connsiteY1" fmla="*/ 2184934 h 3789056"/>
                <a:gd name="connsiteX2" fmla="*/ 546034 w 2766242"/>
                <a:gd name="connsiteY2" fmla="*/ 0 h 3789056"/>
                <a:gd name="connsiteX3" fmla="*/ 2766242 w 2766242"/>
                <a:gd name="connsiteY3" fmla="*/ 3779431 h 3789056"/>
                <a:gd name="connsiteX4" fmla="*/ 0 w 2766242"/>
                <a:gd name="connsiteY4" fmla="*/ 3789056 h 3789056"/>
                <a:gd name="connsiteX0" fmla="*/ 3230 w 2769472"/>
                <a:gd name="connsiteY0" fmla="*/ 3789056 h 3789056"/>
                <a:gd name="connsiteX1" fmla="*/ 0 w 2769472"/>
                <a:gd name="connsiteY1" fmla="*/ 9624 h 3789056"/>
                <a:gd name="connsiteX2" fmla="*/ 549264 w 2769472"/>
                <a:gd name="connsiteY2" fmla="*/ 0 h 3789056"/>
                <a:gd name="connsiteX3" fmla="*/ 2769472 w 2769472"/>
                <a:gd name="connsiteY3" fmla="*/ 3779431 h 3789056"/>
                <a:gd name="connsiteX4" fmla="*/ 3230 w 2769472"/>
                <a:gd name="connsiteY4" fmla="*/ 3789056 h 3789056"/>
                <a:gd name="connsiteX0" fmla="*/ 84510 w 2769472"/>
                <a:gd name="connsiteY0" fmla="*/ 3789056 h 3789056"/>
                <a:gd name="connsiteX1" fmla="*/ 0 w 2769472"/>
                <a:gd name="connsiteY1" fmla="*/ 9624 h 3789056"/>
                <a:gd name="connsiteX2" fmla="*/ 549264 w 2769472"/>
                <a:gd name="connsiteY2" fmla="*/ 0 h 3789056"/>
                <a:gd name="connsiteX3" fmla="*/ 2769472 w 2769472"/>
                <a:gd name="connsiteY3" fmla="*/ 3779431 h 3789056"/>
                <a:gd name="connsiteX4" fmla="*/ 84510 w 2769472"/>
                <a:gd name="connsiteY4" fmla="*/ 3789056 h 3789056"/>
                <a:gd name="connsiteX0" fmla="*/ 8310 w 2693272"/>
                <a:gd name="connsiteY0" fmla="*/ 3789056 h 3789056"/>
                <a:gd name="connsiteX1" fmla="*/ 0 w 2693272"/>
                <a:gd name="connsiteY1" fmla="*/ 9624 h 3789056"/>
                <a:gd name="connsiteX2" fmla="*/ 473064 w 2693272"/>
                <a:gd name="connsiteY2" fmla="*/ 0 h 3789056"/>
                <a:gd name="connsiteX3" fmla="*/ 2693272 w 2693272"/>
                <a:gd name="connsiteY3" fmla="*/ 3779431 h 3789056"/>
                <a:gd name="connsiteX4" fmla="*/ 8310 w 2693272"/>
                <a:gd name="connsiteY4" fmla="*/ 3789056 h 3789056"/>
                <a:gd name="connsiteX0" fmla="*/ 8310 w 2678032"/>
                <a:gd name="connsiteY0" fmla="*/ 3789056 h 3789056"/>
                <a:gd name="connsiteX1" fmla="*/ 0 w 2678032"/>
                <a:gd name="connsiteY1" fmla="*/ 9624 h 3789056"/>
                <a:gd name="connsiteX2" fmla="*/ 473064 w 2678032"/>
                <a:gd name="connsiteY2" fmla="*/ 0 h 3789056"/>
                <a:gd name="connsiteX3" fmla="*/ 2678032 w 2678032"/>
                <a:gd name="connsiteY3" fmla="*/ 3779431 h 3789056"/>
                <a:gd name="connsiteX4" fmla="*/ 8310 w 2678032"/>
                <a:gd name="connsiteY4" fmla="*/ 3789056 h 3789056"/>
                <a:gd name="connsiteX0" fmla="*/ 8310 w 2674568"/>
                <a:gd name="connsiteY0" fmla="*/ 3789056 h 3789822"/>
                <a:gd name="connsiteX1" fmla="*/ 0 w 2674568"/>
                <a:gd name="connsiteY1" fmla="*/ 9624 h 3789822"/>
                <a:gd name="connsiteX2" fmla="*/ 473064 w 2674568"/>
                <a:gd name="connsiteY2" fmla="*/ 0 h 3789822"/>
                <a:gd name="connsiteX3" fmla="*/ 2674568 w 2674568"/>
                <a:gd name="connsiteY3" fmla="*/ 3789822 h 3789822"/>
                <a:gd name="connsiteX4" fmla="*/ 8310 w 2674568"/>
                <a:gd name="connsiteY4" fmla="*/ 3789056 h 3789822"/>
                <a:gd name="connsiteX0" fmla="*/ 8310 w 2674568"/>
                <a:gd name="connsiteY0" fmla="*/ 3779432 h 3780198"/>
                <a:gd name="connsiteX1" fmla="*/ 0 w 2674568"/>
                <a:gd name="connsiteY1" fmla="*/ 0 h 3780198"/>
                <a:gd name="connsiteX2" fmla="*/ 489176 w 2674568"/>
                <a:gd name="connsiteY2" fmla="*/ 26630 h 3780198"/>
                <a:gd name="connsiteX3" fmla="*/ 2674568 w 2674568"/>
                <a:gd name="connsiteY3" fmla="*/ 3780198 h 3780198"/>
                <a:gd name="connsiteX4" fmla="*/ 8310 w 2674568"/>
                <a:gd name="connsiteY4" fmla="*/ 3779432 h 3780198"/>
                <a:gd name="connsiteX0" fmla="*/ 8310 w 2674568"/>
                <a:gd name="connsiteY0" fmla="*/ 3755263 h 3756029"/>
                <a:gd name="connsiteX1" fmla="*/ 0 w 2674568"/>
                <a:gd name="connsiteY1" fmla="*/ 0 h 3756029"/>
                <a:gd name="connsiteX2" fmla="*/ 489176 w 2674568"/>
                <a:gd name="connsiteY2" fmla="*/ 2461 h 3756029"/>
                <a:gd name="connsiteX3" fmla="*/ 2674568 w 2674568"/>
                <a:gd name="connsiteY3" fmla="*/ 3756029 h 3756029"/>
                <a:gd name="connsiteX4" fmla="*/ 8310 w 2674568"/>
                <a:gd name="connsiteY4" fmla="*/ 3755263 h 3756029"/>
                <a:gd name="connsiteX0" fmla="*/ 8310 w 4039542"/>
                <a:gd name="connsiteY0" fmla="*/ 3755263 h 6154676"/>
                <a:gd name="connsiteX1" fmla="*/ 0 w 4039542"/>
                <a:gd name="connsiteY1" fmla="*/ 0 h 6154676"/>
                <a:gd name="connsiteX2" fmla="*/ 489176 w 4039542"/>
                <a:gd name="connsiteY2" fmla="*/ 2461 h 6154676"/>
                <a:gd name="connsiteX3" fmla="*/ 4039542 w 4039542"/>
                <a:gd name="connsiteY3" fmla="*/ 6154676 h 6154676"/>
                <a:gd name="connsiteX4" fmla="*/ 8310 w 4039542"/>
                <a:gd name="connsiteY4" fmla="*/ 3755263 h 6154676"/>
                <a:gd name="connsiteX0" fmla="*/ 8310 w 4039542"/>
                <a:gd name="connsiteY0" fmla="*/ 6167159 h 6167159"/>
                <a:gd name="connsiteX1" fmla="*/ 0 w 4039542"/>
                <a:gd name="connsiteY1" fmla="*/ 0 h 6167159"/>
                <a:gd name="connsiteX2" fmla="*/ 489176 w 4039542"/>
                <a:gd name="connsiteY2" fmla="*/ 2461 h 6167159"/>
                <a:gd name="connsiteX3" fmla="*/ 4039542 w 4039542"/>
                <a:gd name="connsiteY3" fmla="*/ 6154676 h 6167159"/>
                <a:gd name="connsiteX4" fmla="*/ 8310 w 4039542"/>
                <a:gd name="connsiteY4" fmla="*/ 6167159 h 61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9542" h="6167159">
                  <a:moveTo>
                    <a:pt x="8310" y="6167159"/>
                  </a:moveTo>
                  <a:cubicBezTo>
                    <a:pt x="7233" y="4907348"/>
                    <a:pt x="1077" y="1259811"/>
                    <a:pt x="0" y="0"/>
                  </a:cubicBezTo>
                  <a:lnTo>
                    <a:pt x="489176" y="2461"/>
                  </a:lnTo>
                  <a:lnTo>
                    <a:pt x="4039542" y="6154676"/>
                  </a:lnTo>
                  <a:lnTo>
                    <a:pt x="8310" y="61671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0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FE5A0E-DC41-9043-BE44-624E40ABAEC3}"/>
              </a:ext>
            </a:extLst>
          </p:cNvPr>
          <p:cNvGrpSpPr/>
          <p:nvPr userDrawn="1"/>
        </p:nvGrpSpPr>
        <p:grpSpPr>
          <a:xfrm>
            <a:off x="0" y="72520"/>
            <a:ext cx="9906000" cy="4056257"/>
            <a:chOff x="0" y="104346"/>
            <a:chExt cx="9906000" cy="405625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278C878-CB38-C748-9D4D-8D4F38A895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20"/>
            <a:stretch/>
          </p:blipFill>
          <p:spPr>
            <a:xfrm>
              <a:off x="3764778" y="104346"/>
              <a:ext cx="6141222" cy="4056257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F60B31A-B4D0-1646-AFD2-814A7E12F4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104346"/>
              <a:ext cx="3757204" cy="2678400"/>
            </a:xfrm>
            <a:prstGeom prst="rect">
              <a:avLst/>
            </a:prstGeom>
          </p:spPr>
        </p:pic>
      </p:grp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00872" y="0"/>
            <a:ext cx="5892729" cy="115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3600" cap="none">
                <a:solidFill>
                  <a:srgbClr val="FF6B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MASTERTITELFORMAT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756F41-951A-1B43-9D77-85CB539A2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E4E2-93CE-F947-B585-6115B77C1F7E}" type="datetime1">
              <a:rPr lang="de-DE" smtClean="0"/>
              <a:t>16.10.20</a:t>
            </a:fld>
            <a:endParaRPr lang="de-DE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9E1CF138-7C60-B044-B0D4-3AF9E02CA845}"/>
              </a:ext>
            </a:extLst>
          </p:cNvPr>
          <p:cNvSpPr txBox="1"/>
          <p:nvPr userDrawn="1"/>
        </p:nvSpPr>
        <p:spPr>
          <a:xfrm rot="16200000">
            <a:off x="-223425" y="3668102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© WIMASU.de</a:t>
            </a: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286A7783-1937-C340-934C-1B8F74563D3C}"/>
              </a:ext>
            </a:extLst>
          </p:cNvPr>
          <p:cNvSpPr txBox="1"/>
          <p:nvPr userDrawn="1"/>
        </p:nvSpPr>
        <p:spPr>
          <a:xfrm>
            <a:off x="8096706" y="6531564"/>
            <a:ext cx="17828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 machen Sportunterricht</a:t>
            </a:r>
            <a:r>
              <a:rPr lang="de-DE" sz="1050" b="1" dirty="0">
                <a:solidFill>
                  <a:srgbClr val="FF827E"/>
                </a:solidFill>
              </a:rPr>
              <a:t>.</a:t>
            </a:r>
            <a:r>
              <a:rPr lang="de-DE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260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pla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EAC0786-95F7-9640-9071-150F225C6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3023"/>
            <a:ext cx="9906001" cy="70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4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E8E16C-5FEA-3F49-807B-9060F32DC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tip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551AD3-1BB6-E046-8409-F428D6678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906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l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0879727E-463C-134D-A11A-62DD39393F3E}"/>
              </a:ext>
            </a:extLst>
          </p:cNvPr>
          <p:cNvSpPr/>
          <p:nvPr userDrawn="1"/>
        </p:nvSpPr>
        <p:spPr>
          <a:xfrm>
            <a:off x="10639610" y="3605335"/>
            <a:ext cx="11453576" cy="10264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C13FE50-8E47-454D-BDBE-872A9C4743DB}"/>
              </a:ext>
            </a:extLst>
          </p:cNvPr>
          <p:cNvSpPr/>
          <p:nvPr userDrawn="1"/>
        </p:nvSpPr>
        <p:spPr>
          <a:xfrm>
            <a:off x="10622570" y="-7804247"/>
            <a:ext cx="11453576" cy="110420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DDA7DAAF-F70E-8248-BCB8-57FAAC9065FA}"/>
              </a:ext>
            </a:extLst>
          </p:cNvPr>
          <p:cNvSpPr>
            <a:spLocks noChangeAspect="1"/>
          </p:cNvSpPr>
          <p:nvPr userDrawn="1"/>
        </p:nvSpPr>
        <p:spPr>
          <a:xfrm>
            <a:off x="10639610" y="-7804248"/>
            <a:ext cx="288032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HANDBALL</a:t>
            </a:r>
            <a:endParaRPr lang="de-DE" dirty="0"/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4D0F8E9A-FF61-7640-85F6-7616C4980390}"/>
              </a:ext>
            </a:extLst>
          </p:cNvPr>
          <p:cNvSpPr>
            <a:spLocks noChangeAspect="1"/>
          </p:cNvSpPr>
          <p:nvPr userDrawn="1"/>
        </p:nvSpPr>
        <p:spPr>
          <a:xfrm>
            <a:off x="10639610" y="3620227"/>
            <a:ext cx="288032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ALLES</a:t>
            </a:r>
            <a:endParaRPr lang="de-DE" sz="12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C27E80E-06DF-D945-864D-F07611900EEC}"/>
              </a:ext>
            </a:extLst>
          </p:cNvPr>
          <p:cNvSpPr/>
          <p:nvPr userDrawn="1"/>
        </p:nvSpPr>
        <p:spPr>
          <a:xfrm>
            <a:off x="-1" y="-7804247"/>
            <a:ext cx="9906001" cy="7479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b="1" dirty="0"/>
          </a:p>
        </p:txBody>
      </p:sp>
      <p:sp>
        <p:nvSpPr>
          <p:cNvPr id="17" name="Grenzstelle 16">
            <a:extLst>
              <a:ext uri="{FF2B5EF4-FFF2-40B4-BE49-F238E27FC236}">
                <a16:creationId xmlns:a16="http://schemas.microsoft.com/office/drawing/2014/main" id="{1B8E8997-EE74-3542-B96E-EFB4FAF7D5C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750582"/>
            <a:ext cx="3122392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EINFACH</a:t>
            </a:r>
            <a:endParaRPr lang="de-DE" sz="28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6471B23-36F9-3248-9C7C-21C8311C0862}"/>
              </a:ext>
            </a:extLst>
          </p:cNvPr>
          <p:cNvSpPr/>
          <p:nvPr userDrawn="1"/>
        </p:nvSpPr>
        <p:spPr>
          <a:xfrm>
            <a:off x="-1" y="7285562"/>
            <a:ext cx="9906001" cy="65845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2532F25-F962-D441-8DA5-EEADCE284ECB}"/>
              </a:ext>
            </a:extLst>
          </p:cNvPr>
          <p:cNvSpPr/>
          <p:nvPr userDrawn="1"/>
        </p:nvSpPr>
        <p:spPr>
          <a:xfrm>
            <a:off x="-9776329" y="-1"/>
            <a:ext cx="9072679" cy="55662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52C288E-9F71-5748-87A7-7845F5E1FD1D}"/>
              </a:ext>
            </a:extLst>
          </p:cNvPr>
          <p:cNvSpPr/>
          <p:nvPr userDrawn="1"/>
        </p:nvSpPr>
        <p:spPr>
          <a:xfrm>
            <a:off x="-9808640" y="5890654"/>
            <a:ext cx="9104990" cy="79795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5" name="Grenzstelle 24">
            <a:extLst>
              <a:ext uri="{FF2B5EF4-FFF2-40B4-BE49-F238E27FC236}">
                <a16:creationId xmlns:a16="http://schemas.microsoft.com/office/drawing/2014/main" id="{B474F5EC-F27B-BF4C-9734-D8CAC6EA9509}"/>
              </a:ext>
            </a:extLst>
          </p:cNvPr>
          <p:cNvSpPr>
            <a:spLocks noChangeAspect="1"/>
          </p:cNvSpPr>
          <p:nvPr userDrawn="1"/>
        </p:nvSpPr>
        <p:spPr>
          <a:xfrm>
            <a:off x="-9808640" y="5899024"/>
            <a:ext cx="3024336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/>
              <a:t>VOLLEYBALL</a:t>
            </a:r>
          </a:p>
        </p:txBody>
      </p:sp>
      <p:sp>
        <p:nvSpPr>
          <p:cNvPr id="8" name="Grenzstelle 7">
            <a:extLst>
              <a:ext uri="{FF2B5EF4-FFF2-40B4-BE49-F238E27FC236}">
                <a16:creationId xmlns:a16="http://schemas.microsoft.com/office/drawing/2014/main" id="{57A48F74-C3DE-9C41-9EF8-81CB6682D95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7285562"/>
            <a:ext cx="2835706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BASKETBALL</a:t>
            </a:r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C3EA639-0C1E-434D-96B9-6A1486DEB569}"/>
              </a:ext>
            </a:extLst>
          </p:cNvPr>
          <p:cNvSpPr/>
          <p:nvPr userDrawn="1"/>
        </p:nvSpPr>
        <p:spPr>
          <a:xfrm>
            <a:off x="-9808640" y="-7804248"/>
            <a:ext cx="9104990" cy="7479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7" name="Grenzstelle 26">
            <a:extLst>
              <a:ext uri="{FF2B5EF4-FFF2-40B4-BE49-F238E27FC236}">
                <a16:creationId xmlns:a16="http://schemas.microsoft.com/office/drawing/2014/main" id="{E888C5CC-E123-1145-98E0-BF8EA1ADC5A8}"/>
              </a:ext>
            </a:extLst>
          </p:cNvPr>
          <p:cNvSpPr>
            <a:spLocks noChangeAspect="1"/>
          </p:cNvSpPr>
          <p:nvPr userDrawn="1"/>
        </p:nvSpPr>
        <p:spPr>
          <a:xfrm>
            <a:off x="-9804573" y="-7804248"/>
            <a:ext cx="288032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WÄNDE</a:t>
            </a:r>
            <a:endParaRPr lang="de-DE" dirty="0"/>
          </a:p>
        </p:txBody>
      </p:sp>
      <p:sp>
        <p:nvSpPr>
          <p:cNvPr id="41" name="Grenzstelle 40">
            <a:extLst>
              <a:ext uri="{FF2B5EF4-FFF2-40B4-BE49-F238E27FC236}">
                <a16:creationId xmlns:a16="http://schemas.microsoft.com/office/drawing/2014/main" id="{495EF163-DC79-E543-9A3A-71D42268F241}"/>
              </a:ext>
            </a:extLst>
          </p:cNvPr>
          <p:cNvSpPr>
            <a:spLocks noChangeAspect="1"/>
          </p:cNvSpPr>
          <p:nvPr userDrawn="1"/>
        </p:nvSpPr>
        <p:spPr>
          <a:xfrm>
            <a:off x="-9776329" y="-2"/>
            <a:ext cx="1551865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LEER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C5E35F6C-DC10-EC44-88A1-2590153DB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906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ine Kl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6471B23-36F9-3248-9C7C-21C8311C0862}"/>
              </a:ext>
            </a:extLst>
          </p:cNvPr>
          <p:cNvSpPr/>
          <p:nvPr userDrawn="1"/>
        </p:nvSpPr>
        <p:spPr>
          <a:xfrm>
            <a:off x="28806" y="7317432"/>
            <a:ext cx="6652386" cy="2933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8" name="Grenzstelle 7">
            <a:extLst>
              <a:ext uri="{FF2B5EF4-FFF2-40B4-BE49-F238E27FC236}">
                <a16:creationId xmlns:a16="http://schemas.microsoft.com/office/drawing/2014/main" id="{57A48F74-C3DE-9C41-9EF8-81CB6682D95F}"/>
              </a:ext>
            </a:extLst>
          </p:cNvPr>
          <p:cNvSpPr>
            <a:spLocks noChangeAspect="1"/>
          </p:cNvSpPr>
          <p:nvPr userDrawn="1"/>
        </p:nvSpPr>
        <p:spPr>
          <a:xfrm>
            <a:off x="22582" y="7317431"/>
            <a:ext cx="1682232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SITZEN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1B1DA56-635B-C24B-90F7-4223E78B7D08}"/>
              </a:ext>
            </a:extLst>
          </p:cNvPr>
          <p:cNvSpPr/>
          <p:nvPr userDrawn="1"/>
        </p:nvSpPr>
        <p:spPr>
          <a:xfrm>
            <a:off x="7133306" y="7317432"/>
            <a:ext cx="7817050" cy="2933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10" name="Grenzstelle 9">
            <a:extLst>
              <a:ext uri="{FF2B5EF4-FFF2-40B4-BE49-F238E27FC236}">
                <a16:creationId xmlns:a16="http://schemas.microsoft.com/office/drawing/2014/main" id="{BB417D1B-4257-1645-9D9F-8EF65C2548BD}"/>
              </a:ext>
            </a:extLst>
          </p:cNvPr>
          <p:cNvSpPr>
            <a:spLocks noChangeAspect="1"/>
          </p:cNvSpPr>
          <p:nvPr userDrawn="1"/>
        </p:nvSpPr>
        <p:spPr>
          <a:xfrm>
            <a:off x="7126072" y="7299784"/>
            <a:ext cx="2520038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SONSTIGES</a:t>
            </a:r>
            <a:endParaRPr lang="de-DE" dirty="0"/>
          </a:p>
        </p:txBody>
      </p:sp>
      <p:sp>
        <p:nvSpPr>
          <p:cNvPr id="11" name="Grenzstelle 10">
            <a:extLst>
              <a:ext uri="{FF2B5EF4-FFF2-40B4-BE49-F238E27FC236}">
                <a16:creationId xmlns:a16="http://schemas.microsoft.com/office/drawing/2014/main" id="{2A85CEC0-797B-B046-B0B1-81C901C75425}"/>
              </a:ext>
            </a:extLst>
          </p:cNvPr>
          <p:cNvSpPr>
            <a:spLocks noChangeAspect="1"/>
          </p:cNvSpPr>
          <p:nvPr userDrawn="1"/>
        </p:nvSpPr>
        <p:spPr>
          <a:xfrm>
            <a:off x="10443838" y="2168444"/>
            <a:ext cx="288032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SPRÜNG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C13FE50-8E47-454D-BDBE-872A9C4743DB}"/>
              </a:ext>
            </a:extLst>
          </p:cNvPr>
          <p:cNvSpPr/>
          <p:nvPr userDrawn="1"/>
        </p:nvSpPr>
        <p:spPr>
          <a:xfrm>
            <a:off x="10443838" y="25150"/>
            <a:ext cx="4506518" cy="68328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DDA7DAAF-F70E-8248-BCB8-57FAAC9065FA}"/>
              </a:ext>
            </a:extLst>
          </p:cNvPr>
          <p:cNvSpPr>
            <a:spLocks noChangeAspect="1"/>
          </p:cNvSpPr>
          <p:nvPr userDrawn="1"/>
        </p:nvSpPr>
        <p:spPr>
          <a:xfrm>
            <a:off x="10443838" y="31711"/>
            <a:ext cx="430225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WERFEN &amp; FANGEN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C27E80E-06DF-D945-864D-F07611900EEC}"/>
              </a:ext>
            </a:extLst>
          </p:cNvPr>
          <p:cNvSpPr/>
          <p:nvPr userDrawn="1"/>
        </p:nvSpPr>
        <p:spPr>
          <a:xfrm>
            <a:off x="0" y="-3233893"/>
            <a:ext cx="14950356" cy="28412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b="1" dirty="0"/>
          </a:p>
        </p:txBody>
      </p:sp>
      <p:sp>
        <p:nvSpPr>
          <p:cNvPr id="17" name="Grenzstelle 16">
            <a:extLst>
              <a:ext uri="{FF2B5EF4-FFF2-40B4-BE49-F238E27FC236}">
                <a16:creationId xmlns:a16="http://schemas.microsoft.com/office/drawing/2014/main" id="{1B8E8997-EE74-3542-B96E-EFB4FAF7D5C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3233893"/>
            <a:ext cx="1856656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REIHEN</a:t>
            </a:r>
            <a:endParaRPr lang="de-DE" sz="280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2532F25-F962-D441-8DA5-EEADCE284ECB}"/>
              </a:ext>
            </a:extLst>
          </p:cNvPr>
          <p:cNvSpPr/>
          <p:nvPr userDrawn="1"/>
        </p:nvSpPr>
        <p:spPr>
          <a:xfrm>
            <a:off x="-5128120" y="-3233893"/>
            <a:ext cx="4506518" cy="79590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52C288E-9F71-5748-87A7-7845F5E1FD1D}"/>
              </a:ext>
            </a:extLst>
          </p:cNvPr>
          <p:cNvSpPr/>
          <p:nvPr userDrawn="1"/>
        </p:nvSpPr>
        <p:spPr>
          <a:xfrm>
            <a:off x="-5128120" y="5240530"/>
            <a:ext cx="4506518" cy="500995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3" name="Grenzstelle 22">
            <a:extLst>
              <a:ext uri="{FF2B5EF4-FFF2-40B4-BE49-F238E27FC236}">
                <a16:creationId xmlns:a16="http://schemas.microsoft.com/office/drawing/2014/main" id="{6D7DBF0C-3CFA-B14F-A219-F37950BD2DB0}"/>
              </a:ext>
            </a:extLst>
          </p:cNvPr>
          <p:cNvSpPr>
            <a:spLocks noChangeAspect="1"/>
          </p:cNvSpPr>
          <p:nvPr userDrawn="1"/>
        </p:nvSpPr>
        <p:spPr>
          <a:xfrm>
            <a:off x="-5128120" y="-3233893"/>
            <a:ext cx="4032448" cy="72008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LAUFEN &amp; ROLLEN</a:t>
            </a:r>
            <a:endParaRPr lang="de-DE" dirty="0"/>
          </a:p>
        </p:txBody>
      </p:sp>
      <p:sp>
        <p:nvSpPr>
          <p:cNvPr id="25" name="Grenzstelle 24">
            <a:extLst>
              <a:ext uri="{FF2B5EF4-FFF2-40B4-BE49-F238E27FC236}">
                <a16:creationId xmlns:a16="http://schemas.microsoft.com/office/drawing/2014/main" id="{B474F5EC-F27B-BF4C-9734-D8CAC6EA9509}"/>
              </a:ext>
            </a:extLst>
          </p:cNvPr>
          <p:cNvSpPr>
            <a:spLocks noChangeAspect="1"/>
          </p:cNvSpPr>
          <p:nvPr userDrawn="1"/>
        </p:nvSpPr>
        <p:spPr>
          <a:xfrm>
            <a:off x="-5128120" y="5240530"/>
            <a:ext cx="2160240" cy="731410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/>
              <a:t>STEHEN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4BEA499-76C6-3B43-92A9-7D8A5E6EBC8A}"/>
              </a:ext>
            </a:extLst>
          </p:cNvPr>
          <p:cNvSpPr/>
          <p:nvPr userDrawn="1"/>
        </p:nvSpPr>
        <p:spPr>
          <a:xfrm>
            <a:off x="-11001168" y="-3233893"/>
            <a:ext cx="5251446" cy="79590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b="1" dirty="0"/>
          </a:p>
        </p:txBody>
      </p:sp>
      <p:sp>
        <p:nvSpPr>
          <p:cNvPr id="24" name="Grenzstelle 23">
            <a:extLst>
              <a:ext uri="{FF2B5EF4-FFF2-40B4-BE49-F238E27FC236}">
                <a16:creationId xmlns:a16="http://schemas.microsoft.com/office/drawing/2014/main" id="{8E754A27-6956-4C4E-83D7-08B95CFC09E4}"/>
              </a:ext>
            </a:extLst>
          </p:cNvPr>
          <p:cNvSpPr>
            <a:spLocks noChangeAspect="1"/>
          </p:cNvSpPr>
          <p:nvPr userDrawn="1"/>
        </p:nvSpPr>
        <p:spPr>
          <a:xfrm>
            <a:off x="-11001169" y="-3227333"/>
            <a:ext cx="5251447" cy="851961"/>
          </a:xfrm>
          <a:prstGeom prst="flowChartTerminator">
            <a:avLst/>
          </a:prstGeom>
          <a:solidFill>
            <a:srgbClr val="2EA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600" dirty="0"/>
              <a:t>ROLLSTUHLBASKETBALL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A87C1A-7662-F545-A0B4-3650A78DD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906000" cy="68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3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n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A080FC9-73AD-5E46-9627-6B0906A45098}"/>
              </a:ext>
            </a:extLst>
          </p:cNvPr>
          <p:cNvGrpSpPr/>
          <p:nvPr userDrawn="1"/>
        </p:nvGrpSpPr>
        <p:grpSpPr>
          <a:xfrm>
            <a:off x="0" y="1916832"/>
            <a:ext cx="9906000" cy="4322266"/>
            <a:chOff x="0" y="1700808"/>
            <a:chExt cx="9906000" cy="4322266"/>
          </a:xfrm>
        </p:grpSpPr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2D66E55-CC43-D44C-8DA7-0D3121C2F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6612"/>
              <a:ext cx="9906000" cy="4310658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66AAE0A-F155-464B-BD88-073927DAF6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3160" y="1700808"/>
              <a:ext cx="3512840" cy="4322266"/>
            </a:xfrm>
            <a:prstGeom prst="rect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F798AD67-A736-0347-88D3-751CD60ED54E}"/>
              </a:ext>
            </a:extLst>
          </p:cNvPr>
          <p:cNvSpPr/>
          <p:nvPr userDrawn="1"/>
        </p:nvSpPr>
        <p:spPr>
          <a:xfrm>
            <a:off x="560736" y="320324"/>
            <a:ext cx="54777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595959"/>
                </a:solidFill>
              </a:rPr>
              <a:t>DAS ERWARTET DICH IM </a:t>
            </a:r>
          </a:p>
          <a:p>
            <a:r>
              <a:rPr lang="de-DE" sz="4000" b="1" dirty="0">
                <a:solidFill>
                  <a:srgbClr val="595959"/>
                </a:solidFill>
              </a:rPr>
              <a:t>KINDERTURNPLANER!</a:t>
            </a:r>
          </a:p>
        </p:txBody>
      </p:sp>
    </p:spTree>
    <p:extLst>
      <p:ext uri="{BB962C8B-B14F-4D97-AF65-F5344CB8AC3E}">
        <p14:creationId xmlns:p14="http://schemas.microsoft.com/office/powerpoint/2010/main" val="406814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8A2B-B298-1544-9A63-90AE205265F9}" type="datetime1">
              <a:rPr lang="de-DE" smtClean="0"/>
              <a:t>16.10.20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CE0E-1A59-7046-B3C4-6D7B6D1E8F42}" type="datetime1">
              <a:rPr lang="de-DE" smtClean="0"/>
              <a:t>16.10.20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st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D338C1-E87E-2349-82F2-ACC486679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Grafik 10" descr="Pfeil mit einer Linie: Kurve gegen den Uhrzeigersinn">
            <a:extLst>
              <a:ext uri="{FF2B5EF4-FFF2-40B4-BE49-F238E27FC236}">
                <a16:creationId xmlns:a16="http://schemas.microsoft.com/office/drawing/2014/main" id="{0D7AFB18-E092-664B-87AE-798C2201E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866836" flipH="1">
            <a:off x="8405533" y="4649285"/>
            <a:ext cx="1119125" cy="11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438" y="480058"/>
            <a:ext cx="8535698" cy="122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E4E2-93CE-F947-B585-6115B77C1F7E}" type="datetime1">
              <a:rPr lang="de-DE" smtClean="0"/>
              <a:t>16.10.20</a:t>
            </a:fld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0" y="1"/>
            <a:ext cx="9906000" cy="801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2DBAFA-412D-A242-99FF-355B5768FA54}"/>
              </a:ext>
            </a:extLst>
          </p:cNvPr>
          <p:cNvSpPr txBox="1"/>
          <p:nvPr userDrawn="1"/>
        </p:nvSpPr>
        <p:spPr>
          <a:xfrm rot="16200000">
            <a:off x="-223425" y="3668102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© WIMASU.de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2D316B-9088-924D-9A00-7748C1E28DF2}"/>
              </a:ext>
            </a:extLst>
          </p:cNvPr>
          <p:cNvSpPr txBox="1"/>
          <p:nvPr userDrawn="1"/>
        </p:nvSpPr>
        <p:spPr>
          <a:xfrm>
            <a:off x="8096706" y="6531564"/>
            <a:ext cx="17828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 machen Sportunterricht</a:t>
            </a:r>
            <a:r>
              <a:rPr lang="de-DE" sz="1050" b="1" dirty="0">
                <a:solidFill>
                  <a:srgbClr val="FF827E"/>
                </a:solidFill>
              </a:rPr>
              <a:t>.</a:t>
            </a:r>
            <a:r>
              <a:rPr lang="de-DE" sz="1050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D78086-1168-A847-8BE4-DECA4D48AD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453400" y="415942"/>
            <a:ext cx="869013" cy="10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23" r:id="rId3"/>
    <p:sldLayoutId id="2147483726" r:id="rId4"/>
    <p:sldLayoutId id="2147483725" r:id="rId5"/>
    <p:sldLayoutId id="2147483743" r:id="rId6"/>
    <p:sldLayoutId id="2147483679" r:id="rId7"/>
    <p:sldLayoutId id="2147483674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 cap="all" baseline="0">
          <a:solidFill>
            <a:srgbClr val="FF6B6B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"/>
            <a:ext cx="9906000" cy="801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4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7" r:id="rId2"/>
    <p:sldLayoutId id="2147483741" r:id="rId3"/>
    <p:sldLayoutId id="2147483736" r:id="rId4"/>
    <p:sldLayoutId id="2147483742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rgbClr val="FF6B6B"/>
          </a:solidFill>
          <a:latin typeface="Azo Sans" charset="0"/>
          <a:ea typeface="Azo Sans" charset="0"/>
          <a:cs typeface="Azo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zo Sans" charset="0"/>
          <a:ea typeface="Azo Sans" charset="0"/>
          <a:cs typeface="Azo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zo Sans" charset="0"/>
          <a:ea typeface="Azo Sans" charset="0"/>
          <a:cs typeface="Azo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zo Sans" charset="0"/>
          <a:ea typeface="Azo Sans" charset="0"/>
          <a:cs typeface="Azo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zo Sans" charset="0"/>
          <a:ea typeface="Azo Sans" charset="0"/>
          <a:cs typeface="Azo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zo Sans" charset="0"/>
          <a:ea typeface="Azo Sans" charset="0"/>
          <a:cs typeface="Azo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10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4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3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0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rafik 136">
            <a:extLst>
              <a:ext uri="{FF2B5EF4-FFF2-40B4-BE49-F238E27FC236}">
                <a16:creationId xmlns:a16="http://schemas.microsoft.com/office/drawing/2014/main" id="{D9B239AC-BD75-D54A-B892-ABB7B54F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975" y="-2625314"/>
            <a:ext cx="2004697" cy="2034919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CA2D4BE3-22E9-C249-B200-4CE1F573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433" y="2356872"/>
            <a:ext cx="603557" cy="1432168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E91122DF-7414-6C45-BA14-13EC204B7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81" y="2312348"/>
            <a:ext cx="603557" cy="1442398"/>
          </a:xfrm>
          <a:prstGeom prst="rect">
            <a:avLst/>
          </a:prstGeom>
        </p:spPr>
      </p:pic>
      <p:pic>
        <p:nvPicPr>
          <p:cNvPr id="294" name="Grafik 293">
            <a:extLst>
              <a:ext uri="{FF2B5EF4-FFF2-40B4-BE49-F238E27FC236}">
                <a16:creationId xmlns:a16="http://schemas.microsoft.com/office/drawing/2014/main" id="{2B99FF68-4438-2844-91FF-AF075BDFB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2954" y="7201150"/>
            <a:ext cx="610089" cy="976142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AF019A63-DCD1-094A-AEF9-5D9EC841B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644" y="7377624"/>
            <a:ext cx="545354" cy="10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167">
            <a:extLst>
              <a:ext uri="{FF2B5EF4-FFF2-40B4-BE49-F238E27FC236}">
                <a16:creationId xmlns:a16="http://schemas.microsoft.com/office/drawing/2014/main" id="{C87DFDBC-435C-2B42-B5F0-5FBE341303D0}"/>
              </a:ext>
            </a:extLst>
          </p:cNvPr>
          <p:cNvGrpSpPr/>
          <p:nvPr/>
        </p:nvGrpSpPr>
        <p:grpSpPr>
          <a:xfrm>
            <a:off x="8016906" y="5595605"/>
            <a:ext cx="1586192" cy="1105633"/>
            <a:chOff x="1241569" y="1658635"/>
            <a:chExt cx="1586192" cy="1105633"/>
          </a:xfrm>
        </p:grpSpPr>
        <p:grpSp>
          <p:nvGrpSpPr>
            <p:cNvPr id="7" name="Gruppierung 168">
              <a:extLst>
                <a:ext uri="{FF2B5EF4-FFF2-40B4-BE49-F238E27FC236}">
                  <a16:creationId xmlns:a16="http://schemas.microsoft.com/office/drawing/2014/main" id="{163E0576-F7F4-DD4A-A64D-199CC3A3A951}"/>
                </a:ext>
              </a:extLst>
            </p:cNvPr>
            <p:cNvGrpSpPr/>
            <p:nvPr/>
          </p:nvGrpSpPr>
          <p:grpSpPr>
            <a:xfrm>
              <a:off x="1241569" y="1658635"/>
              <a:ext cx="1586192" cy="1105633"/>
              <a:chOff x="3060995" y="3459727"/>
              <a:chExt cx="1586192" cy="1105633"/>
            </a:xfrm>
          </p:grpSpPr>
          <p:pic>
            <p:nvPicPr>
              <p:cNvPr id="10" name="Bild 171">
                <a:extLst>
                  <a:ext uri="{FF2B5EF4-FFF2-40B4-BE49-F238E27FC236}">
                    <a16:creationId xmlns:a16="http://schemas.microsoft.com/office/drawing/2014/main" id="{63A38FC1-4C25-8744-9DE7-99B52FF6E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0995" y="3509780"/>
                <a:ext cx="480060" cy="429768"/>
              </a:xfrm>
              <a:prstGeom prst="rect">
                <a:avLst/>
              </a:prstGeom>
            </p:spPr>
          </p:pic>
          <p:pic>
            <p:nvPicPr>
              <p:cNvPr id="11" name="Bild 172">
                <a:extLst>
                  <a:ext uri="{FF2B5EF4-FFF2-40B4-BE49-F238E27FC236}">
                    <a16:creationId xmlns:a16="http://schemas.microsoft.com/office/drawing/2014/main" id="{EE8929B6-0908-D142-B1B0-37EA90C32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7279" y="3776367"/>
                <a:ext cx="1118616" cy="672084"/>
              </a:xfrm>
              <a:prstGeom prst="rect">
                <a:avLst/>
              </a:prstGeom>
            </p:spPr>
          </p:pic>
          <p:pic>
            <p:nvPicPr>
              <p:cNvPr id="12" name="Bild 173">
                <a:extLst>
                  <a:ext uri="{FF2B5EF4-FFF2-40B4-BE49-F238E27FC236}">
                    <a16:creationId xmlns:a16="http://schemas.microsoft.com/office/drawing/2014/main" id="{E6638CC8-E389-CE47-9301-4C4FD90B7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7127" y="4135592"/>
                <a:ext cx="480060" cy="429768"/>
              </a:xfrm>
              <a:prstGeom prst="rect">
                <a:avLst/>
              </a:prstGeom>
            </p:spPr>
          </p:pic>
          <p:pic>
            <p:nvPicPr>
              <p:cNvPr id="13" name="Bild 174">
                <a:extLst>
                  <a:ext uri="{FF2B5EF4-FFF2-40B4-BE49-F238E27FC236}">
                    <a16:creationId xmlns:a16="http://schemas.microsoft.com/office/drawing/2014/main" id="{E53926D6-0EA0-9F4F-8F82-53838A36D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51769" y="3459727"/>
                <a:ext cx="1225296" cy="816864"/>
              </a:xfrm>
              <a:prstGeom prst="rect">
                <a:avLst/>
              </a:prstGeom>
            </p:spPr>
          </p:pic>
        </p:grpSp>
        <p:pic>
          <p:nvPicPr>
            <p:cNvPr id="8" name="Bild 169">
              <a:extLst>
                <a:ext uri="{FF2B5EF4-FFF2-40B4-BE49-F238E27FC236}">
                  <a16:creationId xmlns:a16="http://schemas.microsoft.com/office/drawing/2014/main" id="{2F7C38E1-7DF1-6D43-A1E7-28E48057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969" y="2001171"/>
              <a:ext cx="141348" cy="185651"/>
            </a:xfrm>
            <a:prstGeom prst="rect">
              <a:avLst/>
            </a:prstGeom>
          </p:spPr>
        </p:pic>
        <p:pic>
          <p:nvPicPr>
            <p:cNvPr id="9" name="Bild 170">
              <a:extLst>
                <a:ext uri="{FF2B5EF4-FFF2-40B4-BE49-F238E27FC236}">
                  <a16:creationId xmlns:a16="http://schemas.microsoft.com/office/drawing/2014/main" id="{834C400B-4B36-DA4F-940B-4E3378D8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8449" y="1745176"/>
              <a:ext cx="141348" cy="185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04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110">
            <a:extLst>
              <a:ext uri="{FF2B5EF4-FFF2-40B4-BE49-F238E27FC236}">
                <a16:creationId xmlns:a16="http://schemas.microsoft.com/office/drawing/2014/main" id="{39E3F519-FAED-3B4C-A543-236E8BD907CC}"/>
              </a:ext>
            </a:extLst>
          </p:cNvPr>
          <p:cNvGrpSpPr/>
          <p:nvPr/>
        </p:nvGrpSpPr>
        <p:grpSpPr>
          <a:xfrm>
            <a:off x="7855909" y="4665164"/>
            <a:ext cx="1930960" cy="1220331"/>
            <a:chOff x="6631065" y="3340793"/>
            <a:chExt cx="1930960" cy="1220331"/>
          </a:xfrm>
        </p:grpSpPr>
        <p:pic>
          <p:nvPicPr>
            <p:cNvPr id="7" name="Bild 88">
              <a:extLst>
                <a:ext uri="{FF2B5EF4-FFF2-40B4-BE49-F238E27FC236}">
                  <a16:creationId xmlns:a16="http://schemas.microsoft.com/office/drawing/2014/main" id="{A99E48C4-C08D-4C45-8D0B-3396C6F4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1065" y="3340793"/>
              <a:ext cx="777240" cy="536448"/>
            </a:xfrm>
            <a:prstGeom prst="rect">
              <a:avLst/>
            </a:prstGeom>
          </p:spPr>
        </p:pic>
        <p:pic>
          <p:nvPicPr>
            <p:cNvPr id="8" name="Bild 87">
              <a:extLst>
                <a:ext uri="{FF2B5EF4-FFF2-40B4-BE49-F238E27FC236}">
                  <a16:creationId xmlns:a16="http://schemas.microsoft.com/office/drawing/2014/main" id="{E950A87D-AAD2-F549-B571-0F3E71C2E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901" y="3492715"/>
              <a:ext cx="824170" cy="741600"/>
            </a:xfrm>
            <a:prstGeom prst="rect">
              <a:avLst/>
            </a:prstGeom>
          </p:spPr>
        </p:pic>
        <p:pic>
          <p:nvPicPr>
            <p:cNvPr id="9" name="Bild 86">
              <a:extLst>
                <a:ext uri="{FF2B5EF4-FFF2-40B4-BE49-F238E27FC236}">
                  <a16:creationId xmlns:a16="http://schemas.microsoft.com/office/drawing/2014/main" id="{15EB7A34-5908-964D-A82E-EBF74523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589" y="3649772"/>
              <a:ext cx="821436" cy="911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89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2E7FFB-2E77-7C4B-BD85-6C6D4A49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</a:t>
            </a:r>
          </a:p>
        </p:txBody>
      </p:sp>
      <p:grpSp>
        <p:nvGrpSpPr>
          <p:cNvPr id="3" name="Gruppierung 110">
            <a:extLst>
              <a:ext uri="{FF2B5EF4-FFF2-40B4-BE49-F238E27FC236}">
                <a16:creationId xmlns:a16="http://schemas.microsoft.com/office/drawing/2014/main" id="{B03A7064-0420-2B4C-A3CD-3D996625156E}"/>
              </a:ext>
            </a:extLst>
          </p:cNvPr>
          <p:cNvGrpSpPr/>
          <p:nvPr/>
        </p:nvGrpSpPr>
        <p:grpSpPr>
          <a:xfrm>
            <a:off x="4527785" y="2649045"/>
            <a:ext cx="1930960" cy="1220331"/>
            <a:chOff x="6631065" y="3340793"/>
            <a:chExt cx="1930960" cy="1220331"/>
          </a:xfrm>
        </p:grpSpPr>
        <p:pic>
          <p:nvPicPr>
            <p:cNvPr id="5" name="Bild 88">
              <a:extLst>
                <a:ext uri="{FF2B5EF4-FFF2-40B4-BE49-F238E27FC236}">
                  <a16:creationId xmlns:a16="http://schemas.microsoft.com/office/drawing/2014/main" id="{77DB5908-88C6-5A48-BF14-C5B62B4E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1065" y="3340793"/>
              <a:ext cx="777240" cy="536448"/>
            </a:xfrm>
            <a:prstGeom prst="rect">
              <a:avLst/>
            </a:prstGeom>
          </p:spPr>
        </p:pic>
        <p:pic>
          <p:nvPicPr>
            <p:cNvPr id="6" name="Bild 87">
              <a:extLst>
                <a:ext uri="{FF2B5EF4-FFF2-40B4-BE49-F238E27FC236}">
                  <a16:creationId xmlns:a16="http://schemas.microsoft.com/office/drawing/2014/main" id="{D3678E7D-CF67-FF42-9A09-1069E43DA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901" y="3492715"/>
              <a:ext cx="824170" cy="741600"/>
            </a:xfrm>
            <a:prstGeom prst="rect">
              <a:avLst/>
            </a:prstGeom>
          </p:spPr>
        </p:pic>
        <p:pic>
          <p:nvPicPr>
            <p:cNvPr id="7" name="Bild 86">
              <a:extLst>
                <a:ext uri="{FF2B5EF4-FFF2-40B4-BE49-F238E27FC236}">
                  <a16:creationId xmlns:a16="http://schemas.microsoft.com/office/drawing/2014/main" id="{8608015D-B340-454C-9E9B-EB8883C2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589" y="3649772"/>
              <a:ext cx="821436" cy="911352"/>
            </a:xfrm>
            <a:prstGeom prst="rect">
              <a:avLst/>
            </a:prstGeom>
          </p:spPr>
        </p:pic>
      </p:grpSp>
      <p:grpSp>
        <p:nvGrpSpPr>
          <p:cNvPr id="8" name="Gruppierung 167">
            <a:extLst>
              <a:ext uri="{FF2B5EF4-FFF2-40B4-BE49-F238E27FC236}">
                <a16:creationId xmlns:a16="http://schemas.microsoft.com/office/drawing/2014/main" id="{A0EF8BA5-FC61-2D46-A1CA-6827B9CCAE2E}"/>
              </a:ext>
            </a:extLst>
          </p:cNvPr>
          <p:cNvGrpSpPr/>
          <p:nvPr/>
        </p:nvGrpSpPr>
        <p:grpSpPr>
          <a:xfrm>
            <a:off x="830353" y="2675342"/>
            <a:ext cx="1586192" cy="1105633"/>
            <a:chOff x="1241569" y="1658635"/>
            <a:chExt cx="1586192" cy="1105633"/>
          </a:xfrm>
        </p:grpSpPr>
        <p:grpSp>
          <p:nvGrpSpPr>
            <p:cNvPr id="9" name="Gruppierung 168">
              <a:extLst>
                <a:ext uri="{FF2B5EF4-FFF2-40B4-BE49-F238E27FC236}">
                  <a16:creationId xmlns:a16="http://schemas.microsoft.com/office/drawing/2014/main" id="{91DD40F3-0BE0-764A-868C-E105D5E122D6}"/>
                </a:ext>
              </a:extLst>
            </p:cNvPr>
            <p:cNvGrpSpPr/>
            <p:nvPr/>
          </p:nvGrpSpPr>
          <p:grpSpPr>
            <a:xfrm>
              <a:off x="1241569" y="1658635"/>
              <a:ext cx="1586192" cy="1105633"/>
              <a:chOff x="3060995" y="3459727"/>
              <a:chExt cx="1586192" cy="1105633"/>
            </a:xfrm>
          </p:grpSpPr>
          <p:pic>
            <p:nvPicPr>
              <p:cNvPr id="12" name="Bild 171">
                <a:extLst>
                  <a:ext uri="{FF2B5EF4-FFF2-40B4-BE49-F238E27FC236}">
                    <a16:creationId xmlns:a16="http://schemas.microsoft.com/office/drawing/2014/main" id="{92F5A664-0A72-2349-BCA7-9A7740D6A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0995" y="3509780"/>
                <a:ext cx="480060" cy="429768"/>
              </a:xfrm>
              <a:prstGeom prst="rect">
                <a:avLst/>
              </a:prstGeom>
            </p:spPr>
          </p:pic>
          <p:pic>
            <p:nvPicPr>
              <p:cNvPr id="13" name="Bild 172">
                <a:extLst>
                  <a:ext uri="{FF2B5EF4-FFF2-40B4-BE49-F238E27FC236}">
                    <a16:creationId xmlns:a16="http://schemas.microsoft.com/office/drawing/2014/main" id="{A0173762-6EBF-9542-B464-68BB16FE1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7279" y="3776367"/>
                <a:ext cx="1118616" cy="672084"/>
              </a:xfrm>
              <a:prstGeom prst="rect">
                <a:avLst/>
              </a:prstGeom>
            </p:spPr>
          </p:pic>
          <p:pic>
            <p:nvPicPr>
              <p:cNvPr id="14" name="Bild 173">
                <a:extLst>
                  <a:ext uri="{FF2B5EF4-FFF2-40B4-BE49-F238E27FC236}">
                    <a16:creationId xmlns:a16="http://schemas.microsoft.com/office/drawing/2014/main" id="{1D5784A3-1CF4-A445-ADDA-0CE685B03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7127" y="4135592"/>
                <a:ext cx="480060" cy="429768"/>
              </a:xfrm>
              <a:prstGeom prst="rect">
                <a:avLst/>
              </a:prstGeom>
            </p:spPr>
          </p:pic>
          <p:pic>
            <p:nvPicPr>
              <p:cNvPr id="15" name="Bild 174">
                <a:extLst>
                  <a:ext uri="{FF2B5EF4-FFF2-40B4-BE49-F238E27FC236}">
                    <a16:creationId xmlns:a16="http://schemas.microsoft.com/office/drawing/2014/main" id="{2C650B91-8593-7F48-BEC0-5A31728DD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51769" y="3459727"/>
                <a:ext cx="1225296" cy="816864"/>
              </a:xfrm>
              <a:prstGeom prst="rect">
                <a:avLst/>
              </a:prstGeom>
            </p:spPr>
          </p:pic>
        </p:grpSp>
        <p:pic>
          <p:nvPicPr>
            <p:cNvPr id="10" name="Bild 169">
              <a:extLst>
                <a:ext uri="{FF2B5EF4-FFF2-40B4-BE49-F238E27FC236}">
                  <a16:creationId xmlns:a16="http://schemas.microsoft.com/office/drawing/2014/main" id="{B72166D9-A72A-F044-ABDE-614810B14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969" y="2001171"/>
              <a:ext cx="141348" cy="185651"/>
            </a:xfrm>
            <a:prstGeom prst="rect">
              <a:avLst/>
            </a:prstGeom>
          </p:spPr>
        </p:pic>
        <p:pic>
          <p:nvPicPr>
            <p:cNvPr id="11" name="Bild 170">
              <a:extLst>
                <a:ext uri="{FF2B5EF4-FFF2-40B4-BE49-F238E27FC236}">
                  <a16:creationId xmlns:a16="http://schemas.microsoft.com/office/drawing/2014/main" id="{1E1249E6-9682-CC4C-8927-6F156ECC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8449" y="1745176"/>
              <a:ext cx="141348" cy="185651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386D1BA7-00FB-9D49-9BF3-E4B65C8E8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0669" y="1694795"/>
            <a:ext cx="1024378" cy="10398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288256C-91E0-0C44-BCDC-333939A83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209" y="2350420"/>
            <a:ext cx="311749" cy="4987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5D8813-6899-974C-93D4-107016832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6075" y="2863596"/>
            <a:ext cx="278670" cy="51753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2C5E5A6-30C7-9A44-A703-076A4F1D1B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1509" y="3185493"/>
            <a:ext cx="308411" cy="7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7409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eite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ielfelder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</Words>
  <Application>Microsoft Macintosh PowerPoint</Application>
  <PresentationFormat>A4-Papier (210 x 297 mm)</PresentationFormat>
  <Paragraphs>5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Azo Sans</vt:lpstr>
      <vt:lpstr>Calibri</vt:lpstr>
      <vt:lpstr>Titelseiten</vt:lpstr>
      <vt:lpstr>Spielfelder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TEST</vt:lpstr>
      <vt:lpstr>PowerPoint-Präsentation</vt:lpstr>
    </vt:vector>
  </TitlesOfParts>
  <Manager/>
  <Company>wimasu.de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WIMASU Hallenplaner</dc:title>
  <dc:subject/>
  <dc:creator>Janes Veit, Christoph Walther</dc:creator>
  <cp:keywords/>
  <dc:description/>
  <cp:lastModifiedBy>Julia Schäfer</cp:lastModifiedBy>
  <cp:revision>696</cp:revision>
  <cp:lastPrinted>2017-05-20T20:00:50Z</cp:lastPrinted>
  <dcterms:created xsi:type="dcterms:W3CDTF">2017-03-08T19:41:00Z</dcterms:created>
  <dcterms:modified xsi:type="dcterms:W3CDTF">2020-10-16T12:54:01Z</dcterms:modified>
  <cp:category/>
</cp:coreProperties>
</file>