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Ballschule"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DC4"/>
    <a:srgbClr val="215682"/>
    <a:srgbClr val="EE6A6C"/>
    <a:srgbClr val="FF827E"/>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0"/>
    <p:restoredTop sz="94962"/>
  </p:normalViewPr>
  <p:slideViewPr>
    <p:cSldViewPr snapToGrid="0" snapToObjects="1" showGuides="1">
      <p:cViewPr>
        <p:scale>
          <a:sx n="92" d="100"/>
          <a:sy n="92" d="100"/>
        </p:scale>
        <p:origin x="2752" y="1592"/>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20.12.22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20.12.22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8" name="Grafik 7">
            <a:extLst>
              <a:ext uri="{FF2B5EF4-FFF2-40B4-BE49-F238E27FC236}">
                <a16:creationId xmlns:a16="http://schemas.microsoft.com/office/drawing/2014/main" id="{AEBC7E60-B87C-206B-0C9B-660C77A036D9}"/>
              </a:ext>
            </a:extLst>
          </p:cNvPr>
          <p:cNvPicPr>
            <a:picLocks noChangeAspect="1"/>
          </p:cNvPicPr>
          <p:nvPr userDrawn="1"/>
        </p:nvPicPr>
        <p:blipFill>
          <a:blip r:embed="rId3"/>
          <a:stretch>
            <a:fillRect/>
          </a:stretch>
        </p:blipFill>
        <p:spPr>
          <a:xfrm>
            <a:off x="65105" y="203229"/>
            <a:ext cx="6725285" cy="9517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Schwimm-Edition.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SCHWIMMFITNESS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88459486"/>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Bahn Brust-schwimmen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Bahn Rücken-schwimmen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3x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auf den Boden tauchen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3x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Rolle im Wasser</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Bahn in Schwimmstil deiner Wahl</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vom Startblock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41" name="Grafik 40">
            <a:extLst>
              <a:ext uri="{FF2B5EF4-FFF2-40B4-BE49-F238E27FC236}">
                <a16:creationId xmlns:a16="http://schemas.microsoft.com/office/drawing/2014/main" id="{022F3964-D737-2150-AC9D-7750AD19C06E}"/>
              </a:ext>
            </a:extLst>
          </p:cNvPr>
          <p:cNvPicPr>
            <a:picLocks noChangeAspect="1"/>
          </p:cNvPicPr>
          <p:nvPr/>
        </p:nvPicPr>
        <p:blipFill rotWithShape="1">
          <a:blip r:embed="rId2"/>
          <a:srcRect l="44138"/>
          <a:stretch/>
        </p:blipFill>
        <p:spPr>
          <a:xfrm>
            <a:off x="4176039" y="4159754"/>
            <a:ext cx="1892803" cy="1333396"/>
          </a:xfrm>
          <a:prstGeom prst="rect">
            <a:avLst/>
          </a:prstGeom>
        </p:spPr>
      </p:pic>
      <p:pic>
        <p:nvPicPr>
          <p:cNvPr id="67" name="Grafik 66">
            <a:extLst>
              <a:ext uri="{FF2B5EF4-FFF2-40B4-BE49-F238E27FC236}">
                <a16:creationId xmlns:a16="http://schemas.microsoft.com/office/drawing/2014/main" id="{C779954A-9F67-F8E2-8CD9-6ED10733A642}"/>
              </a:ext>
            </a:extLst>
          </p:cNvPr>
          <p:cNvPicPr>
            <a:picLocks noChangeAspect="1"/>
          </p:cNvPicPr>
          <p:nvPr/>
        </p:nvPicPr>
        <p:blipFill rotWithShape="1">
          <a:blip r:embed="rId3"/>
          <a:srcRect l="40044"/>
          <a:stretch/>
        </p:blipFill>
        <p:spPr>
          <a:xfrm>
            <a:off x="3641070" y="1792585"/>
            <a:ext cx="2761747" cy="542925"/>
          </a:xfrm>
          <a:prstGeom prst="rect">
            <a:avLst/>
          </a:prstGeom>
        </p:spPr>
      </p:pic>
      <p:pic>
        <p:nvPicPr>
          <p:cNvPr id="69" name="Grafik 68">
            <a:extLst>
              <a:ext uri="{FF2B5EF4-FFF2-40B4-BE49-F238E27FC236}">
                <a16:creationId xmlns:a16="http://schemas.microsoft.com/office/drawing/2014/main" id="{66244635-26BC-468C-827D-81FE080B0AEC}"/>
              </a:ext>
            </a:extLst>
          </p:cNvPr>
          <p:cNvPicPr>
            <a:picLocks noChangeAspect="1"/>
          </p:cNvPicPr>
          <p:nvPr/>
        </p:nvPicPr>
        <p:blipFill rotWithShape="1">
          <a:blip r:embed="rId4"/>
          <a:srcRect r="25554"/>
          <a:stretch/>
        </p:blipFill>
        <p:spPr>
          <a:xfrm>
            <a:off x="3065770" y="3091818"/>
            <a:ext cx="3527054" cy="502920"/>
          </a:xfrm>
          <a:prstGeom prst="rect">
            <a:avLst/>
          </a:prstGeom>
        </p:spPr>
      </p:pic>
      <p:grpSp>
        <p:nvGrpSpPr>
          <p:cNvPr id="72" name="Gruppieren 71">
            <a:extLst>
              <a:ext uri="{FF2B5EF4-FFF2-40B4-BE49-F238E27FC236}">
                <a16:creationId xmlns:a16="http://schemas.microsoft.com/office/drawing/2014/main" id="{4C0BC38A-52F1-777F-2741-B1633300639F}"/>
              </a:ext>
            </a:extLst>
          </p:cNvPr>
          <p:cNvGrpSpPr/>
          <p:nvPr/>
        </p:nvGrpSpPr>
        <p:grpSpPr>
          <a:xfrm>
            <a:off x="3469919" y="5688375"/>
            <a:ext cx="3104048" cy="994215"/>
            <a:chOff x="3397131" y="5688375"/>
            <a:chExt cx="3104048" cy="994215"/>
          </a:xfrm>
        </p:grpSpPr>
        <p:pic>
          <p:nvPicPr>
            <p:cNvPr id="43" name="Grafik 42">
              <a:extLst>
                <a:ext uri="{FF2B5EF4-FFF2-40B4-BE49-F238E27FC236}">
                  <a16:creationId xmlns:a16="http://schemas.microsoft.com/office/drawing/2014/main" id="{8D49FB2D-F121-A048-40E8-1C163785D2CF}"/>
                </a:ext>
              </a:extLst>
            </p:cNvPr>
            <p:cNvPicPr>
              <a:picLocks noChangeAspect="1"/>
            </p:cNvPicPr>
            <p:nvPr/>
          </p:nvPicPr>
          <p:blipFill>
            <a:blip r:embed="rId5">
              <a:alphaModFix amt="35000"/>
            </a:blip>
            <a:stretch>
              <a:fillRect/>
            </a:stretch>
          </p:blipFill>
          <p:spPr>
            <a:xfrm>
              <a:off x="3397131" y="5691191"/>
              <a:ext cx="1110619" cy="991399"/>
            </a:xfrm>
            <a:prstGeom prst="rect">
              <a:avLst/>
            </a:prstGeom>
          </p:spPr>
        </p:pic>
        <p:pic>
          <p:nvPicPr>
            <p:cNvPr id="45" name="Grafik 44">
              <a:extLst>
                <a:ext uri="{FF2B5EF4-FFF2-40B4-BE49-F238E27FC236}">
                  <a16:creationId xmlns:a16="http://schemas.microsoft.com/office/drawing/2014/main" id="{24CC054D-792F-C96D-837D-93A10613B800}"/>
                </a:ext>
              </a:extLst>
            </p:cNvPr>
            <p:cNvPicPr>
              <a:picLocks noChangeAspect="1"/>
            </p:cNvPicPr>
            <p:nvPr/>
          </p:nvPicPr>
          <p:blipFill>
            <a:blip r:embed="rId6">
              <a:alphaModFix amt="50000"/>
            </a:blip>
            <a:stretch>
              <a:fillRect/>
            </a:stretch>
          </p:blipFill>
          <p:spPr>
            <a:xfrm>
              <a:off x="4227889" y="5732587"/>
              <a:ext cx="746687" cy="947477"/>
            </a:xfrm>
            <a:prstGeom prst="rect">
              <a:avLst/>
            </a:prstGeom>
          </p:spPr>
        </p:pic>
        <p:pic>
          <p:nvPicPr>
            <p:cNvPr id="47" name="Grafik 46">
              <a:extLst>
                <a:ext uri="{FF2B5EF4-FFF2-40B4-BE49-F238E27FC236}">
                  <a16:creationId xmlns:a16="http://schemas.microsoft.com/office/drawing/2014/main" id="{E35BB0F2-E21B-5FFE-4602-19CEB4A8B6D5}"/>
                </a:ext>
              </a:extLst>
            </p:cNvPr>
            <p:cNvPicPr>
              <a:picLocks noChangeAspect="1"/>
            </p:cNvPicPr>
            <p:nvPr/>
          </p:nvPicPr>
          <p:blipFill>
            <a:blip r:embed="rId7">
              <a:alphaModFix amt="70000"/>
            </a:blip>
            <a:stretch>
              <a:fillRect/>
            </a:stretch>
          </p:blipFill>
          <p:spPr>
            <a:xfrm>
              <a:off x="5015730" y="5688375"/>
              <a:ext cx="721588" cy="991399"/>
            </a:xfrm>
            <a:prstGeom prst="rect">
              <a:avLst/>
            </a:prstGeom>
          </p:spPr>
        </p:pic>
        <p:pic>
          <p:nvPicPr>
            <p:cNvPr id="71" name="Grafik 70">
              <a:extLst>
                <a:ext uri="{FF2B5EF4-FFF2-40B4-BE49-F238E27FC236}">
                  <a16:creationId xmlns:a16="http://schemas.microsoft.com/office/drawing/2014/main" id="{7A87B1C8-F1A3-B000-6183-48F8AF1613CE}"/>
                </a:ext>
              </a:extLst>
            </p:cNvPr>
            <p:cNvPicPr>
              <a:picLocks noChangeAspect="1"/>
            </p:cNvPicPr>
            <p:nvPr/>
          </p:nvPicPr>
          <p:blipFill>
            <a:blip r:embed="rId8"/>
            <a:stretch>
              <a:fillRect/>
            </a:stretch>
          </p:blipFill>
          <p:spPr>
            <a:xfrm>
              <a:off x="5741973" y="5897170"/>
              <a:ext cx="759206" cy="553847"/>
            </a:xfrm>
            <a:prstGeom prst="rect">
              <a:avLst/>
            </a:prstGeom>
          </p:spPr>
        </p:pic>
      </p:grpSp>
      <p:pic>
        <p:nvPicPr>
          <p:cNvPr id="74" name="Grafik 73">
            <a:extLst>
              <a:ext uri="{FF2B5EF4-FFF2-40B4-BE49-F238E27FC236}">
                <a16:creationId xmlns:a16="http://schemas.microsoft.com/office/drawing/2014/main" id="{F38A49DE-9EA3-D7DD-4423-33AB546DE2C7}"/>
              </a:ext>
            </a:extLst>
          </p:cNvPr>
          <p:cNvPicPr>
            <a:picLocks noChangeAspect="1"/>
          </p:cNvPicPr>
          <p:nvPr/>
        </p:nvPicPr>
        <p:blipFill rotWithShape="1">
          <a:blip r:embed="rId9"/>
          <a:srcRect l="21287" r="58521"/>
          <a:stretch/>
        </p:blipFill>
        <p:spPr>
          <a:xfrm>
            <a:off x="5586473" y="7367868"/>
            <a:ext cx="963561" cy="405765"/>
          </a:xfrm>
          <a:prstGeom prst="rect">
            <a:avLst/>
          </a:prstGeom>
        </p:spPr>
      </p:pic>
      <p:pic>
        <p:nvPicPr>
          <p:cNvPr id="76" name="Grafik 75">
            <a:extLst>
              <a:ext uri="{FF2B5EF4-FFF2-40B4-BE49-F238E27FC236}">
                <a16:creationId xmlns:a16="http://schemas.microsoft.com/office/drawing/2014/main" id="{A752649B-B0C6-B52E-F8B7-A3B0C700E91C}"/>
              </a:ext>
            </a:extLst>
          </p:cNvPr>
          <p:cNvPicPr>
            <a:picLocks noChangeAspect="1"/>
          </p:cNvPicPr>
          <p:nvPr/>
        </p:nvPicPr>
        <p:blipFill rotWithShape="1">
          <a:blip r:embed="rId10"/>
          <a:srcRect l="22964" t="17705" r="25484" b="33589"/>
          <a:stretch/>
        </p:blipFill>
        <p:spPr>
          <a:xfrm>
            <a:off x="3946141" y="8256338"/>
            <a:ext cx="2202446" cy="1472188"/>
          </a:xfrm>
          <a:prstGeom prst="rect">
            <a:avLst/>
          </a:prstGeom>
        </p:spPr>
      </p:pic>
      <p:pic>
        <p:nvPicPr>
          <p:cNvPr id="77" name="Grafik 76">
            <a:extLst>
              <a:ext uri="{FF2B5EF4-FFF2-40B4-BE49-F238E27FC236}">
                <a16:creationId xmlns:a16="http://schemas.microsoft.com/office/drawing/2014/main" id="{78CAE99E-BA42-DF9F-7389-88905F24EA4E}"/>
              </a:ext>
            </a:extLst>
          </p:cNvPr>
          <p:cNvPicPr>
            <a:picLocks noChangeAspect="1"/>
          </p:cNvPicPr>
          <p:nvPr/>
        </p:nvPicPr>
        <p:blipFill rotWithShape="1">
          <a:blip r:embed="rId4"/>
          <a:srcRect l="48484" r="25554"/>
          <a:stretch/>
        </p:blipFill>
        <p:spPr>
          <a:xfrm>
            <a:off x="4151311" y="7241076"/>
            <a:ext cx="1229992" cy="502920"/>
          </a:xfrm>
          <a:prstGeom prst="rect">
            <a:avLst/>
          </a:prstGeom>
        </p:spPr>
      </p:pic>
      <p:pic>
        <p:nvPicPr>
          <p:cNvPr id="78" name="Grafik 77">
            <a:extLst>
              <a:ext uri="{FF2B5EF4-FFF2-40B4-BE49-F238E27FC236}">
                <a16:creationId xmlns:a16="http://schemas.microsoft.com/office/drawing/2014/main" id="{E97F3F6B-0068-8063-38E4-A8E9E19E244A}"/>
              </a:ext>
            </a:extLst>
          </p:cNvPr>
          <p:cNvPicPr>
            <a:picLocks noChangeAspect="1"/>
          </p:cNvPicPr>
          <p:nvPr/>
        </p:nvPicPr>
        <p:blipFill rotWithShape="1">
          <a:blip r:embed="rId3"/>
          <a:srcRect l="68972" r="17213"/>
          <a:stretch/>
        </p:blipFill>
        <p:spPr>
          <a:xfrm>
            <a:off x="3309768" y="7265103"/>
            <a:ext cx="636373" cy="542925"/>
          </a:xfrm>
          <a:prstGeom prst="rect">
            <a:avLst/>
          </a:prstGeom>
        </p:spPr>
      </p:pic>
      <p:cxnSp>
        <p:nvCxnSpPr>
          <p:cNvPr id="80" name="Gerade Verbindung 79">
            <a:extLst>
              <a:ext uri="{FF2B5EF4-FFF2-40B4-BE49-F238E27FC236}">
                <a16:creationId xmlns:a16="http://schemas.microsoft.com/office/drawing/2014/main" id="{B9B89416-2980-FCA6-FDFC-A9634431FB9F}"/>
              </a:ext>
            </a:extLst>
          </p:cNvPr>
          <p:cNvCxnSpPr/>
          <p:nvPr/>
        </p:nvCxnSpPr>
        <p:spPr>
          <a:xfrm>
            <a:off x="4063596" y="7141436"/>
            <a:ext cx="0" cy="748003"/>
          </a:xfrm>
          <a:prstGeom prst="line">
            <a:avLst/>
          </a:prstGeom>
          <a:ln w="12700">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81" name="Gerade Verbindung 80">
            <a:extLst>
              <a:ext uri="{FF2B5EF4-FFF2-40B4-BE49-F238E27FC236}">
                <a16:creationId xmlns:a16="http://schemas.microsoft.com/office/drawing/2014/main" id="{7B5080F1-A160-FAE8-E218-07551ABB3058}"/>
              </a:ext>
            </a:extLst>
          </p:cNvPr>
          <p:cNvCxnSpPr/>
          <p:nvPr/>
        </p:nvCxnSpPr>
        <p:spPr>
          <a:xfrm>
            <a:off x="5503612" y="7141436"/>
            <a:ext cx="0" cy="748003"/>
          </a:xfrm>
          <a:prstGeom prst="line">
            <a:avLst/>
          </a:prstGeom>
          <a:ln w="12700">
            <a:solidFill>
              <a:srgbClr val="4ECD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SCHWIMMFITNESS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Schwimmedition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491</cp:revision>
  <cp:lastPrinted>2022-12-13T10:36:34Z</cp:lastPrinted>
  <dcterms:created xsi:type="dcterms:W3CDTF">2020-05-26T08:39:00Z</dcterms:created>
  <dcterms:modified xsi:type="dcterms:W3CDTF">2022-12-20T14:04:12Z</dcterms:modified>
  <cp:category>Würfelfitness, Fitnessübungen, Sportunterricht, Sport</cp:category>
</cp:coreProperties>
</file>