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Standard"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1"/>
    <p:restoredTop sz="94966"/>
  </p:normalViewPr>
  <p:slideViewPr>
    <p:cSldViewPr snapToGrid="0" snapToObjects="1" showGuides="1">
      <p:cViewPr varScale="1">
        <p:scale>
          <a:sx n="81" d="100"/>
          <a:sy n="81" d="100"/>
        </p:scale>
        <p:origin x="3800" y="184"/>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13.12.22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13.12.22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7" name="Grafik 6">
            <a:extLst>
              <a:ext uri="{FF2B5EF4-FFF2-40B4-BE49-F238E27FC236}">
                <a16:creationId xmlns:a16="http://schemas.microsoft.com/office/drawing/2014/main" id="{9F750BC7-E770-38A7-4805-361C284E80BF}"/>
              </a:ext>
            </a:extLst>
          </p:cNvPr>
          <p:cNvPicPr>
            <a:picLocks noChangeAspect="1"/>
          </p:cNvPicPr>
          <p:nvPr userDrawn="1"/>
        </p:nvPicPr>
        <p:blipFill>
          <a:blip r:embed="rId3"/>
          <a:stretch>
            <a:fillRect/>
          </a:stretch>
        </p:blipFill>
        <p:spPr>
          <a:xfrm>
            <a:off x="0" y="106296"/>
            <a:ext cx="6858000" cy="9693408"/>
          </a:xfrm>
          <a:prstGeom prst="rect">
            <a:avLst/>
          </a:prstGeom>
        </p:spPr>
      </p:pic>
      <p:pic>
        <p:nvPicPr>
          <p:cNvPr id="8" name="Bild 8">
            <a:extLst>
              <a:ext uri="{FF2B5EF4-FFF2-40B4-BE49-F238E27FC236}">
                <a16:creationId xmlns:a16="http://schemas.microsoft.com/office/drawing/2014/main" id="{8028ED37-6249-5917-8E90-3B5B445CCC8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55D52ADE-7F8E-7BB8-A3EF-0ECCB9802976}"/>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199A1A8E-FFBF-7F63-6AAE-747EC588492C}"/>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Standard-Edition.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91B1C5F3-2B9B-8802-E540-443C866B7AB3}"/>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WÜRFELFITNESS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3213775558"/>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Knie heben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err="1"/>
                        <a:t>Hampelelfe</a:t>
                      </a:r>
                      <a:endParaRPr lang="de-DE" sz="1600" b="0" dirty="0"/>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Hoch springen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Kniebeuge</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Liegestütz</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Sit-Up</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58" name="Grafik 57" descr="Ein Bild, das Puppe, Spielzeug, Vektorgrafiken enthält.&#10;&#10;Automatisch generierte Beschreibung">
            <a:extLst>
              <a:ext uri="{FF2B5EF4-FFF2-40B4-BE49-F238E27FC236}">
                <a16:creationId xmlns:a16="http://schemas.microsoft.com/office/drawing/2014/main" id="{25175BC5-DC6D-0EE6-82F3-9DF5ECD66522}"/>
              </a:ext>
            </a:extLst>
          </p:cNvPr>
          <p:cNvPicPr>
            <a:picLocks noChangeAspect="1"/>
          </p:cNvPicPr>
          <p:nvPr/>
        </p:nvPicPr>
        <p:blipFill>
          <a:blip r:embed="rId2"/>
          <a:stretch>
            <a:fillRect/>
          </a:stretch>
        </p:blipFill>
        <p:spPr>
          <a:xfrm>
            <a:off x="4283947" y="1423434"/>
            <a:ext cx="1589532" cy="1347724"/>
          </a:xfrm>
          <a:prstGeom prst="rect">
            <a:avLst/>
          </a:prstGeom>
        </p:spPr>
      </p:pic>
      <p:pic>
        <p:nvPicPr>
          <p:cNvPr id="59" name="Grafik 58" descr="Ein Bild, das Text, ClipArt enthält.&#10;&#10;Automatisch generierte Beschreibung">
            <a:extLst>
              <a:ext uri="{FF2B5EF4-FFF2-40B4-BE49-F238E27FC236}">
                <a16:creationId xmlns:a16="http://schemas.microsoft.com/office/drawing/2014/main" id="{BD531457-AB31-4AFF-0893-05B54BD3C036}"/>
              </a:ext>
            </a:extLst>
          </p:cNvPr>
          <p:cNvPicPr>
            <a:picLocks noChangeAspect="1"/>
          </p:cNvPicPr>
          <p:nvPr/>
        </p:nvPicPr>
        <p:blipFill>
          <a:blip r:embed="rId3"/>
          <a:stretch>
            <a:fillRect/>
          </a:stretch>
        </p:blipFill>
        <p:spPr>
          <a:xfrm>
            <a:off x="4060799" y="7264861"/>
            <a:ext cx="1941576" cy="465836"/>
          </a:xfrm>
          <a:prstGeom prst="rect">
            <a:avLst/>
          </a:prstGeom>
        </p:spPr>
      </p:pic>
      <p:pic>
        <p:nvPicPr>
          <p:cNvPr id="60" name="Grafik 59" descr="Ein Bild, das Text, ClipArt enthält.&#10;&#10;Automatisch generierte Beschreibung">
            <a:extLst>
              <a:ext uri="{FF2B5EF4-FFF2-40B4-BE49-F238E27FC236}">
                <a16:creationId xmlns:a16="http://schemas.microsoft.com/office/drawing/2014/main" id="{72D58121-3167-AAE9-C166-16306041E563}"/>
              </a:ext>
            </a:extLst>
          </p:cNvPr>
          <p:cNvPicPr>
            <a:picLocks noChangeAspect="1"/>
          </p:cNvPicPr>
          <p:nvPr/>
        </p:nvPicPr>
        <p:blipFill>
          <a:blip r:embed="rId4"/>
          <a:stretch>
            <a:fillRect/>
          </a:stretch>
        </p:blipFill>
        <p:spPr>
          <a:xfrm>
            <a:off x="3768454" y="8439848"/>
            <a:ext cx="2339848" cy="714756"/>
          </a:xfrm>
          <a:prstGeom prst="rect">
            <a:avLst/>
          </a:prstGeom>
        </p:spPr>
      </p:pic>
      <p:pic>
        <p:nvPicPr>
          <p:cNvPr id="61" name="Grafik 60" descr="Ein Bild, das Puppe, Spielzeug, Vektorgrafiken enthält.&#10;&#10;Automatisch generierte Beschreibung">
            <a:extLst>
              <a:ext uri="{FF2B5EF4-FFF2-40B4-BE49-F238E27FC236}">
                <a16:creationId xmlns:a16="http://schemas.microsoft.com/office/drawing/2014/main" id="{3B792FFA-EDE5-24C2-E14D-88AE12937AE3}"/>
              </a:ext>
            </a:extLst>
          </p:cNvPr>
          <p:cNvPicPr>
            <a:picLocks noChangeAspect="1"/>
          </p:cNvPicPr>
          <p:nvPr/>
        </p:nvPicPr>
        <p:blipFill>
          <a:blip r:embed="rId5"/>
          <a:stretch>
            <a:fillRect/>
          </a:stretch>
        </p:blipFill>
        <p:spPr>
          <a:xfrm>
            <a:off x="4279592" y="2896440"/>
            <a:ext cx="1589532" cy="1198372"/>
          </a:xfrm>
          <a:prstGeom prst="rect">
            <a:avLst/>
          </a:prstGeom>
        </p:spPr>
      </p:pic>
      <p:pic>
        <p:nvPicPr>
          <p:cNvPr id="62" name="Grafik 61" descr="Ein Bild, das Spielzeug, Puppe, Vektorgrafiken enthält.&#10;&#10;Automatisch generierte Beschreibung">
            <a:extLst>
              <a:ext uri="{FF2B5EF4-FFF2-40B4-BE49-F238E27FC236}">
                <a16:creationId xmlns:a16="http://schemas.microsoft.com/office/drawing/2014/main" id="{0CA8EF11-1E26-8CB0-CC81-748E8305D212}"/>
              </a:ext>
            </a:extLst>
          </p:cNvPr>
          <p:cNvPicPr>
            <a:picLocks noChangeAspect="1"/>
          </p:cNvPicPr>
          <p:nvPr/>
        </p:nvPicPr>
        <p:blipFill>
          <a:blip r:embed="rId6"/>
          <a:stretch>
            <a:fillRect/>
          </a:stretch>
        </p:blipFill>
        <p:spPr>
          <a:xfrm>
            <a:off x="4227178" y="4281531"/>
            <a:ext cx="1703070" cy="1181100"/>
          </a:xfrm>
          <a:prstGeom prst="rect">
            <a:avLst/>
          </a:prstGeom>
        </p:spPr>
      </p:pic>
      <p:pic>
        <p:nvPicPr>
          <p:cNvPr id="63" name="Grafik 62" descr="Ein Bild, das Text, Vektorgrafiken enthält.&#10;&#10;Automatisch generierte Beschreibung">
            <a:extLst>
              <a:ext uri="{FF2B5EF4-FFF2-40B4-BE49-F238E27FC236}">
                <a16:creationId xmlns:a16="http://schemas.microsoft.com/office/drawing/2014/main" id="{916F2F96-C1AC-84D8-06FC-994D865AEF20}"/>
              </a:ext>
            </a:extLst>
          </p:cNvPr>
          <p:cNvPicPr>
            <a:picLocks noChangeAspect="1"/>
          </p:cNvPicPr>
          <p:nvPr/>
        </p:nvPicPr>
        <p:blipFill>
          <a:blip r:embed="rId7"/>
          <a:stretch>
            <a:fillRect/>
          </a:stretch>
        </p:blipFill>
        <p:spPr>
          <a:xfrm>
            <a:off x="4143612" y="5638520"/>
            <a:ext cx="1589532" cy="1105916"/>
          </a:xfrm>
          <a:prstGeom prst="rect">
            <a:avLst/>
          </a:prstGeom>
        </p:spPr>
      </p:pic>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WÜRFELFITNESS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Janes Veit</cp:lastModifiedBy>
  <cp:revision>487</cp:revision>
  <cp:lastPrinted>2022-12-13T10:36:34Z</cp:lastPrinted>
  <dcterms:created xsi:type="dcterms:W3CDTF">2020-05-26T08:39:00Z</dcterms:created>
  <dcterms:modified xsi:type="dcterms:W3CDTF">2022-12-13T17:03:46Z</dcterms:modified>
  <cp:category>Würfelfitness, Fitnessübungen, Sportunterricht, Sport</cp:category>
</cp:coreProperties>
</file>