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6858000" cy="9906000" type="A4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17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EC756F"/>
    <a:srgbClr val="72C9C4"/>
    <a:srgbClr val="509D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851"/>
    <p:restoredTop sz="94647"/>
  </p:normalViewPr>
  <p:slideViewPr>
    <p:cSldViewPr snapToGrid="0" snapToObjects="1" showGuides="1">
      <p:cViewPr varScale="1">
        <p:scale>
          <a:sx n="101" d="100"/>
          <a:sy n="101" d="100"/>
        </p:scale>
        <p:origin x="2536" y="200"/>
      </p:cViewPr>
      <p:guideLst>
        <p:guide orient="horz" pos="2417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BDBE8-7C33-024B-8297-1C9679A28BCE}" type="datetimeFigureOut">
              <a:rPr lang="de-DE" smtClean="0"/>
              <a:t>05.10.18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4914900" y="9181395"/>
            <a:ext cx="1600200" cy="527403"/>
          </a:xfrm>
        </p:spPr>
        <p:txBody>
          <a:bodyPr/>
          <a:lstStyle/>
          <a:p>
            <a:fld id="{B5D4D9FC-31EF-8E4C-81CE-763AD8A4A6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2991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BDBE8-7C33-024B-8297-1C9679A28BCE}" type="datetimeFigureOut">
              <a:rPr lang="de-DE" smtClean="0"/>
              <a:t>05.10.18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4D9FC-31EF-8E4C-81CE-763AD8A4A6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2886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BDBE8-7C33-024B-8297-1C9679A28BCE}" type="datetimeFigureOut">
              <a:rPr lang="de-DE" smtClean="0"/>
              <a:t>05.10.18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4D9FC-31EF-8E4C-81CE-763AD8A4A6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2837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BDBE8-7C33-024B-8297-1C9679A28BCE}" type="datetimeFigureOut">
              <a:rPr lang="de-DE" smtClean="0"/>
              <a:t>05.10.18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4D9FC-31EF-8E4C-81CE-763AD8A4A6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9560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BDBE8-7C33-024B-8297-1C9679A28BCE}" type="datetimeFigureOut">
              <a:rPr lang="de-DE" smtClean="0"/>
              <a:t>05.10.18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4D9FC-31EF-8E4C-81CE-763AD8A4A6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8046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BDBE8-7C33-024B-8297-1C9679A28BCE}" type="datetimeFigureOut">
              <a:rPr lang="de-DE" smtClean="0"/>
              <a:t>05.10.18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4D9FC-31EF-8E4C-81CE-763AD8A4A6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3898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BDBE8-7C33-024B-8297-1C9679A28BCE}" type="datetimeFigureOut">
              <a:rPr lang="de-DE" smtClean="0"/>
              <a:t>05.10.18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4D9FC-31EF-8E4C-81CE-763AD8A4A6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6842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BDBE8-7C33-024B-8297-1C9679A28BCE}" type="datetimeFigureOut">
              <a:rPr lang="de-DE" smtClean="0"/>
              <a:t>05.10.18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4D9FC-31EF-8E4C-81CE-763AD8A4A6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3596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BDBE8-7C33-024B-8297-1C9679A28BCE}" type="datetimeFigureOut">
              <a:rPr lang="de-DE" smtClean="0"/>
              <a:t>05.10.18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4D9FC-31EF-8E4C-81CE-763AD8A4A6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3779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BDBE8-7C33-024B-8297-1C9679A28BCE}" type="datetimeFigureOut">
              <a:rPr lang="de-DE" smtClean="0"/>
              <a:t>05.10.18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4D9FC-31EF-8E4C-81CE-763AD8A4A6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4523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BDBE8-7C33-024B-8297-1C9679A28BCE}" type="datetimeFigureOut">
              <a:rPr lang="de-DE" smtClean="0"/>
              <a:t>05.10.18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4D9FC-31EF-8E4C-81CE-763AD8A4A6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0231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1BDBE8-7C33-024B-8297-1C9679A28BCE}" type="datetimeFigureOut">
              <a:rPr lang="de-DE" smtClean="0"/>
              <a:t>05.10.18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D4D9FC-31EF-8E4C-81CE-763AD8A4A6C5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6044EA5F-4ED8-3549-90D3-B96D7507889E}"/>
              </a:ext>
            </a:extLst>
          </p:cNvPr>
          <p:cNvSpPr txBox="1"/>
          <p:nvPr userDrawn="1"/>
        </p:nvSpPr>
        <p:spPr>
          <a:xfrm>
            <a:off x="5587353" y="9589064"/>
            <a:ext cx="92204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©wimasu.de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DD6BFDCE-2B9E-7949-B733-6750CB1AE7F3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6450571" y="9558623"/>
            <a:ext cx="215578" cy="215578"/>
          </a:xfrm>
          <a:prstGeom prst="rect">
            <a:avLst/>
          </a:prstGeom>
        </p:spPr>
      </p:pic>
      <p:sp>
        <p:nvSpPr>
          <p:cNvPr id="9" name="Rahmen 8">
            <a:extLst>
              <a:ext uri="{FF2B5EF4-FFF2-40B4-BE49-F238E27FC236}">
                <a16:creationId xmlns:a16="http://schemas.microsoft.com/office/drawing/2014/main" id="{B88F4701-F6A8-AF4B-9D2C-A24679A3F5F1}"/>
              </a:ext>
            </a:extLst>
          </p:cNvPr>
          <p:cNvSpPr/>
          <p:nvPr userDrawn="1"/>
        </p:nvSpPr>
        <p:spPr>
          <a:xfrm>
            <a:off x="23750" y="0"/>
            <a:ext cx="6858000" cy="9906000"/>
          </a:xfrm>
          <a:prstGeom prst="frame">
            <a:avLst>
              <a:gd name="adj1" fmla="val 1389"/>
            </a:avLst>
          </a:prstGeom>
          <a:solidFill>
            <a:schemeClr val="bg1">
              <a:lumMod val="50000"/>
            </a:schemeClr>
          </a:solidFill>
          <a:ln w="3175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7016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svg"/><Relationship Id="rId3" Type="http://schemas.openxmlformats.org/officeDocument/2006/relationships/image" Target="../media/image3.png"/><Relationship Id="rId7" Type="http://schemas.openxmlformats.org/officeDocument/2006/relationships/image" Target="../media/image7.sv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svg"/><Relationship Id="rId1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82643" y="902392"/>
            <a:ext cx="6744702" cy="3728630"/>
          </a:xfrm>
          <a:ln>
            <a:noFill/>
            <a:prstDash val="sysDot"/>
          </a:ln>
        </p:spPr>
        <p:txBody>
          <a:bodyPr numCol="1">
            <a:normAutofit fontScale="90000"/>
          </a:bodyPr>
          <a:lstStyle/>
          <a:p>
            <a:pPr algn="l"/>
            <a:br>
              <a:rPr lang="de-DE" sz="3200" dirty="0"/>
            </a:br>
            <a:r>
              <a:rPr lang="de-DE" sz="2700" dirty="0"/>
              <a:t>Klasse: </a:t>
            </a:r>
            <a:r>
              <a:rPr lang="de-DE" sz="1800" dirty="0"/>
              <a:t>_ _ _ _ _ _</a:t>
            </a:r>
            <a:r>
              <a:rPr lang="de-DE" sz="1300" dirty="0"/>
              <a:t>		</a:t>
            </a:r>
            <a:br>
              <a:rPr lang="de-DE" sz="3200" dirty="0"/>
            </a:br>
            <a:r>
              <a:rPr lang="de-DE" sz="2700" dirty="0"/>
              <a:t>Zimmername:   </a:t>
            </a:r>
            <a:r>
              <a:rPr lang="de-DE" sz="2800" dirty="0"/>
              <a:t>_ _ _ _ _ _ _ _ _ _ _ _</a:t>
            </a:r>
            <a:br>
              <a:rPr lang="de-DE" sz="2800" dirty="0"/>
            </a:br>
            <a:r>
              <a:rPr lang="de-DE" sz="1800" dirty="0"/>
              <a:t>Zimmermitglieder:</a:t>
            </a:r>
            <a:r>
              <a:rPr lang="de-DE" sz="2800" dirty="0"/>
              <a:t>		</a:t>
            </a:r>
            <a:br>
              <a:rPr lang="de-DE" sz="2800" dirty="0"/>
            </a:br>
            <a:r>
              <a:rPr lang="de-DE" sz="2700" dirty="0"/>
              <a:t>1. _ _ _ _ _ _ _ _ _ _</a:t>
            </a:r>
            <a:br>
              <a:rPr lang="de-DE" sz="2700" dirty="0"/>
            </a:br>
            <a:r>
              <a:rPr lang="de-DE" sz="2700" dirty="0"/>
              <a:t>2. _ _ _ _ _ _ _ _ _ _</a:t>
            </a:r>
            <a:br>
              <a:rPr lang="de-DE" sz="2700" dirty="0"/>
            </a:br>
            <a:r>
              <a:rPr lang="de-DE" sz="2700" dirty="0"/>
              <a:t>3. _ _ _ _ _ _ _ _ _ _</a:t>
            </a:r>
            <a:br>
              <a:rPr lang="de-DE" sz="2700" dirty="0"/>
            </a:br>
            <a:r>
              <a:rPr lang="de-DE" sz="2700" dirty="0"/>
              <a:t>4. _ _ _ _ _ _ _ _ _ _</a:t>
            </a:r>
            <a:br>
              <a:rPr lang="de-DE" sz="2700" dirty="0"/>
            </a:br>
            <a:br>
              <a:rPr lang="de-DE" sz="3200" dirty="0"/>
            </a:br>
            <a:endParaRPr lang="de-DE" sz="2800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0491032"/>
              </p:ext>
            </p:extLst>
          </p:nvPr>
        </p:nvGraphicFramePr>
        <p:xfrm>
          <a:off x="200527" y="7236002"/>
          <a:ext cx="6456946" cy="2265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313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0429">
                  <a:extLst>
                    <a:ext uri="{9D8B030D-6E8A-4147-A177-3AD203B41FA5}">
                      <a16:colId xmlns:a16="http://schemas.microsoft.com/office/drawing/2014/main" val="3747972572"/>
                    </a:ext>
                  </a:extLst>
                </a:gridCol>
                <a:gridCol w="10267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94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05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8379">
                  <a:extLst>
                    <a:ext uri="{9D8B030D-6E8A-4147-A177-3AD203B41FA5}">
                      <a16:colId xmlns:a16="http://schemas.microsoft.com/office/drawing/2014/main" val="5352707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Montag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Dienstag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Mittwoch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Donnerstag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Freitag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Super</a:t>
                      </a:r>
                      <a:r>
                        <a:rPr lang="de-DE" baseline="0" dirty="0"/>
                        <a:t>!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5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Kino MT" pitchFamily="82" charset="77"/>
                        </a:rPr>
                        <a:t>Unterschrift der Lehrkraft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Gut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Okay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Naja…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dirty="0"/>
                        <a:t>Katastrophe!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Textfeld 6"/>
          <p:cNvSpPr txBox="1"/>
          <p:nvPr/>
        </p:nvSpPr>
        <p:spPr>
          <a:xfrm>
            <a:off x="242988" y="4456924"/>
            <a:ext cx="6372024" cy="2232599"/>
          </a:xfrm>
          <a:prstGeom prst="rect">
            <a:avLst/>
          </a:prstGeom>
          <a:noFill/>
          <a:ln w="19050">
            <a:solidFill>
              <a:srgbClr val="509D97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400" dirty="0"/>
              <a:t>Haltet euch an die </a:t>
            </a:r>
            <a:r>
              <a:rPr lang="de-DE" sz="2400" b="1" dirty="0"/>
              <a:t>Hausregeln</a:t>
            </a:r>
            <a:r>
              <a:rPr lang="de-DE" sz="2400" dirty="0"/>
              <a:t> und euer Zimmer </a:t>
            </a:r>
            <a:r>
              <a:rPr lang="de-DE" sz="2400" b="1" dirty="0"/>
              <a:t>sauber</a:t>
            </a:r>
            <a:r>
              <a:rPr lang="de-DE" sz="2400" dirty="0"/>
              <a:t> bzw. </a:t>
            </a:r>
            <a:r>
              <a:rPr lang="de-DE" sz="2400" b="1" dirty="0"/>
              <a:t>ordentlich</a:t>
            </a:r>
            <a:r>
              <a:rPr lang="de-DE" sz="2400" dirty="0"/>
              <a:t>!</a:t>
            </a:r>
          </a:p>
          <a:p>
            <a:pPr algn="ctr">
              <a:lnSpc>
                <a:spcPct val="130000"/>
              </a:lnSpc>
            </a:pPr>
            <a:r>
              <a:rPr lang="de-DE" sz="1600" dirty="0"/>
              <a:t>	</a:t>
            </a:r>
            <a:r>
              <a:rPr lang="de-DE" sz="2400" dirty="0"/>
              <a:t>Müll in die Mülleimer</a:t>
            </a:r>
          </a:p>
          <a:p>
            <a:pPr algn="ctr">
              <a:lnSpc>
                <a:spcPct val="130000"/>
              </a:lnSpc>
            </a:pPr>
            <a:r>
              <a:rPr lang="de-DE" sz="2400" dirty="0"/>
              <a:t>	Betten machen</a:t>
            </a:r>
          </a:p>
          <a:p>
            <a:pPr algn="ctr">
              <a:lnSpc>
                <a:spcPct val="130000"/>
              </a:lnSpc>
            </a:pPr>
            <a:r>
              <a:rPr lang="de-DE" sz="2400" dirty="0"/>
              <a:t>	Beachtet die Nachtruhe!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524892" y="6771757"/>
            <a:ext cx="31599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KONTROLLE </a:t>
            </a:r>
            <a:r>
              <a:rPr lang="de-DE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täglich um 20 Uhr</a:t>
            </a:r>
            <a:endParaRPr lang="de-DE" sz="2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7F8AF58D-6755-254C-A540-3B0177F6FC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6855" y="150764"/>
            <a:ext cx="1503255" cy="1503255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2CD724BC-840D-4F4D-BAB2-BECA5D8796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07" y="2407002"/>
            <a:ext cx="447885" cy="426037"/>
          </a:xfrm>
          <a:prstGeom prst="rect">
            <a:avLst/>
          </a:prstGeom>
        </p:spPr>
      </p:pic>
      <p:pic>
        <p:nvPicPr>
          <p:cNvPr id="12" name="Grafik 11" descr="Lupe">
            <a:extLst>
              <a:ext uri="{FF2B5EF4-FFF2-40B4-BE49-F238E27FC236}">
                <a16:creationId xmlns:a16="http://schemas.microsoft.com/office/drawing/2014/main" id="{BB8B9B6E-6766-324A-8410-2609BA0BD38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4816098">
            <a:off x="5269" y="6818532"/>
            <a:ext cx="604941" cy="604941"/>
          </a:xfrm>
          <a:prstGeom prst="rect">
            <a:avLst/>
          </a:prstGeom>
        </p:spPr>
      </p:pic>
      <p:pic>
        <p:nvPicPr>
          <p:cNvPr id="14" name="Grafik 13" descr="Schlafen">
            <a:extLst>
              <a:ext uri="{FF2B5EF4-FFF2-40B4-BE49-F238E27FC236}">
                <a16:creationId xmlns:a16="http://schemas.microsoft.com/office/drawing/2014/main" id="{E3C154E9-4F89-D846-9F0E-9AA73EC2499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244980" y="6119157"/>
            <a:ext cx="607576" cy="607576"/>
          </a:xfrm>
          <a:prstGeom prst="rect">
            <a:avLst/>
          </a:prstGeom>
        </p:spPr>
      </p:pic>
      <p:pic>
        <p:nvPicPr>
          <p:cNvPr id="16" name="Grafik 15" descr="Eimer und Wischmopp">
            <a:extLst>
              <a:ext uri="{FF2B5EF4-FFF2-40B4-BE49-F238E27FC236}">
                <a16:creationId xmlns:a16="http://schemas.microsoft.com/office/drawing/2014/main" id="{2C0D753D-9D03-5B4A-B314-4A56A8F218C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803400" y="5213167"/>
            <a:ext cx="442882" cy="442882"/>
          </a:xfrm>
          <a:prstGeom prst="rect">
            <a:avLst/>
          </a:prstGeom>
        </p:spPr>
      </p:pic>
      <p:pic>
        <p:nvPicPr>
          <p:cNvPr id="18" name="Grafik 17" descr="Bett">
            <a:extLst>
              <a:ext uri="{FF2B5EF4-FFF2-40B4-BE49-F238E27FC236}">
                <a16:creationId xmlns:a16="http://schemas.microsoft.com/office/drawing/2014/main" id="{F06E641C-812B-6B45-B39A-5F7562C65D5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743055" y="5609888"/>
            <a:ext cx="621040" cy="621040"/>
          </a:xfrm>
          <a:prstGeom prst="rect">
            <a:avLst/>
          </a:prstGeom>
        </p:spPr>
      </p:pic>
      <p:pic>
        <p:nvPicPr>
          <p:cNvPr id="20" name="Grafik 19" descr="Armbanduhr">
            <a:extLst>
              <a:ext uri="{FF2B5EF4-FFF2-40B4-BE49-F238E27FC236}">
                <a16:creationId xmlns:a16="http://schemas.microsoft.com/office/drawing/2014/main" id="{D616855F-05B5-C642-96D5-EA3D898A4DA0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738248" y="6251562"/>
            <a:ext cx="366596" cy="366596"/>
          </a:xfrm>
          <a:prstGeom prst="rect">
            <a:avLst/>
          </a:prstGeom>
        </p:spPr>
      </p:pic>
      <p:sp>
        <p:nvSpPr>
          <p:cNvPr id="22" name="Textfeld 21">
            <a:extLst>
              <a:ext uri="{FF2B5EF4-FFF2-40B4-BE49-F238E27FC236}">
                <a16:creationId xmlns:a16="http://schemas.microsoft.com/office/drawing/2014/main" id="{EE81A125-9272-5640-B877-9FB7F77FA627}"/>
              </a:ext>
            </a:extLst>
          </p:cNvPr>
          <p:cNvSpPr txBox="1"/>
          <p:nvPr/>
        </p:nvSpPr>
        <p:spPr>
          <a:xfrm>
            <a:off x="3325274" y="2361234"/>
            <a:ext cx="31631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5. _ _ _ _ _ _ _ _ _ _ </a:t>
            </a:r>
          </a:p>
          <a:p>
            <a:r>
              <a:rPr lang="de-DE" sz="2400" dirty="0">
                <a:latin typeface="+mj-lt"/>
              </a:rPr>
              <a:t>6. _ _ _ _ _ _ _ _ _ _</a:t>
            </a:r>
            <a:br>
              <a:rPr lang="de-DE" sz="2400" dirty="0">
                <a:latin typeface="+mj-lt"/>
              </a:rPr>
            </a:br>
            <a:r>
              <a:rPr lang="de-DE" sz="2400" dirty="0">
                <a:latin typeface="+mj-lt"/>
              </a:rPr>
              <a:t>7. _ _ _ _ _ _ _ _ _ _</a:t>
            </a:r>
            <a:br>
              <a:rPr lang="de-DE" sz="2400" dirty="0">
                <a:latin typeface="+mj-lt"/>
              </a:rPr>
            </a:br>
            <a:r>
              <a:rPr lang="de-DE" sz="2400" dirty="0">
                <a:latin typeface="+mj-lt"/>
              </a:rPr>
              <a:t>8. _ _ _ _ _ _ _ _ _ _</a:t>
            </a:r>
          </a:p>
        </p:txBody>
      </p:sp>
      <p:pic>
        <p:nvPicPr>
          <p:cNvPr id="24" name="Grafik 23">
            <a:extLst>
              <a:ext uri="{FF2B5EF4-FFF2-40B4-BE49-F238E27FC236}">
                <a16:creationId xmlns:a16="http://schemas.microsoft.com/office/drawing/2014/main" id="{512F49DA-09A5-0346-8C9F-A87FE9D1C08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30538" y="1336759"/>
            <a:ext cx="354405" cy="337117"/>
          </a:xfrm>
          <a:prstGeom prst="rect">
            <a:avLst/>
          </a:prstGeom>
        </p:spPr>
      </p:pic>
      <p:sp>
        <p:nvSpPr>
          <p:cNvPr id="25" name="Textfeld 24">
            <a:extLst>
              <a:ext uri="{FF2B5EF4-FFF2-40B4-BE49-F238E27FC236}">
                <a16:creationId xmlns:a16="http://schemas.microsoft.com/office/drawing/2014/main" id="{147B1590-B2F2-C148-8EC5-BC1C18625B27}"/>
              </a:ext>
            </a:extLst>
          </p:cNvPr>
          <p:cNvSpPr txBox="1"/>
          <p:nvPr/>
        </p:nvSpPr>
        <p:spPr>
          <a:xfrm>
            <a:off x="366716" y="179794"/>
            <a:ext cx="54858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6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ZIMMERSCHILD</a:t>
            </a:r>
            <a:endParaRPr lang="de-DE" sz="2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11E908ED-F221-1843-B758-ED3B877AB762}"/>
              </a:ext>
            </a:extLst>
          </p:cNvPr>
          <p:cNvSpPr txBox="1"/>
          <p:nvPr/>
        </p:nvSpPr>
        <p:spPr>
          <a:xfrm>
            <a:off x="5493600" y="7041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4789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</Words>
  <Application>Microsoft Macintosh PowerPoint</Application>
  <PresentationFormat>A4-Papier (210 x 297 mm)</PresentationFormat>
  <Paragraphs>20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Kino MT</vt:lpstr>
      <vt:lpstr>Office-Design</vt:lpstr>
      <vt:lpstr> Klasse: _ _ _ _ _ _   Zimmername:   _ _ _ _ _ _ _ _ _ _ _ _ Zimmermitglieder:   1. _ _ _ _ _ _ _ _ _ _ 2. _ _ _ _ _ _ _ _ _ _ 3. _ _ _ _ _ _ _ _ _ _ 4. _ _ _ _ _ _ _ _ _ _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Zimmer: _______________   1.______________ 2.______________ 3.______________ 4.______________ 5.______________ 6.______________ 7.______________ 8.______________  </dc:title>
  <dc:creator>J. Veit</dc:creator>
  <cp:lastModifiedBy>Janes Veit</cp:lastModifiedBy>
  <cp:revision>18</cp:revision>
  <cp:lastPrinted>2018-10-05T21:26:18Z</cp:lastPrinted>
  <dcterms:created xsi:type="dcterms:W3CDTF">2016-10-31T18:35:11Z</dcterms:created>
  <dcterms:modified xsi:type="dcterms:W3CDTF">2018-10-05T21:26:21Z</dcterms:modified>
</cp:coreProperties>
</file>