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9"/>
  </p:notesMasterIdLst>
  <p:handoutMasterIdLst>
    <p:handoutMasterId r:id="rId30"/>
  </p:handoutMasterIdLst>
  <p:sldIdLst>
    <p:sldId id="270" r:id="rId2"/>
    <p:sldId id="318" r:id="rId3"/>
    <p:sldId id="456" r:id="rId4"/>
    <p:sldId id="474" r:id="rId5"/>
    <p:sldId id="468" r:id="rId6"/>
    <p:sldId id="448" r:id="rId7"/>
    <p:sldId id="449" r:id="rId8"/>
    <p:sldId id="460" r:id="rId9"/>
    <p:sldId id="455" r:id="rId10"/>
    <p:sldId id="469" r:id="rId11"/>
    <p:sldId id="466" r:id="rId12"/>
    <p:sldId id="451" r:id="rId13"/>
    <p:sldId id="464" r:id="rId14"/>
    <p:sldId id="457" r:id="rId15"/>
    <p:sldId id="452" r:id="rId16"/>
    <p:sldId id="471" r:id="rId17"/>
    <p:sldId id="465" r:id="rId18"/>
    <p:sldId id="453" r:id="rId19"/>
    <p:sldId id="454" r:id="rId20"/>
    <p:sldId id="470" r:id="rId21"/>
    <p:sldId id="462" r:id="rId22"/>
    <p:sldId id="463" r:id="rId23"/>
    <p:sldId id="459" r:id="rId24"/>
    <p:sldId id="461" r:id="rId25"/>
    <p:sldId id="458" r:id="rId26"/>
    <p:sldId id="467" r:id="rId27"/>
    <p:sldId id="472" r:id="rId28"/>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Tutorial" id="{56380304-9FC7-264B-83FD-E1B6EF23D462}">
          <p14:sldIdLst>
            <p14:sldId id="456"/>
          </p14:sldIdLst>
        </p14:section>
        <p14:section name="Templates" id="{DD15798B-D179-6049-9825-3EC4144E7149}">
          <p14:sldIdLst>
            <p14:sldId id="474"/>
            <p14:sldId id="468"/>
            <p14:sldId id="448"/>
            <p14:sldId id="449"/>
            <p14:sldId id="460"/>
            <p14:sldId id="455"/>
          </p14:sldIdLst>
        </p14:section>
        <p14:section name="Urkundenbeispiele (Sportarten)" id="{018048E1-7A1C-F345-81C2-D7B5CFDB1294}">
          <p14:sldIdLst>
            <p14:sldId id="469"/>
            <p14:sldId id="466"/>
            <p14:sldId id="451"/>
            <p14:sldId id="464"/>
            <p14:sldId id="457"/>
            <p14:sldId id="452"/>
            <p14:sldId id="471"/>
            <p14:sldId id="465"/>
            <p14:sldId id="453"/>
            <p14:sldId id="454"/>
            <p14:sldId id="470"/>
          </p14:sldIdLst>
        </p14:section>
        <p14:section name="Urkundenbeispiele (Themen)" id="{73986114-DB61-D24F-82BE-0B33066176E0}">
          <p14:sldIdLst>
            <p14:sldId id="462"/>
            <p14:sldId id="463"/>
            <p14:sldId id="459"/>
            <p14:sldId id="461"/>
            <p14:sldId id="458"/>
            <p14:sldId id="467"/>
            <p14:sldId id="472"/>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DAF5"/>
    <a:srgbClr val="D4B735"/>
    <a:srgbClr val="F3D23A"/>
    <a:srgbClr val="4ECDC4"/>
    <a:srgbClr val="215682"/>
    <a:srgbClr val="426E9B"/>
    <a:srgbClr val="EE6A6C"/>
    <a:srgbClr val="FF827E"/>
    <a:srgbClr val="4E9BB0"/>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58"/>
    <p:restoredTop sz="94919"/>
  </p:normalViewPr>
  <p:slideViewPr>
    <p:cSldViewPr snapToGrid="0" snapToObjects="1" showGuides="1">
      <p:cViewPr varScale="1">
        <p:scale>
          <a:sx n="137" d="100"/>
          <a:sy n="137" d="100"/>
        </p:scale>
        <p:origin x="1288"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27.09.22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27.09.22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03AF914D-4036-3983-3A28-F121E4676A52}"/>
              </a:ext>
            </a:extLst>
          </p:cNvPr>
          <p:cNvPicPr>
            <a:picLocks noChangeAspect="1"/>
          </p:cNvPicPr>
          <p:nvPr userDrawn="1"/>
        </p:nvPicPr>
        <p:blipFill>
          <a:blip r:embed="rId2"/>
          <a:stretch>
            <a:fillRect/>
          </a:stretch>
        </p:blipFill>
        <p:spPr>
          <a:xfrm flipH="1">
            <a:off x="0" y="0"/>
            <a:ext cx="6858000" cy="9906000"/>
          </a:xfrm>
          <a:prstGeom prst="rect">
            <a:avLst/>
          </a:prstGeom>
        </p:spPr>
      </p:pic>
      <p:sp>
        <p:nvSpPr>
          <p:cNvPr id="2" name="Textfeld 6">
            <a:extLst>
              <a:ext uri="{FF2B5EF4-FFF2-40B4-BE49-F238E27FC236}">
                <a16:creationId xmlns:a16="http://schemas.microsoft.com/office/drawing/2014/main" id="{5FDB0364-F277-E6B4-E6C9-CEC6B3BE1FA5}"/>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3" name="Bild 8">
            <a:extLst>
              <a:ext uri="{FF2B5EF4-FFF2-40B4-BE49-F238E27FC236}">
                <a16:creationId xmlns:a16="http://schemas.microsoft.com/office/drawing/2014/main" id="{51947A18-3DFA-3941-D4D2-76CF7D0294F6}"/>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6" name="Grafik 5">
            <a:extLst>
              <a:ext uri="{FF2B5EF4-FFF2-40B4-BE49-F238E27FC236}">
                <a16:creationId xmlns:a16="http://schemas.microsoft.com/office/drawing/2014/main" id="{E896F09C-EA0E-1E5D-87F5-E4CAA74E2D41}"/>
              </a:ext>
            </a:extLst>
          </p:cNvPr>
          <p:cNvPicPr>
            <a:picLocks noChangeAspect="1"/>
          </p:cNvPicPr>
          <p:nvPr userDrawn="1"/>
        </p:nvPicPr>
        <p:blipFill>
          <a:blip r:embed="rId4"/>
          <a:stretch>
            <a:fillRect/>
          </a:stretch>
        </p:blipFill>
        <p:spPr>
          <a:xfrm>
            <a:off x="391380" y="3764187"/>
            <a:ext cx="6075240" cy="2377625"/>
          </a:xfrm>
          <a:prstGeom prst="rect">
            <a:avLst/>
          </a:prstGeom>
        </p:spPr>
      </p:pic>
      <p:grpSp>
        <p:nvGrpSpPr>
          <p:cNvPr id="35" name="Gruppieren 34">
            <a:extLst>
              <a:ext uri="{FF2B5EF4-FFF2-40B4-BE49-F238E27FC236}">
                <a16:creationId xmlns:a16="http://schemas.microsoft.com/office/drawing/2014/main" id="{DECCEE0F-A2C6-85CA-BA0A-DA91A3F84481}"/>
              </a:ext>
            </a:extLst>
          </p:cNvPr>
          <p:cNvGrpSpPr/>
          <p:nvPr userDrawn="1"/>
        </p:nvGrpSpPr>
        <p:grpSpPr>
          <a:xfrm>
            <a:off x="4980690" y="6854807"/>
            <a:ext cx="1647799" cy="3051193"/>
            <a:chOff x="4672038" y="4426665"/>
            <a:chExt cx="1647799" cy="3051193"/>
          </a:xfrm>
        </p:grpSpPr>
        <p:pic>
          <p:nvPicPr>
            <p:cNvPr id="29" name="Grafik 28">
              <a:extLst>
                <a:ext uri="{FF2B5EF4-FFF2-40B4-BE49-F238E27FC236}">
                  <a16:creationId xmlns:a16="http://schemas.microsoft.com/office/drawing/2014/main" id="{0799CA5C-54A5-3977-C542-2DF6FF99E751}"/>
                </a:ext>
              </a:extLst>
            </p:cNvPr>
            <p:cNvPicPr>
              <a:picLocks noChangeAspect="1"/>
            </p:cNvPicPr>
            <p:nvPr userDrawn="1"/>
          </p:nvPicPr>
          <p:blipFill rotWithShape="1">
            <a:blip r:embed="rId5"/>
            <a:srcRect b="6877"/>
            <a:stretch/>
          </p:blipFill>
          <p:spPr>
            <a:xfrm>
              <a:off x="4672038" y="4426665"/>
              <a:ext cx="579913" cy="3051193"/>
            </a:xfrm>
            <a:prstGeom prst="rect">
              <a:avLst/>
            </a:prstGeom>
          </p:spPr>
        </p:pic>
        <p:pic>
          <p:nvPicPr>
            <p:cNvPr id="30" name="Grafik 29">
              <a:extLst>
                <a:ext uri="{FF2B5EF4-FFF2-40B4-BE49-F238E27FC236}">
                  <a16:creationId xmlns:a16="http://schemas.microsoft.com/office/drawing/2014/main" id="{C0D2C8A6-7152-22BD-2BF9-E688A64B603C}"/>
                </a:ext>
              </a:extLst>
            </p:cNvPr>
            <p:cNvPicPr>
              <a:picLocks noChangeAspect="1"/>
            </p:cNvPicPr>
            <p:nvPr userDrawn="1"/>
          </p:nvPicPr>
          <p:blipFill rotWithShape="1">
            <a:blip r:embed="rId6"/>
            <a:srcRect b="6877"/>
            <a:stretch/>
          </p:blipFill>
          <p:spPr>
            <a:xfrm>
              <a:off x="4889704" y="4426665"/>
              <a:ext cx="579913" cy="3051193"/>
            </a:xfrm>
            <a:prstGeom prst="rect">
              <a:avLst/>
            </a:prstGeom>
          </p:spPr>
        </p:pic>
        <p:pic>
          <p:nvPicPr>
            <p:cNvPr id="31" name="Grafik 30">
              <a:extLst>
                <a:ext uri="{FF2B5EF4-FFF2-40B4-BE49-F238E27FC236}">
                  <a16:creationId xmlns:a16="http://schemas.microsoft.com/office/drawing/2014/main" id="{778F62BA-98DF-1B0F-BAEE-189607587BBB}"/>
                </a:ext>
              </a:extLst>
            </p:cNvPr>
            <p:cNvPicPr>
              <a:picLocks noChangeAspect="1"/>
            </p:cNvPicPr>
            <p:nvPr userDrawn="1"/>
          </p:nvPicPr>
          <p:blipFill rotWithShape="1">
            <a:blip r:embed="rId7"/>
            <a:srcRect b="6877"/>
            <a:stretch/>
          </p:blipFill>
          <p:spPr>
            <a:xfrm>
              <a:off x="5109619" y="4426665"/>
              <a:ext cx="579913" cy="3051193"/>
            </a:xfrm>
            <a:prstGeom prst="rect">
              <a:avLst/>
            </a:prstGeom>
          </p:spPr>
        </p:pic>
        <p:pic>
          <p:nvPicPr>
            <p:cNvPr id="32" name="Grafik 31">
              <a:extLst>
                <a:ext uri="{FF2B5EF4-FFF2-40B4-BE49-F238E27FC236}">
                  <a16:creationId xmlns:a16="http://schemas.microsoft.com/office/drawing/2014/main" id="{0FE86318-F53D-0AC5-CDD1-F6553D9A00D2}"/>
                </a:ext>
              </a:extLst>
            </p:cNvPr>
            <p:cNvPicPr>
              <a:picLocks noChangeAspect="1"/>
            </p:cNvPicPr>
            <p:nvPr userDrawn="1"/>
          </p:nvPicPr>
          <p:blipFill rotWithShape="1">
            <a:blip r:embed="rId8"/>
            <a:srcRect b="6877"/>
            <a:stretch/>
          </p:blipFill>
          <p:spPr>
            <a:xfrm>
              <a:off x="5316764" y="4426665"/>
              <a:ext cx="579913" cy="3051193"/>
            </a:xfrm>
            <a:prstGeom prst="rect">
              <a:avLst/>
            </a:prstGeom>
          </p:spPr>
        </p:pic>
        <p:pic>
          <p:nvPicPr>
            <p:cNvPr id="33" name="Grafik 32">
              <a:extLst>
                <a:ext uri="{FF2B5EF4-FFF2-40B4-BE49-F238E27FC236}">
                  <a16:creationId xmlns:a16="http://schemas.microsoft.com/office/drawing/2014/main" id="{B19039C3-1074-C63E-E594-6E77B15CF65C}"/>
                </a:ext>
              </a:extLst>
            </p:cNvPr>
            <p:cNvPicPr>
              <a:picLocks noChangeAspect="1"/>
            </p:cNvPicPr>
            <p:nvPr userDrawn="1"/>
          </p:nvPicPr>
          <p:blipFill rotWithShape="1">
            <a:blip r:embed="rId9"/>
            <a:srcRect b="6877"/>
            <a:stretch/>
          </p:blipFill>
          <p:spPr>
            <a:xfrm>
              <a:off x="5531194" y="4426665"/>
              <a:ext cx="579913" cy="3051193"/>
            </a:xfrm>
            <a:prstGeom prst="rect">
              <a:avLst/>
            </a:prstGeom>
          </p:spPr>
        </p:pic>
        <p:pic>
          <p:nvPicPr>
            <p:cNvPr id="34" name="Grafik 33">
              <a:extLst>
                <a:ext uri="{FF2B5EF4-FFF2-40B4-BE49-F238E27FC236}">
                  <a16:creationId xmlns:a16="http://schemas.microsoft.com/office/drawing/2014/main" id="{5327B73A-653C-055E-3860-0EEDABE16F60}"/>
                </a:ext>
              </a:extLst>
            </p:cNvPr>
            <p:cNvPicPr>
              <a:picLocks noChangeAspect="1"/>
            </p:cNvPicPr>
            <p:nvPr userDrawn="1"/>
          </p:nvPicPr>
          <p:blipFill rotWithShape="1">
            <a:blip r:embed="rId10"/>
            <a:srcRect b="6877"/>
            <a:stretch/>
          </p:blipFill>
          <p:spPr>
            <a:xfrm>
              <a:off x="5739924" y="4426665"/>
              <a:ext cx="579913" cy="3051193"/>
            </a:xfrm>
            <a:prstGeom prst="rect">
              <a:avLst/>
            </a:prstGeom>
          </p:spPr>
        </p:pic>
      </p:grpSp>
      <p:grpSp>
        <p:nvGrpSpPr>
          <p:cNvPr id="36" name="Gruppieren 35">
            <a:extLst>
              <a:ext uri="{FF2B5EF4-FFF2-40B4-BE49-F238E27FC236}">
                <a16:creationId xmlns:a16="http://schemas.microsoft.com/office/drawing/2014/main" id="{66694BF8-1DE1-E7C7-46EA-13B2A8E6A05E}"/>
              </a:ext>
            </a:extLst>
          </p:cNvPr>
          <p:cNvGrpSpPr/>
          <p:nvPr userDrawn="1"/>
        </p:nvGrpSpPr>
        <p:grpSpPr>
          <a:xfrm rot="10800000" flipH="1">
            <a:off x="628818" y="0"/>
            <a:ext cx="1647799" cy="3051193"/>
            <a:chOff x="4672038" y="4426665"/>
            <a:chExt cx="1647799" cy="3051193"/>
          </a:xfrm>
        </p:grpSpPr>
        <p:pic>
          <p:nvPicPr>
            <p:cNvPr id="37" name="Grafik 36">
              <a:extLst>
                <a:ext uri="{FF2B5EF4-FFF2-40B4-BE49-F238E27FC236}">
                  <a16:creationId xmlns:a16="http://schemas.microsoft.com/office/drawing/2014/main" id="{5F125596-546D-DFD1-D0B0-1B115F5787C1}"/>
                </a:ext>
              </a:extLst>
            </p:cNvPr>
            <p:cNvPicPr>
              <a:picLocks noChangeAspect="1"/>
            </p:cNvPicPr>
            <p:nvPr userDrawn="1"/>
          </p:nvPicPr>
          <p:blipFill rotWithShape="1">
            <a:blip r:embed="rId5"/>
            <a:srcRect b="6877"/>
            <a:stretch/>
          </p:blipFill>
          <p:spPr>
            <a:xfrm>
              <a:off x="4672038" y="4426665"/>
              <a:ext cx="579913" cy="3051193"/>
            </a:xfrm>
            <a:prstGeom prst="rect">
              <a:avLst/>
            </a:prstGeom>
          </p:spPr>
        </p:pic>
        <p:pic>
          <p:nvPicPr>
            <p:cNvPr id="38" name="Grafik 37">
              <a:extLst>
                <a:ext uri="{FF2B5EF4-FFF2-40B4-BE49-F238E27FC236}">
                  <a16:creationId xmlns:a16="http://schemas.microsoft.com/office/drawing/2014/main" id="{323BF1BB-FD93-1B09-2C2B-6A76F5BEE154}"/>
                </a:ext>
              </a:extLst>
            </p:cNvPr>
            <p:cNvPicPr>
              <a:picLocks noChangeAspect="1"/>
            </p:cNvPicPr>
            <p:nvPr userDrawn="1"/>
          </p:nvPicPr>
          <p:blipFill rotWithShape="1">
            <a:blip r:embed="rId6"/>
            <a:srcRect b="6877"/>
            <a:stretch/>
          </p:blipFill>
          <p:spPr>
            <a:xfrm>
              <a:off x="4889704" y="4426665"/>
              <a:ext cx="579913" cy="3051193"/>
            </a:xfrm>
            <a:prstGeom prst="rect">
              <a:avLst/>
            </a:prstGeom>
          </p:spPr>
        </p:pic>
        <p:pic>
          <p:nvPicPr>
            <p:cNvPr id="39" name="Grafik 38">
              <a:extLst>
                <a:ext uri="{FF2B5EF4-FFF2-40B4-BE49-F238E27FC236}">
                  <a16:creationId xmlns:a16="http://schemas.microsoft.com/office/drawing/2014/main" id="{22116F11-2748-5232-693A-6F87D06CE195}"/>
                </a:ext>
              </a:extLst>
            </p:cNvPr>
            <p:cNvPicPr>
              <a:picLocks noChangeAspect="1"/>
            </p:cNvPicPr>
            <p:nvPr userDrawn="1"/>
          </p:nvPicPr>
          <p:blipFill rotWithShape="1">
            <a:blip r:embed="rId7"/>
            <a:srcRect b="6877"/>
            <a:stretch/>
          </p:blipFill>
          <p:spPr>
            <a:xfrm>
              <a:off x="5109619" y="4426665"/>
              <a:ext cx="579913" cy="3051193"/>
            </a:xfrm>
            <a:prstGeom prst="rect">
              <a:avLst/>
            </a:prstGeom>
          </p:spPr>
        </p:pic>
        <p:pic>
          <p:nvPicPr>
            <p:cNvPr id="40" name="Grafik 39">
              <a:extLst>
                <a:ext uri="{FF2B5EF4-FFF2-40B4-BE49-F238E27FC236}">
                  <a16:creationId xmlns:a16="http://schemas.microsoft.com/office/drawing/2014/main" id="{871A0083-DEF3-37D5-DA1B-BF0D7E2F9258}"/>
                </a:ext>
              </a:extLst>
            </p:cNvPr>
            <p:cNvPicPr>
              <a:picLocks noChangeAspect="1"/>
            </p:cNvPicPr>
            <p:nvPr userDrawn="1"/>
          </p:nvPicPr>
          <p:blipFill rotWithShape="1">
            <a:blip r:embed="rId8"/>
            <a:srcRect b="6877"/>
            <a:stretch/>
          </p:blipFill>
          <p:spPr>
            <a:xfrm>
              <a:off x="5316764" y="4426665"/>
              <a:ext cx="579913" cy="3051193"/>
            </a:xfrm>
            <a:prstGeom prst="rect">
              <a:avLst/>
            </a:prstGeom>
          </p:spPr>
        </p:pic>
        <p:pic>
          <p:nvPicPr>
            <p:cNvPr id="41" name="Grafik 40">
              <a:extLst>
                <a:ext uri="{FF2B5EF4-FFF2-40B4-BE49-F238E27FC236}">
                  <a16:creationId xmlns:a16="http://schemas.microsoft.com/office/drawing/2014/main" id="{1196BFCF-2712-7B90-01E5-696D9DBB1D21}"/>
                </a:ext>
              </a:extLst>
            </p:cNvPr>
            <p:cNvPicPr>
              <a:picLocks noChangeAspect="1"/>
            </p:cNvPicPr>
            <p:nvPr userDrawn="1"/>
          </p:nvPicPr>
          <p:blipFill rotWithShape="1">
            <a:blip r:embed="rId9"/>
            <a:srcRect b="6877"/>
            <a:stretch/>
          </p:blipFill>
          <p:spPr>
            <a:xfrm>
              <a:off x="5531194" y="4426665"/>
              <a:ext cx="579913" cy="3051193"/>
            </a:xfrm>
            <a:prstGeom prst="rect">
              <a:avLst/>
            </a:prstGeom>
          </p:spPr>
        </p:pic>
        <p:pic>
          <p:nvPicPr>
            <p:cNvPr id="42" name="Grafik 41">
              <a:extLst>
                <a:ext uri="{FF2B5EF4-FFF2-40B4-BE49-F238E27FC236}">
                  <a16:creationId xmlns:a16="http://schemas.microsoft.com/office/drawing/2014/main" id="{085AA715-8F1A-4A3C-E570-7553782B3AA8}"/>
                </a:ext>
              </a:extLst>
            </p:cNvPr>
            <p:cNvPicPr>
              <a:picLocks noChangeAspect="1"/>
            </p:cNvPicPr>
            <p:nvPr userDrawn="1"/>
          </p:nvPicPr>
          <p:blipFill rotWithShape="1">
            <a:blip r:embed="rId10"/>
            <a:srcRect b="6877"/>
            <a:stretch/>
          </p:blipFill>
          <p:spPr>
            <a:xfrm>
              <a:off x="5739924" y="4426665"/>
              <a:ext cx="579913" cy="3051193"/>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URKUNDENDESIGNER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16" name="Gruppieren 15">
            <a:extLst>
              <a:ext uri="{FF2B5EF4-FFF2-40B4-BE49-F238E27FC236}">
                <a16:creationId xmlns:a16="http://schemas.microsoft.com/office/drawing/2014/main" id="{E67CE969-F610-9C44-29A5-48E2C1F47701}"/>
              </a:ext>
            </a:extLst>
          </p:cNvPr>
          <p:cNvGrpSpPr/>
          <p:nvPr userDrawn="1"/>
        </p:nvGrpSpPr>
        <p:grpSpPr>
          <a:xfrm>
            <a:off x="293565" y="4586129"/>
            <a:ext cx="2868225" cy="3016210"/>
            <a:chOff x="511038" y="2074783"/>
            <a:chExt cx="2868225" cy="3016210"/>
          </a:xfrm>
        </p:grpSpPr>
        <p:sp>
          <p:nvSpPr>
            <p:cNvPr id="17" name="Rechteck 16">
              <a:extLst>
                <a:ext uri="{FF2B5EF4-FFF2-40B4-BE49-F238E27FC236}">
                  <a16:creationId xmlns:a16="http://schemas.microsoft.com/office/drawing/2014/main" id="{81107D31-68A8-967C-D252-FF823B789ED4}"/>
                </a:ext>
              </a:extLst>
            </p:cNvPr>
            <p:cNvSpPr/>
            <p:nvPr userDrawn="1"/>
          </p:nvSpPr>
          <p:spPr>
            <a:xfrm>
              <a:off x="511038" y="2074783"/>
              <a:ext cx="2868225" cy="3016210"/>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urkunden-</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-die-schule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 (2022). Urkundendesigner.</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/urkunden-</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-die-schule/</a:t>
              </a:r>
            </a:p>
          </p:txBody>
        </p:sp>
        <p:sp>
          <p:nvSpPr>
            <p:cNvPr id="18" name="Rechteck 17">
              <a:extLst>
                <a:ext uri="{FF2B5EF4-FFF2-40B4-BE49-F238E27FC236}">
                  <a16:creationId xmlns:a16="http://schemas.microsoft.com/office/drawing/2014/main" id="{8847D185-0C4D-250E-675F-558C63C05C4F}"/>
                </a:ext>
              </a:extLst>
            </p:cNvPr>
            <p:cNvSpPr/>
            <p:nvPr userDrawn="1"/>
          </p:nvSpPr>
          <p:spPr>
            <a:xfrm>
              <a:off x="511038" y="3401825"/>
              <a:ext cx="2532614" cy="707886"/>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J. Schäfer </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
        <p:nvSpPr>
          <p:cNvPr id="2" name="Textfeld 6">
            <a:extLst>
              <a:ext uri="{FF2B5EF4-FFF2-40B4-BE49-F238E27FC236}">
                <a16:creationId xmlns:a16="http://schemas.microsoft.com/office/drawing/2014/main" id="{97A5471B-B39A-A39C-D446-DD8732893595}"/>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3" name="Bild 8">
            <a:extLst>
              <a:ext uri="{FF2B5EF4-FFF2-40B4-BE49-F238E27FC236}">
                <a16:creationId xmlns:a16="http://schemas.microsoft.com/office/drawing/2014/main" id="{B1DA16A7-4BBC-1A81-4CB7-A51A88CD14D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grpSp>
        <p:nvGrpSpPr>
          <p:cNvPr id="67" name="Gruppieren 66">
            <a:extLst>
              <a:ext uri="{FF2B5EF4-FFF2-40B4-BE49-F238E27FC236}">
                <a16:creationId xmlns:a16="http://schemas.microsoft.com/office/drawing/2014/main" id="{57555477-2E7A-8B11-4F39-A14FACFBA60C}"/>
              </a:ext>
            </a:extLst>
          </p:cNvPr>
          <p:cNvGrpSpPr/>
          <p:nvPr userDrawn="1"/>
        </p:nvGrpSpPr>
        <p:grpSpPr>
          <a:xfrm>
            <a:off x="4133040" y="3742414"/>
            <a:ext cx="2186797" cy="3960760"/>
            <a:chOff x="4133040" y="3742414"/>
            <a:chExt cx="2186797" cy="3960760"/>
          </a:xfrm>
        </p:grpSpPr>
        <p:pic>
          <p:nvPicPr>
            <p:cNvPr id="30" name="Grafik 29">
              <a:extLst>
                <a:ext uri="{FF2B5EF4-FFF2-40B4-BE49-F238E27FC236}">
                  <a16:creationId xmlns:a16="http://schemas.microsoft.com/office/drawing/2014/main" id="{3D6BFF83-50B8-537B-ED18-F8C4436F1759}"/>
                </a:ext>
              </a:extLst>
            </p:cNvPr>
            <p:cNvPicPr>
              <a:picLocks noChangeAspect="1"/>
            </p:cNvPicPr>
            <p:nvPr userDrawn="1"/>
          </p:nvPicPr>
          <p:blipFill>
            <a:blip r:embed="rId3"/>
            <a:stretch>
              <a:fillRect/>
            </a:stretch>
          </p:blipFill>
          <p:spPr>
            <a:xfrm>
              <a:off x="4133040" y="3742414"/>
              <a:ext cx="878501" cy="874973"/>
            </a:xfrm>
            <a:prstGeom prst="rect">
              <a:avLst/>
            </a:prstGeom>
          </p:spPr>
        </p:pic>
        <p:grpSp>
          <p:nvGrpSpPr>
            <p:cNvPr id="60" name="Gruppieren 59">
              <a:extLst>
                <a:ext uri="{FF2B5EF4-FFF2-40B4-BE49-F238E27FC236}">
                  <a16:creationId xmlns:a16="http://schemas.microsoft.com/office/drawing/2014/main" id="{113BD183-27D1-0824-3F83-6AC5D7F9F0E1}"/>
                </a:ext>
              </a:extLst>
            </p:cNvPr>
            <p:cNvGrpSpPr/>
            <p:nvPr userDrawn="1"/>
          </p:nvGrpSpPr>
          <p:grpSpPr>
            <a:xfrm>
              <a:off x="4672038" y="4426665"/>
              <a:ext cx="1647799" cy="3276509"/>
              <a:chOff x="3174365" y="4829223"/>
              <a:chExt cx="1443461" cy="2870200"/>
            </a:xfrm>
          </p:grpSpPr>
          <p:pic>
            <p:nvPicPr>
              <p:cNvPr id="61" name="Grafik 60">
                <a:extLst>
                  <a:ext uri="{FF2B5EF4-FFF2-40B4-BE49-F238E27FC236}">
                    <a16:creationId xmlns:a16="http://schemas.microsoft.com/office/drawing/2014/main" id="{573DD03E-EF7B-4E6D-92CA-802CCA75B87E}"/>
                  </a:ext>
                </a:extLst>
              </p:cNvPr>
              <p:cNvPicPr>
                <a:picLocks noChangeAspect="1"/>
              </p:cNvPicPr>
              <p:nvPr userDrawn="1"/>
            </p:nvPicPr>
            <p:blipFill>
              <a:blip r:embed="rId4"/>
              <a:stretch>
                <a:fillRect/>
              </a:stretch>
            </p:blipFill>
            <p:spPr>
              <a:xfrm>
                <a:off x="3174365" y="4829223"/>
                <a:ext cx="508000" cy="2870200"/>
              </a:xfrm>
              <a:prstGeom prst="rect">
                <a:avLst/>
              </a:prstGeom>
            </p:spPr>
          </p:pic>
          <p:pic>
            <p:nvPicPr>
              <p:cNvPr id="62" name="Grafik 61">
                <a:extLst>
                  <a:ext uri="{FF2B5EF4-FFF2-40B4-BE49-F238E27FC236}">
                    <a16:creationId xmlns:a16="http://schemas.microsoft.com/office/drawing/2014/main" id="{F23F0EAA-05C3-FD83-FC5F-F886856043C2}"/>
                  </a:ext>
                </a:extLst>
              </p:cNvPr>
              <p:cNvPicPr>
                <a:picLocks noChangeAspect="1"/>
              </p:cNvPicPr>
              <p:nvPr userDrawn="1"/>
            </p:nvPicPr>
            <p:blipFill>
              <a:blip r:embed="rId5"/>
              <a:stretch>
                <a:fillRect/>
              </a:stretch>
            </p:blipFill>
            <p:spPr>
              <a:xfrm>
                <a:off x="3365039" y="4829223"/>
                <a:ext cx="508000" cy="2870200"/>
              </a:xfrm>
              <a:prstGeom prst="rect">
                <a:avLst/>
              </a:prstGeom>
            </p:spPr>
          </p:pic>
          <p:pic>
            <p:nvPicPr>
              <p:cNvPr id="63" name="Grafik 62">
                <a:extLst>
                  <a:ext uri="{FF2B5EF4-FFF2-40B4-BE49-F238E27FC236}">
                    <a16:creationId xmlns:a16="http://schemas.microsoft.com/office/drawing/2014/main" id="{76CAAE8A-3748-2BB2-5B48-2B485F14AE79}"/>
                  </a:ext>
                </a:extLst>
              </p:cNvPr>
              <p:cNvPicPr>
                <a:picLocks noChangeAspect="1"/>
              </p:cNvPicPr>
              <p:nvPr userDrawn="1"/>
            </p:nvPicPr>
            <p:blipFill>
              <a:blip r:embed="rId6"/>
              <a:stretch>
                <a:fillRect/>
              </a:stretch>
            </p:blipFill>
            <p:spPr>
              <a:xfrm>
                <a:off x="3557683" y="4829223"/>
                <a:ext cx="508000" cy="2870200"/>
              </a:xfrm>
              <a:prstGeom prst="rect">
                <a:avLst/>
              </a:prstGeom>
            </p:spPr>
          </p:pic>
          <p:pic>
            <p:nvPicPr>
              <p:cNvPr id="64" name="Grafik 63">
                <a:extLst>
                  <a:ext uri="{FF2B5EF4-FFF2-40B4-BE49-F238E27FC236}">
                    <a16:creationId xmlns:a16="http://schemas.microsoft.com/office/drawing/2014/main" id="{760DEFCE-7031-FE74-4D07-8408283E49C0}"/>
                  </a:ext>
                </a:extLst>
              </p:cNvPr>
              <p:cNvPicPr>
                <a:picLocks noChangeAspect="1"/>
              </p:cNvPicPr>
              <p:nvPr userDrawn="1"/>
            </p:nvPicPr>
            <p:blipFill>
              <a:blip r:embed="rId7"/>
              <a:stretch>
                <a:fillRect/>
              </a:stretch>
            </p:blipFill>
            <p:spPr>
              <a:xfrm>
                <a:off x="3739141" y="4829223"/>
                <a:ext cx="508000" cy="2870200"/>
              </a:xfrm>
              <a:prstGeom prst="rect">
                <a:avLst/>
              </a:prstGeom>
            </p:spPr>
          </p:pic>
          <p:pic>
            <p:nvPicPr>
              <p:cNvPr id="65" name="Grafik 64">
                <a:extLst>
                  <a:ext uri="{FF2B5EF4-FFF2-40B4-BE49-F238E27FC236}">
                    <a16:creationId xmlns:a16="http://schemas.microsoft.com/office/drawing/2014/main" id="{94443FC2-1529-E231-B2A3-27FB8FE7E425}"/>
                  </a:ext>
                </a:extLst>
              </p:cNvPr>
              <p:cNvPicPr>
                <a:picLocks noChangeAspect="1"/>
              </p:cNvPicPr>
              <p:nvPr userDrawn="1"/>
            </p:nvPicPr>
            <p:blipFill>
              <a:blip r:embed="rId8"/>
              <a:stretch>
                <a:fillRect/>
              </a:stretch>
            </p:blipFill>
            <p:spPr>
              <a:xfrm>
                <a:off x="3926980" y="4829223"/>
                <a:ext cx="508000" cy="2870200"/>
              </a:xfrm>
              <a:prstGeom prst="rect">
                <a:avLst/>
              </a:prstGeom>
            </p:spPr>
          </p:pic>
          <p:pic>
            <p:nvPicPr>
              <p:cNvPr id="66" name="Grafik 65">
                <a:extLst>
                  <a:ext uri="{FF2B5EF4-FFF2-40B4-BE49-F238E27FC236}">
                    <a16:creationId xmlns:a16="http://schemas.microsoft.com/office/drawing/2014/main" id="{FC916467-8EE1-40A7-B824-8F6ECD3CEEA1}"/>
                  </a:ext>
                </a:extLst>
              </p:cNvPr>
              <p:cNvPicPr>
                <a:picLocks noChangeAspect="1"/>
              </p:cNvPicPr>
              <p:nvPr userDrawn="1"/>
            </p:nvPicPr>
            <p:blipFill>
              <a:blip r:embed="rId9"/>
              <a:stretch>
                <a:fillRect/>
              </a:stretch>
            </p:blipFill>
            <p:spPr>
              <a:xfrm>
                <a:off x="4109826" y="4829223"/>
                <a:ext cx="508000" cy="2870200"/>
              </a:xfrm>
              <a:prstGeom prst="rect">
                <a:avLst/>
              </a:prstGeom>
            </p:spPr>
          </p:pic>
        </p:gr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1">
    <p:spTree>
      <p:nvGrpSpPr>
        <p:cNvPr id="1" name=""/>
        <p:cNvGrpSpPr/>
        <p:nvPr/>
      </p:nvGrpSpPr>
      <p:grpSpPr>
        <a:xfrm>
          <a:off x="0" y="0"/>
          <a:ext cx="0" cy="0"/>
          <a:chOff x="0" y="0"/>
          <a:chExt cx="0" cy="0"/>
        </a:xfrm>
      </p:grpSpPr>
      <p:sp>
        <p:nvSpPr>
          <p:cNvPr id="2" name="Textfeld 6">
            <a:extLst>
              <a:ext uri="{FF2B5EF4-FFF2-40B4-BE49-F238E27FC236}">
                <a16:creationId xmlns:a16="http://schemas.microsoft.com/office/drawing/2014/main" id="{FCA500A8-22B0-6CD4-305A-978067A2B161}"/>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3" name="Bild 8">
            <a:extLst>
              <a:ext uri="{FF2B5EF4-FFF2-40B4-BE49-F238E27FC236}">
                <a16:creationId xmlns:a16="http://schemas.microsoft.com/office/drawing/2014/main" id="{0C85A9FC-F051-BDDD-840C-00CBEAA04B0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URKUNDENDESIGNER</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2" name="Textfeld 6">
            <a:extLst>
              <a:ext uri="{FF2B5EF4-FFF2-40B4-BE49-F238E27FC236}">
                <a16:creationId xmlns:a16="http://schemas.microsoft.com/office/drawing/2014/main" id="{38A29D89-34E7-A525-DFDC-5F3AD5B961FC}"/>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4" name="Bild 8">
            <a:extLst>
              <a:ext uri="{FF2B5EF4-FFF2-40B4-BE49-F238E27FC236}">
                <a16:creationId xmlns:a16="http://schemas.microsoft.com/office/drawing/2014/main" id="{5A6306FA-02CB-1C03-5D8D-D3F292FA1BC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38886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 id="2147483676" r:id="rId5"/>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96.svg"/><Relationship Id="rId4" Type="http://schemas.openxmlformats.org/officeDocument/2006/relationships/image" Target="../media/image95.png"/></Relationships>
</file>

<file path=ppt/slides/_rels/slide1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99.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1.png"/><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102.png"/><Relationship Id="rId7"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103.png"/><Relationship Id="rId5" Type="http://schemas.microsoft.com/office/2007/relationships/hdphoto" Target="../media/hdphoto3.wdp"/><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04.png"/><Relationship Id="rId7"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5.xml"/><Relationship Id="rId6" Type="http://schemas.openxmlformats.org/officeDocument/2006/relationships/image" Target="../media/image105.png"/><Relationship Id="rId5" Type="http://schemas.openxmlformats.org/officeDocument/2006/relationships/image" Target="../media/image43.png"/><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3.png"/><Relationship Id="rId1" Type="http://schemas.openxmlformats.org/officeDocument/2006/relationships/slideLayout" Target="../slideLayouts/slideLayout5.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7.png"/><Relationship Id="rId3" Type="http://schemas.openxmlformats.org/officeDocument/2006/relationships/image" Target="../media/image108.svg"/><Relationship Id="rId7" Type="http://schemas.openxmlformats.org/officeDocument/2006/relationships/image" Target="../media/image112.svg"/><Relationship Id="rId12" Type="http://schemas.openxmlformats.org/officeDocument/2006/relationships/image" Target="../media/image116.svg"/><Relationship Id="rId2" Type="http://schemas.openxmlformats.org/officeDocument/2006/relationships/image" Target="../media/image107.png"/><Relationship Id="rId1" Type="http://schemas.openxmlformats.org/officeDocument/2006/relationships/slideLayout" Target="../slideLayouts/slideLayout5.xml"/><Relationship Id="rId6" Type="http://schemas.openxmlformats.org/officeDocument/2006/relationships/image" Target="../media/image111.png"/><Relationship Id="rId11" Type="http://schemas.openxmlformats.org/officeDocument/2006/relationships/image" Target="../media/image115.png"/><Relationship Id="rId5" Type="http://schemas.openxmlformats.org/officeDocument/2006/relationships/image" Target="../media/image110.svg"/><Relationship Id="rId15" Type="http://schemas.openxmlformats.org/officeDocument/2006/relationships/image" Target="../media/image42.png"/><Relationship Id="rId10" Type="http://schemas.openxmlformats.org/officeDocument/2006/relationships/image" Target="../media/image26.png"/><Relationship Id="rId4" Type="http://schemas.openxmlformats.org/officeDocument/2006/relationships/image" Target="../media/image109.png"/><Relationship Id="rId9" Type="http://schemas.openxmlformats.org/officeDocument/2006/relationships/image" Target="../media/image114.svg"/><Relationship Id="rId14" Type="http://schemas.openxmlformats.org/officeDocument/2006/relationships/image" Target="../media/image118.sv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34.png"/><Relationship Id="rId12" Type="http://schemas.microsoft.com/office/2007/relationships/hdphoto" Target="../media/hdphoto1.wdp"/><Relationship Id="rId17" Type="http://schemas.openxmlformats.org/officeDocument/2006/relationships/image" Target="../media/image43.png"/><Relationship Id="rId2" Type="http://schemas.openxmlformats.org/officeDocument/2006/relationships/image" Target="../media/image29.png"/><Relationship Id="rId16" Type="http://schemas.openxmlformats.org/officeDocument/2006/relationships/image" Target="../media/image42.png"/><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1.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0.png"/></Relationships>
</file>

<file path=ppt/slides/_rels/slide7.xml.rels><?xml version="1.0" encoding="UTF-8" standalone="yes"?>
<Relationships xmlns="http://schemas.openxmlformats.org/package/2006/relationships"><Relationship Id="rId13" Type="http://schemas.openxmlformats.org/officeDocument/2006/relationships/image" Target="../media/image55.svg"/><Relationship Id="rId18" Type="http://schemas.openxmlformats.org/officeDocument/2006/relationships/image" Target="../media/image60.png"/><Relationship Id="rId26" Type="http://schemas.openxmlformats.org/officeDocument/2006/relationships/image" Target="../media/image68.png"/><Relationship Id="rId3" Type="http://schemas.openxmlformats.org/officeDocument/2006/relationships/image" Target="../media/image45.svg"/><Relationship Id="rId21" Type="http://schemas.openxmlformats.org/officeDocument/2006/relationships/image" Target="../media/image63.svg"/><Relationship Id="rId7" Type="http://schemas.openxmlformats.org/officeDocument/2006/relationships/image" Target="../media/image49.svg"/><Relationship Id="rId12" Type="http://schemas.openxmlformats.org/officeDocument/2006/relationships/image" Target="../media/image54.png"/><Relationship Id="rId17" Type="http://schemas.openxmlformats.org/officeDocument/2006/relationships/image" Target="../media/image59.svg"/><Relationship Id="rId25" Type="http://schemas.openxmlformats.org/officeDocument/2006/relationships/image" Target="../media/image67.svg"/><Relationship Id="rId33" Type="http://schemas.openxmlformats.org/officeDocument/2006/relationships/image" Target="../media/image75.svg"/><Relationship Id="rId2" Type="http://schemas.openxmlformats.org/officeDocument/2006/relationships/image" Target="../media/image44.png"/><Relationship Id="rId16" Type="http://schemas.openxmlformats.org/officeDocument/2006/relationships/image" Target="../media/image58.png"/><Relationship Id="rId20" Type="http://schemas.openxmlformats.org/officeDocument/2006/relationships/image" Target="../media/image62.png"/><Relationship Id="rId29" Type="http://schemas.openxmlformats.org/officeDocument/2006/relationships/image" Target="../media/image71.svg"/><Relationship Id="rId1" Type="http://schemas.openxmlformats.org/officeDocument/2006/relationships/slideLayout" Target="../slideLayouts/slideLayout4.xml"/><Relationship Id="rId6" Type="http://schemas.openxmlformats.org/officeDocument/2006/relationships/image" Target="../media/image48.png"/><Relationship Id="rId11" Type="http://schemas.openxmlformats.org/officeDocument/2006/relationships/image" Target="../media/image53.svg"/><Relationship Id="rId24" Type="http://schemas.openxmlformats.org/officeDocument/2006/relationships/image" Target="../media/image66.png"/><Relationship Id="rId32" Type="http://schemas.openxmlformats.org/officeDocument/2006/relationships/image" Target="../media/image74.png"/><Relationship Id="rId5" Type="http://schemas.openxmlformats.org/officeDocument/2006/relationships/image" Target="../media/image47.svg"/><Relationship Id="rId15" Type="http://schemas.openxmlformats.org/officeDocument/2006/relationships/image" Target="../media/image57.svg"/><Relationship Id="rId23" Type="http://schemas.openxmlformats.org/officeDocument/2006/relationships/image" Target="../media/image65.svg"/><Relationship Id="rId28" Type="http://schemas.openxmlformats.org/officeDocument/2006/relationships/image" Target="../media/image70.png"/><Relationship Id="rId10" Type="http://schemas.openxmlformats.org/officeDocument/2006/relationships/image" Target="../media/image52.png"/><Relationship Id="rId19" Type="http://schemas.openxmlformats.org/officeDocument/2006/relationships/image" Target="../media/image61.svg"/><Relationship Id="rId31" Type="http://schemas.openxmlformats.org/officeDocument/2006/relationships/image" Target="../media/image73.svg"/><Relationship Id="rId4" Type="http://schemas.openxmlformats.org/officeDocument/2006/relationships/image" Target="../media/image46.png"/><Relationship Id="rId9" Type="http://schemas.openxmlformats.org/officeDocument/2006/relationships/image" Target="../media/image51.svg"/><Relationship Id="rId14" Type="http://schemas.openxmlformats.org/officeDocument/2006/relationships/image" Target="../media/image56.png"/><Relationship Id="rId22" Type="http://schemas.openxmlformats.org/officeDocument/2006/relationships/image" Target="../media/image64.png"/><Relationship Id="rId27" Type="http://schemas.openxmlformats.org/officeDocument/2006/relationships/image" Target="../media/image69.svg"/><Relationship Id="rId30" Type="http://schemas.openxmlformats.org/officeDocument/2006/relationships/image" Target="../media/image72.png"/><Relationship Id="rId8"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1.png"/><Relationship Id="rId26" Type="http://schemas.openxmlformats.org/officeDocument/2006/relationships/image" Target="../media/image9.png"/><Relationship Id="rId3" Type="http://schemas.openxmlformats.org/officeDocument/2006/relationships/image" Target="../media/image77.png"/><Relationship Id="rId21" Type="http://schemas.openxmlformats.org/officeDocument/2006/relationships/image" Target="../media/image4.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0.png"/><Relationship Id="rId25" Type="http://schemas.openxmlformats.org/officeDocument/2006/relationships/image" Target="../media/image8.png"/><Relationship Id="rId2" Type="http://schemas.openxmlformats.org/officeDocument/2006/relationships/image" Target="../media/image76.png"/><Relationship Id="rId16" Type="http://schemas.openxmlformats.org/officeDocument/2006/relationships/image" Target="../media/image89.png"/><Relationship Id="rId20" Type="http://schemas.openxmlformats.org/officeDocument/2006/relationships/image" Target="../media/image93.png"/><Relationship Id="rId1" Type="http://schemas.openxmlformats.org/officeDocument/2006/relationships/slideLayout" Target="../slideLayouts/slideLayout4.xml"/><Relationship Id="rId6" Type="http://schemas.openxmlformats.org/officeDocument/2006/relationships/image" Target="../media/image80.png"/><Relationship Id="rId11" Type="http://schemas.openxmlformats.org/officeDocument/2006/relationships/image" Target="../media/image85.png"/><Relationship Id="rId24" Type="http://schemas.openxmlformats.org/officeDocument/2006/relationships/image" Target="../media/image7.png"/><Relationship Id="rId5" Type="http://schemas.openxmlformats.org/officeDocument/2006/relationships/image" Target="../media/image79.png"/><Relationship Id="rId15" Type="http://schemas.openxmlformats.org/officeDocument/2006/relationships/image" Target="../media/image88.png"/><Relationship Id="rId23" Type="http://schemas.openxmlformats.org/officeDocument/2006/relationships/image" Target="../media/image6.png"/><Relationship Id="rId10" Type="http://schemas.openxmlformats.org/officeDocument/2006/relationships/image" Target="../media/image84.png"/><Relationship Id="rId19" Type="http://schemas.openxmlformats.org/officeDocument/2006/relationships/image" Target="../media/image92.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10.png"/><Relationship Id="rId22" Type="http://schemas.openxmlformats.org/officeDocument/2006/relationships/image" Target="../media/image5.png"/><Relationship Id="rId27" Type="http://schemas.openxmlformats.org/officeDocument/2006/relationships/image" Target="../media/image9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D89D9D9-B813-4167-B948-3C686638875A}"/>
              </a:ext>
            </a:extLst>
          </p:cNvPr>
          <p:cNvPicPr>
            <a:picLocks noChangeAspect="1"/>
          </p:cNvPicPr>
          <p:nvPr/>
        </p:nvPicPr>
        <p:blipFill>
          <a:blip r:embed="rId2"/>
          <a:stretch>
            <a:fillRect/>
          </a:stretch>
        </p:blipFill>
        <p:spPr>
          <a:xfrm>
            <a:off x="0" y="0"/>
            <a:ext cx="6858000" cy="9906000"/>
          </a:xfrm>
          <a:prstGeom prst="rect">
            <a:avLst/>
          </a:prstGeom>
        </p:spPr>
      </p:pic>
      <p:grpSp>
        <p:nvGrpSpPr>
          <p:cNvPr id="4" name="Gruppieren 3">
            <a:extLst>
              <a:ext uri="{FF2B5EF4-FFF2-40B4-BE49-F238E27FC236}">
                <a16:creationId xmlns:a16="http://schemas.microsoft.com/office/drawing/2014/main" id="{4A781705-F63A-2CC1-294C-129CBF38087C}"/>
              </a:ext>
            </a:extLst>
          </p:cNvPr>
          <p:cNvGrpSpPr/>
          <p:nvPr/>
        </p:nvGrpSpPr>
        <p:grpSpPr>
          <a:xfrm>
            <a:off x="952500" y="2618126"/>
            <a:ext cx="4953000" cy="4247189"/>
            <a:chOff x="4953000" y="1130937"/>
            <a:chExt cx="4953000" cy="4247189"/>
          </a:xfrm>
        </p:grpSpPr>
        <p:sp>
          <p:nvSpPr>
            <p:cNvPr id="5" name="Textfeld 4">
              <a:extLst>
                <a:ext uri="{FF2B5EF4-FFF2-40B4-BE49-F238E27FC236}">
                  <a16:creationId xmlns:a16="http://schemas.microsoft.com/office/drawing/2014/main" id="{F1AB10D8-A434-C65A-9835-37B08601F6E7}"/>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SPORTFEST</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F5663C64-24A0-6625-47AB-B78A76BBCADE}"/>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B2775DCE-0AE5-405D-DD60-9847E7711C49}"/>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63104CFD-9EBA-F8F1-3257-330F475377FB}"/>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SPORTFEST</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FFDE1D08-3BD8-0BDE-E258-E1E138089E09}"/>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813AC5A1-0F7F-A39D-6174-41036BF4A459}"/>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4036565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70E6BAE2-F87F-159C-9AB1-EB083506FCCF}"/>
              </a:ext>
            </a:extLst>
          </p:cNvPr>
          <p:cNvPicPr>
            <a:picLocks noChangeAspect="1"/>
          </p:cNvPicPr>
          <p:nvPr/>
        </p:nvPicPr>
        <p:blipFill>
          <a:blip r:embed="rId2"/>
          <a:stretch>
            <a:fillRect/>
          </a:stretch>
        </p:blipFill>
        <p:spPr>
          <a:xfrm>
            <a:off x="0" y="0"/>
            <a:ext cx="6858000" cy="9906000"/>
          </a:xfrm>
          <a:prstGeom prst="rect">
            <a:avLst/>
          </a:prstGeom>
        </p:spPr>
      </p:pic>
      <p:grpSp>
        <p:nvGrpSpPr>
          <p:cNvPr id="13" name="Gruppieren 12">
            <a:extLst>
              <a:ext uri="{FF2B5EF4-FFF2-40B4-BE49-F238E27FC236}">
                <a16:creationId xmlns:a16="http://schemas.microsoft.com/office/drawing/2014/main" id="{2A628EC6-EACE-1512-3FDC-C659A43AD59D}"/>
              </a:ext>
            </a:extLst>
          </p:cNvPr>
          <p:cNvGrpSpPr/>
          <p:nvPr/>
        </p:nvGrpSpPr>
        <p:grpSpPr>
          <a:xfrm>
            <a:off x="633085" y="2728412"/>
            <a:ext cx="5590256" cy="5124105"/>
            <a:chOff x="633085" y="2728412"/>
            <a:chExt cx="5590256" cy="5124105"/>
          </a:xfrm>
        </p:grpSpPr>
        <p:grpSp>
          <p:nvGrpSpPr>
            <p:cNvPr id="2" name="Gruppieren 1">
              <a:extLst>
                <a:ext uri="{FF2B5EF4-FFF2-40B4-BE49-F238E27FC236}">
                  <a16:creationId xmlns:a16="http://schemas.microsoft.com/office/drawing/2014/main" id="{575D31D2-69E0-D927-E96D-B60313F182AA}"/>
                </a:ext>
              </a:extLst>
            </p:cNvPr>
            <p:cNvGrpSpPr/>
            <p:nvPr/>
          </p:nvGrpSpPr>
          <p:grpSpPr>
            <a:xfrm>
              <a:off x="1428204" y="5348989"/>
              <a:ext cx="4000017" cy="2503528"/>
              <a:chOff x="5360762" y="2874598"/>
              <a:chExt cx="4000017" cy="2503528"/>
            </a:xfrm>
          </p:grpSpPr>
          <p:cxnSp>
            <p:nvCxnSpPr>
              <p:cNvPr id="4" name="Gerade Verbindung 3">
                <a:extLst>
                  <a:ext uri="{FF2B5EF4-FFF2-40B4-BE49-F238E27FC236}">
                    <a16:creationId xmlns:a16="http://schemas.microsoft.com/office/drawing/2014/main" id="{749D1E78-48E0-5668-A2C5-CCE284C8B82A}"/>
                  </a:ext>
                </a:extLst>
              </p:cNvPr>
              <p:cNvCxnSpPr/>
              <p:nvPr userDrawn="1"/>
            </p:nvCxnSpPr>
            <p:spPr>
              <a:xfrm>
                <a:off x="5676220" y="2874598"/>
                <a:ext cx="3369103" cy="0"/>
              </a:xfrm>
              <a:prstGeom prst="line">
                <a:avLst/>
              </a:prstGeom>
              <a:ln w="28575" cap="rnd">
                <a:solidFill>
                  <a:schemeClr val="accent1">
                    <a:lumMod val="75000"/>
                  </a:schemeClr>
                </a:solidFill>
                <a:prstDash val="sysDot"/>
              </a:ln>
            </p:spPr>
            <p:style>
              <a:lnRef idx="1">
                <a:schemeClr val="dk1"/>
              </a:lnRef>
              <a:fillRef idx="0">
                <a:schemeClr val="dk1"/>
              </a:fillRef>
              <a:effectRef idx="0">
                <a:schemeClr val="dk1"/>
              </a:effectRef>
              <a:fontRef idx="minor">
                <a:schemeClr val="tx1"/>
              </a:fontRef>
            </p:style>
          </p:cxnSp>
          <p:grpSp>
            <p:nvGrpSpPr>
              <p:cNvPr id="5" name="Gruppieren 4">
                <a:extLst>
                  <a:ext uri="{FF2B5EF4-FFF2-40B4-BE49-F238E27FC236}">
                    <a16:creationId xmlns:a16="http://schemas.microsoft.com/office/drawing/2014/main" id="{8D0B5FB3-4428-255E-2A3F-E8E53BAE354F}"/>
                  </a:ext>
                </a:extLst>
              </p:cNvPr>
              <p:cNvGrpSpPr/>
              <p:nvPr userDrawn="1"/>
            </p:nvGrpSpPr>
            <p:grpSpPr>
              <a:xfrm>
                <a:off x="5360762" y="3231384"/>
                <a:ext cx="4000017" cy="2146742"/>
                <a:chOff x="5360762" y="3429000"/>
                <a:chExt cx="4000017" cy="2146742"/>
              </a:xfrm>
            </p:grpSpPr>
            <p:sp>
              <p:nvSpPr>
                <p:cNvPr id="6" name="Textfeld 5">
                  <a:extLst>
                    <a:ext uri="{FF2B5EF4-FFF2-40B4-BE49-F238E27FC236}">
                      <a16:creationId xmlns:a16="http://schemas.microsoft.com/office/drawing/2014/main" id="{410D42D1-B5C1-8D04-E4A2-3DA042A76FB9}"/>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solidFill>
                        <a:schemeClr val="accent1">
                          <a:lumMod val="75000"/>
                        </a:schemeClr>
                      </a:solidFill>
                    </a:rPr>
                    <a:t>ERREICHTE BEIM</a:t>
                  </a:r>
                </a:p>
                <a:p>
                  <a:pPr algn="ctr">
                    <a:spcAft>
                      <a:spcPts val="700"/>
                    </a:spcAft>
                  </a:pPr>
                  <a:r>
                    <a:rPr lang="de-DE" sz="2200" b="1" dirty="0">
                      <a:solidFill>
                        <a:schemeClr val="accent1">
                          <a:lumMod val="75000"/>
                        </a:schemeClr>
                      </a:solidFill>
                    </a:rPr>
                    <a:t>1. TISCHTENNISTURNIER</a:t>
                  </a:r>
                </a:p>
                <a:p>
                  <a:pPr algn="ctr">
                    <a:spcAft>
                      <a:spcPts val="700"/>
                    </a:spcAft>
                  </a:pPr>
                  <a:r>
                    <a:rPr lang="de-DE" sz="2000" dirty="0">
                      <a:solidFill>
                        <a:schemeClr val="accent1">
                          <a:lumMod val="75000"/>
                        </a:schemeClr>
                      </a:solidFill>
                    </a:rPr>
                    <a:t>DER KLASSE		DEN </a:t>
                  </a:r>
                </a:p>
                <a:p>
                  <a:pPr algn="ctr"/>
                  <a:endParaRPr lang="de-DE" sz="2200" dirty="0">
                    <a:solidFill>
                      <a:schemeClr val="accent1">
                        <a:lumMod val="75000"/>
                      </a:schemeClr>
                    </a:solidFill>
                  </a:endParaRPr>
                </a:p>
                <a:p>
                  <a:pPr algn="ctr"/>
                  <a:r>
                    <a:rPr lang="de-DE" sz="3200" dirty="0">
                      <a:solidFill>
                        <a:schemeClr val="accent1">
                          <a:lumMod val="75000"/>
                        </a:schemeClr>
                      </a:solidFill>
                    </a:rPr>
                    <a:t>	   </a:t>
                  </a:r>
                  <a:r>
                    <a:rPr lang="de-DE" sz="3200" b="1" dirty="0">
                      <a:solidFill>
                        <a:schemeClr val="accent1">
                          <a:lumMod val="75000"/>
                        </a:schemeClr>
                      </a:solidFill>
                    </a:rPr>
                    <a:t>PLATZ</a:t>
                  </a:r>
                </a:p>
              </p:txBody>
            </p:sp>
            <p:cxnSp>
              <p:nvCxnSpPr>
                <p:cNvPr id="7" name="Gerade Verbindung 6">
                  <a:extLst>
                    <a:ext uri="{FF2B5EF4-FFF2-40B4-BE49-F238E27FC236}">
                      <a16:creationId xmlns:a16="http://schemas.microsoft.com/office/drawing/2014/main" id="{5424C370-D01B-4AB2-5C9A-BC55283B020F}"/>
                    </a:ext>
                  </a:extLst>
                </p:cNvPr>
                <p:cNvCxnSpPr>
                  <a:cxnSpLocks/>
                </p:cNvCxnSpPr>
                <p:nvPr/>
              </p:nvCxnSpPr>
              <p:spPr>
                <a:xfrm>
                  <a:off x="6680481" y="5387829"/>
                  <a:ext cx="450335" cy="0"/>
                </a:xfrm>
                <a:prstGeom prst="line">
                  <a:avLst/>
                </a:prstGeom>
                <a:ln w="28575" cap="rnd">
                  <a:solidFill>
                    <a:schemeClr val="accent1">
                      <a:lumMod val="75000"/>
                    </a:schemeClr>
                  </a:solidFill>
                  <a:prstDash val="sysDot"/>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3D7E32D3-45F9-37EE-0635-2A95828BB98C}"/>
                    </a:ext>
                  </a:extLst>
                </p:cNvPr>
                <p:cNvCxnSpPr>
                  <a:cxnSpLocks/>
                </p:cNvCxnSpPr>
                <p:nvPr/>
              </p:nvCxnSpPr>
              <p:spPr>
                <a:xfrm>
                  <a:off x="7530713" y="4518413"/>
                  <a:ext cx="450335" cy="0"/>
                </a:xfrm>
                <a:prstGeom prst="line">
                  <a:avLst/>
                </a:prstGeom>
                <a:ln w="28575" cap="rnd">
                  <a:solidFill>
                    <a:schemeClr val="accent1">
                      <a:lumMod val="7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1" name="Grafik 10">
              <a:extLst>
                <a:ext uri="{FF2B5EF4-FFF2-40B4-BE49-F238E27FC236}">
                  <a16:creationId xmlns:a16="http://schemas.microsoft.com/office/drawing/2014/main" id="{FCFDD3E8-23D9-39F2-3C72-623FDF0789C4}"/>
                </a:ext>
              </a:extLst>
            </p:cNvPr>
            <p:cNvPicPr>
              <a:picLocks noChangeAspect="1"/>
            </p:cNvPicPr>
            <p:nvPr/>
          </p:nvPicPr>
          <p:blipFill>
            <a:blip r:embed="rId3">
              <a:duotone>
                <a:schemeClr val="accent1">
                  <a:shade val="45000"/>
                  <a:satMod val="135000"/>
                </a:schemeClr>
                <a:prstClr val="white"/>
              </a:duotone>
            </a:blip>
            <a:stretch>
              <a:fillRect/>
            </a:stretch>
          </p:blipFill>
          <p:spPr>
            <a:xfrm>
              <a:off x="633085" y="2728412"/>
              <a:ext cx="5590256" cy="923880"/>
            </a:xfrm>
            <a:prstGeom prst="rect">
              <a:avLst/>
            </a:prstGeom>
          </p:spPr>
        </p:pic>
      </p:grpSp>
      <p:pic>
        <p:nvPicPr>
          <p:cNvPr id="12" name="Grafik 11" descr="Tischtennisschläger und -ball mit einfarbiger Füllung">
            <a:extLst>
              <a:ext uri="{FF2B5EF4-FFF2-40B4-BE49-F238E27FC236}">
                <a16:creationId xmlns:a16="http://schemas.microsoft.com/office/drawing/2014/main" id="{946E79DE-60E2-6D9A-456C-059787C44A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4013108" y="54910"/>
            <a:ext cx="2844892" cy="2844892"/>
          </a:xfrm>
          <a:prstGeom prst="rect">
            <a:avLst/>
          </a:prstGeom>
        </p:spPr>
      </p:pic>
    </p:spTree>
    <p:extLst>
      <p:ext uri="{BB962C8B-B14F-4D97-AF65-F5344CB8AC3E}">
        <p14:creationId xmlns:p14="http://schemas.microsoft.com/office/powerpoint/2010/main" val="4727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4FDAE05D-E991-AF60-17E8-F995B49AD83D}"/>
              </a:ext>
            </a:extLst>
          </p:cNvPr>
          <p:cNvPicPr>
            <a:picLocks noChangeAspect="1"/>
          </p:cNvPicPr>
          <p:nvPr/>
        </p:nvPicPr>
        <p:blipFill>
          <a:blip r:embed="rId2"/>
          <a:stretch>
            <a:fillRect/>
          </a:stretch>
        </p:blipFill>
        <p:spPr>
          <a:xfrm>
            <a:off x="0" y="0"/>
            <a:ext cx="6858000" cy="9906000"/>
          </a:xfrm>
          <a:prstGeom prst="rect">
            <a:avLst/>
          </a:prstGeom>
        </p:spPr>
      </p:pic>
      <p:grpSp>
        <p:nvGrpSpPr>
          <p:cNvPr id="4" name="Gruppieren 3">
            <a:extLst>
              <a:ext uri="{FF2B5EF4-FFF2-40B4-BE49-F238E27FC236}">
                <a16:creationId xmlns:a16="http://schemas.microsoft.com/office/drawing/2014/main" id="{2710A70C-4E80-E499-6DBA-E57CAC202DDC}"/>
              </a:ext>
            </a:extLst>
          </p:cNvPr>
          <p:cNvGrpSpPr/>
          <p:nvPr/>
        </p:nvGrpSpPr>
        <p:grpSpPr>
          <a:xfrm>
            <a:off x="951713" y="2344857"/>
            <a:ext cx="4953000" cy="4247189"/>
            <a:chOff x="4953000" y="1130937"/>
            <a:chExt cx="4953000" cy="4247189"/>
          </a:xfrm>
        </p:grpSpPr>
        <p:sp>
          <p:nvSpPr>
            <p:cNvPr id="5" name="Textfeld 4">
              <a:extLst>
                <a:ext uri="{FF2B5EF4-FFF2-40B4-BE49-F238E27FC236}">
                  <a16:creationId xmlns:a16="http://schemas.microsoft.com/office/drawing/2014/main" id="{7A394E71-6EB1-0F1F-09B5-9FB34327D473}"/>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FRISBEE-GOLF</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8F56039C-D8C6-74C7-0FBB-1C64758A4817}"/>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D6024DCB-A305-D84F-CAE0-5AAAD013729C}"/>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10DF8C63-36A0-3236-3EC1-43AC7C6DE244}"/>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 </a:t>
                </a:r>
              </a:p>
              <a:p>
                <a:pPr algn="ctr">
                  <a:spcAft>
                    <a:spcPts val="700"/>
                  </a:spcAft>
                </a:pPr>
                <a:r>
                  <a:rPr lang="de-DE" sz="2200" b="1" dirty="0"/>
                  <a:t>1. FRISBEE-GOLF-TURNIER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DF52D862-9DF2-3D98-DA78-99FCD96C1F7F}"/>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52B5E1C7-9894-FB5E-7DFE-A170B837B749}"/>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2" name="Grafik 1">
            <a:extLst>
              <a:ext uri="{FF2B5EF4-FFF2-40B4-BE49-F238E27FC236}">
                <a16:creationId xmlns:a16="http://schemas.microsoft.com/office/drawing/2014/main" id="{24F4B2BB-246C-F864-90DC-4A2C58BF9BD0}"/>
              </a:ext>
            </a:extLst>
          </p:cNvPr>
          <p:cNvPicPr>
            <a:picLocks noChangeAspect="1"/>
          </p:cNvPicPr>
          <p:nvPr/>
        </p:nvPicPr>
        <p:blipFill rotWithShape="1">
          <a:blip r:embed="rId3">
            <a:alphaModFix amt="35000"/>
          </a:blip>
          <a:srcRect r="12537"/>
          <a:stretch/>
        </p:blipFill>
        <p:spPr>
          <a:xfrm flipH="1">
            <a:off x="0" y="6180083"/>
            <a:ext cx="3280562" cy="3536731"/>
          </a:xfrm>
          <a:prstGeom prst="rect">
            <a:avLst/>
          </a:prstGeom>
        </p:spPr>
      </p:pic>
    </p:spTree>
    <p:extLst>
      <p:ext uri="{BB962C8B-B14F-4D97-AF65-F5344CB8AC3E}">
        <p14:creationId xmlns:p14="http://schemas.microsoft.com/office/powerpoint/2010/main" val="2867505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49F2036-CC95-3932-BBEC-FF2B3BF6EFD6}"/>
              </a:ext>
            </a:extLst>
          </p:cNvPr>
          <p:cNvPicPr>
            <a:picLocks noChangeAspect="1"/>
          </p:cNvPicPr>
          <p:nvPr/>
        </p:nvPicPr>
        <p:blipFill>
          <a:blip r:embed="rId2"/>
          <a:stretch>
            <a:fillRect/>
          </a:stretch>
        </p:blipFill>
        <p:spPr>
          <a:xfrm>
            <a:off x="0" y="0"/>
            <a:ext cx="6858000" cy="9906000"/>
          </a:xfrm>
          <a:prstGeom prst="rect">
            <a:avLst/>
          </a:prstGeom>
        </p:spPr>
      </p:pic>
      <p:pic>
        <p:nvPicPr>
          <p:cNvPr id="2" name="Grafik 1">
            <a:extLst>
              <a:ext uri="{FF2B5EF4-FFF2-40B4-BE49-F238E27FC236}">
                <a16:creationId xmlns:a16="http://schemas.microsoft.com/office/drawing/2014/main" id="{84E77A4E-03B9-6F65-B731-9BA87D5D4FCB}"/>
              </a:ext>
            </a:extLst>
          </p:cNvPr>
          <p:cNvPicPr>
            <a:picLocks noChangeAspect="1"/>
          </p:cNvPicPr>
          <p:nvPr/>
        </p:nvPicPr>
        <p:blipFill>
          <a:blip r:embed="rId3"/>
          <a:stretch>
            <a:fillRect/>
          </a:stretch>
        </p:blipFill>
        <p:spPr>
          <a:xfrm>
            <a:off x="2440385" y="927591"/>
            <a:ext cx="1977230" cy="1977230"/>
          </a:xfrm>
          <a:prstGeom prst="rect">
            <a:avLst/>
          </a:prstGeom>
        </p:spPr>
      </p:pic>
      <p:grpSp>
        <p:nvGrpSpPr>
          <p:cNvPr id="15" name="Gruppieren 14">
            <a:extLst>
              <a:ext uri="{FF2B5EF4-FFF2-40B4-BE49-F238E27FC236}">
                <a16:creationId xmlns:a16="http://schemas.microsoft.com/office/drawing/2014/main" id="{BA1406E3-77C0-A117-D507-9EC28DA03AEC}"/>
              </a:ext>
            </a:extLst>
          </p:cNvPr>
          <p:cNvGrpSpPr/>
          <p:nvPr/>
        </p:nvGrpSpPr>
        <p:grpSpPr>
          <a:xfrm>
            <a:off x="1428991" y="3261606"/>
            <a:ext cx="4000017" cy="4194922"/>
            <a:chOff x="1360262" y="3261606"/>
            <a:chExt cx="4000017" cy="4194922"/>
          </a:xfrm>
        </p:grpSpPr>
        <p:grpSp>
          <p:nvGrpSpPr>
            <p:cNvPr id="4" name="Gruppieren 3">
              <a:extLst>
                <a:ext uri="{FF2B5EF4-FFF2-40B4-BE49-F238E27FC236}">
                  <a16:creationId xmlns:a16="http://schemas.microsoft.com/office/drawing/2014/main" id="{2710A70C-4E80-E499-6DBA-E57CAC202DDC}"/>
                </a:ext>
              </a:extLst>
            </p:cNvPr>
            <p:cNvGrpSpPr/>
            <p:nvPr/>
          </p:nvGrpSpPr>
          <p:grpSpPr>
            <a:xfrm>
              <a:off x="1360262" y="4953000"/>
              <a:ext cx="4000017" cy="2503528"/>
              <a:chOff x="5360762" y="2874598"/>
              <a:chExt cx="4000017" cy="2503528"/>
            </a:xfrm>
          </p:grpSpPr>
          <p:cxnSp>
            <p:nvCxnSpPr>
              <p:cNvPr id="6" name="Gerade Verbindung 5">
                <a:extLst>
                  <a:ext uri="{FF2B5EF4-FFF2-40B4-BE49-F238E27FC236}">
                    <a16:creationId xmlns:a16="http://schemas.microsoft.com/office/drawing/2014/main" id="{8F56039C-D8C6-74C7-0FBB-1C64758A4817}"/>
                  </a:ext>
                </a:extLst>
              </p:cNvPr>
              <p:cNvCxnSpPr/>
              <p:nvPr userDrawn="1"/>
            </p:nvCxnSpPr>
            <p:spPr>
              <a:xfrm>
                <a:off x="5676220" y="2874598"/>
                <a:ext cx="3369103"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D6024DCB-A305-D84F-CAE0-5AAAD013729C}"/>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10DF8C63-36A0-3236-3EC1-43AC7C6DE244}"/>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 </a:t>
                  </a:r>
                </a:p>
                <a:p>
                  <a:pPr algn="ctr">
                    <a:spcAft>
                      <a:spcPts val="700"/>
                    </a:spcAft>
                  </a:pPr>
                  <a:r>
                    <a:rPr lang="de-DE" sz="2200" b="1" dirty="0"/>
                    <a:t>1. BIGO-TURNIER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DF52D862-9DF2-3D98-DA78-99FCD96C1F7F}"/>
                    </a:ext>
                  </a:extLst>
                </p:cNvPr>
                <p:cNvCxnSpPr>
                  <a:cxnSpLocks/>
                </p:cNvCxnSpPr>
                <p:nvPr/>
              </p:nvCxnSpPr>
              <p:spPr>
                <a:xfrm>
                  <a:off x="6680481" y="5387829"/>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52B5E1C7-9894-FB5E-7DFE-A170B837B749}"/>
                    </a:ext>
                  </a:extLst>
                </p:cNvPr>
                <p:cNvCxnSpPr>
                  <a:cxnSpLocks/>
                </p:cNvCxnSpPr>
                <p:nvPr/>
              </p:nvCxnSpPr>
              <p:spPr>
                <a:xfrm>
                  <a:off x="7530713" y="4518413"/>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4" name="Grafik 13">
              <a:extLst>
                <a:ext uri="{FF2B5EF4-FFF2-40B4-BE49-F238E27FC236}">
                  <a16:creationId xmlns:a16="http://schemas.microsoft.com/office/drawing/2014/main" id="{2F9C97F9-4CBA-B21C-2178-9C04D715519E}"/>
                </a:ext>
              </a:extLst>
            </p:cNvPr>
            <p:cNvPicPr>
              <a:picLocks noChangeAspect="1"/>
            </p:cNvPicPr>
            <p:nvPr/>
          </p:nvPicPr>
          <p:blipFill>
            <a:blip r:embed="rId4">
              <a:duotone>
                <a:schemeClr val="accent6">
                  <a:shade val="45000"/>
                  <a:satMod val="135000"/>
                </a:schemeClr>
                <a:prstClr val="white"/>
              </a:duotone>
            </a:blip>
            <a:stretch>
              <a:fillRect/>
            </a:stretch>
          </p:blipFill>
          <p:spPr>
            <a:xfrm>
              <a:off x="1639813" y="3261606"/>
              <a:ext cx="3578374" cy="708589"/>
            </a:xfrm>
            <a:prstGeom prst="rect">
              <a:avLst/>
            </a:prstGeom>
          </p:spPr>
        </p:pic>
      </p:grpSp>
    </p:spTree>
    <p:extLst>
      <p:ext uri="{BB962C8B-B14F-4D97-AF65-F5344CB8AC3E}">
        <p14:creationId xmlns:p14="http://schemas.microsoft.com/office/powerpoint/2010/main" val="369519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64ECF097-3656-1CB1-E000-4D1B38740489}"/>
              </a:ext>
            </a:extLst>
          </p:cNvPr>
          <p:cNvGrpSpPr/>
          <p:nvPr/>
        </p:nvGrpSpPr>
        <p:grpSpPr>
          <a:xfrm>
            <a:off x="-1572" y="0"/>
            <a:ext cx="6859571" cy="9828975"/>
            <a:chOff x="-1572" y="0"/>
            <a:chExt cx="6859571" cy="9828975"/>
          </a:xfrm>
        </p:grpSpPr>
        <p:pic>
          <p:nvPicPr>
            <p:cNvPr id="2" name="Grafik 1" descr="Ein Bild, das Computer, fahrend, Licht, Mann enthält.&#10;&#10;Automatisch generierte Beschreibung">
              <a:extLst>
                <a:ext uri="{FF2B5EF4-FFF2-40B4-BE49-F238E27FC236}">
                  <a16:creationId xmlns:a16="http://schemas.microsoft.com/office/drawing/2014/main" id="{537603B0-FA81-4692-E57C-44D3461F822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375"/>
            <a:stretch/>
          </p:blipFill>
          <p:spPr>
            <a:xfrm>
              <a:off x="-1572" y="0"/>
              <a:ext cx="6859571" cy="9828975"/>
            </a:xfrm>
            <a:prstGeom prst="rect">
              <a:avLst/>
            </a:prstGeom>
          </p:spPr>
        </p:pic>
        <p:sp>
          <p:nvSpPr>
            <p:cNvPr id="3" name="Textfeld 2">
              <a:extLst>
                <a:ext uri="{FF2B5EF4-FFF2-40B4-BE49-F238E27FC236}">
                  <a16:creationId xmlns:a16="http://schemas.microsoft.com/office/drawing/2014/main" id="{0A6B42D5-57BC-6BDB-22DE-CB801FC3F94F}"/>
                </a:ext>
              </a:extLst>
            </p:cNvPr>
            <p:cNvSpPr txBox="1"/>
            <p:nvPr/>
          </p:nvSpPr>
          <p:spPr>
            <a:xfrm>
              <a:off x="211885" y="9531863"/>
              <a:ext cx="824265" cy="253916"/>
            </a:xfrm>
            <a:prstGeom prst="rect">
              <a:avLst/>
            </a:prstGeom>
            <a:noFill/>
          </p:spPr>
          <p:txBody>
            <a:bodyPr wrap="none" rtlCol="0">
              <a:spAutoFit/>
            </a:bodyPr>
            <a:lstStyle/>
            <a:p>
              <a:r>
                <a:rPr lang="de-DE" sz="1050" dirty="0">
                  <a:solidFill>
                    <a:srgbClr val="79C463"/>
                  </a:solidFill>
                </a:rPr>
                <a:t>© WIMASU</a:t>
              </a:r>
            </a:p>
          </p:txBody>
        </p:sp>
      </p:grpSp>
      <p:grpSp>
        <p:nvGrpSpPr>
          <p:cNvPr id="4" name="Gruppieren 3">
            <a:extLst>
              <a:ext uri="{FF2B5EF4-FFF2-40B4-BE49-F238E27FC236}">
                <a16:creationId xmlns:a16="http://schemas.microsoft.com/office/drawing/2014/main" id="{2710A70C-4E80-E499-6DBA-E57CAC202DDC}"/>
              </a:ext>
            </a:extLst>
          </p:cNvPr>
          <p:cNvGrpSpPr/>
          <p:nvPr/>
        </p:nvGrpSpPr>
        <p:grpSpPr>
          <a:xfrm>
            <a:off x="951713" y="2618126"/>
            <a:ext cx="4953000" cy="4247189"/>
            <a:chOff x="4953000" y="1130937"/>
            <a:chExt cx="4953000" cy="4247189"/>
          </a:xfrm>
        </p:grpSpPr>
        <p:sp>
          <p:nvSpPr>
            <p:cNvPr id="5" name="Textfeld 4">
              <a:extLst>
                <a:ext uri="{FF2B5EF4-FFF2-40B4-BE49-F238E27FC236}">
                  <a16:creationId xmlns:a16="http://schemas.microsoft.com/office/drawing/2014/main" id="{7A394E71-6EB1-0F1F-09B5-9FB34327D473}"/>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MINIGOLF</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8F56039C-D8C6-74C7-0FBB-1C64758A4817}"/>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D6024DCB-A305-D84F-CAE0-5AAAD013729C}"/>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10DF8C63-36A0-3236-3EC1-43AC7C6DE244}"/>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 </a:t>
                </a:r>
              </a:p>
              <a:p>
                <a:pPr algn="ctr">
                  <a:spcAft>
                    <a:spcPts val="700"/>
                  </a:spcAft>
                </a:pPr>
                <a:r>
                  <a:rPr lang="de-DE" sz="2200" b="1" dirty="0"/>
                  <a:t>1. MINIGOLF-TURNIER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DF52D862-9DF2-3D98-DA78-99FCD96C1F7F}"/>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52B5E1C7-9894-FB5E-7DFE-A170B837B749}"/>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236748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F732CF16-D56D-9A2E-E351-38044BB77A86}"/>
              </a:ext>
            </a:extLst>
          </p:cNvPr>
          <p:cNvGrpSpPr/>
          <p:nvPr/>
        </p:nvGrpSpPr>
        <p:grpSpPr>
          <a:xfrm>
            <a:off x="-9017" y="-1"/>
            <a:ext cx="6872537" cy="9828000"/>
            <a:chOff x="-9017" y="-1"/>
            <a:chExt cx="6872537" cy="9828000"/>
          </a:xfrm>
        </p:grpSpPr>
        <p:pic>
          <p:nvPicPr>
            <p:cNvPr id="2" name="Grafik 1" descr="Ein Bild, das Computer, Mann, fahrend enthält.&#10;&#10;Automatisch generierte Beschreibung">
              <a:extLst>
                <a:ext uri="{FF2B5EF4-FFF2-40B4-BE49-F238E27FC236}">
                  <a16:creationId xmlns:a16="http://schemas.microsoft.com/office/drawing/2014/main" id="{9323E2CE-02C3-8F08-FB79-626034459CE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9017" y="-1"/>
              <a:ext cx="6872537" cy="9828000"/>
            </a:xfrm>
            <a:prstGeom prst="rect">
              <a:avLst/>
            </a:prstGeom>
          </p:spPr>
        </p:pic>
        <p:sp>
          <p:nvSpPr>
            <p:cNvPr id="3" name="Textfeld 2">
              <a:extLst>
                <a:ext uri="{FF2B5EF4-FFF2-40B4-BE49-F238E27FC236}">
                  <a16:creationId xmlns:a16="http://schemas.microsoft.com/office/drawing/2014/main" id="{09889D58-83B6-F935-F90C-CFB9AD276228}"/>
                </a:ext>
              </a:extLst>
            </p:cNvPr>
            <p:cNvSpPr txBox="1"/>
            <p:nvPr/>
          </p:nvSpPr>
          <p:spPr>
            <a:xfrm>
              <a:off x="211885" y="9531863"/>
              <a:ext cx="824265" cy="253916"/>
            </a:xfrm>
            <a:prstGeom prst="rect">
              <a:avLst/>
            </a:prstGeom>
            <a:noFill/>
          </p:spPr>
          <p:txBody>
            <a:bodyPr wrap="none" rtlCol="0">
              <a:spAutoFit/>
            </a:bodyPr>
            <a:lstStyle/>
            <a:p>
              <a:r>
                <a:rPr lang="de-DE" sz="1050" dirty="0">
                  <a:solidFill>
                    <a:srgbClr val="79C463"/>
                  </a:solidFill>
                </a:rPr>
                <a:t>© WIMASU</a:t>
              </a:r>
            </a:p>
          </p:txBody>
        </p:sp>
      </p:grpSp>
      <p:grpSp>
        <p:nvGrpSpPr>
          <p:cNvPr id="4" name="Gruppieren 3">
            <a:extLst>
              <a:ext uri="{FF2B5EF4-FFF2-40B4-BE49-F238E27FC236}">
                <a16:creationId xmlns:a16="http://schemas.microsoft.com/office/drawing/2014/main" id="{113CAD1D-461E-11FE-3CC1-D5793CA6DE41}"/>
              </a:ext>
            </a:extLst>
          </p:cNvPr>
          <p:cNvGrpSpPr/>
          <p:nvPr/>
        </p:nvGrpSpPr>
        <p:grpSpPr>
          <a:xfrm>
            <a:off x="951713" y="2618126"/>
            <a:ext cx="4953000" cy="4247189"/>
            <a:chOff x="4953000" y="1130937"/>
            <a:chExt cx="4953000" cy="4247189"/>
          </a:xfrm>
        </p:grpSpPr>
        <p:sp>
          <p:nvSpPr>
            <p:cNvPr id="5" name="Textfeld 4">
              <a:extLst>
                <a:ext uri="{FF2B5EF4-FFF2-40B4-BE49-F238E27FC236}">
                  <a16:creationId xmlns:a16="http://schemas.microsoft.com/office/drawing/2014/main" id="{1AE4A7C5-F3E0-9369-693D-5FAB02D6BE72}"/>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MINIGOLF</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457F0D71-0D32-E776-0B60-BF54C8EF24EB}"/>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470BA18D-4182-4BE4-DD84-714370D83B88}"/>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FDB8DC51-7511-DA42-8B88-7FB26326C143}"/>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 </a:t>
                </a:r>
              </a:p>
              <a:p>
                <a:pPr algn="ctr">
                  <a:spcAft>
                    <a:spcPts val="700"/>
                  </a:spcAft>
                </a:pPr>
                <a:r>
                  <a:rPr lang="de-DE" sz="2200" b="1" dirty="0"/>
                  <a:t>1. MINIGOLF-TURNIER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59D58A4B-A7FE-6002-4410-6C1CCF8C2F8B}"/>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E276DF22-8A0B-AED8-A3B4-99E5494FDF65}"/>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251591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B3561231-9FA9-7684-F1C9-6D1382400061}"/>
              </a:ext>
            </a:extLst>
          </p:cNvPr>
          <p:cNvPicPr>
            <a:picLocks noChangeAspect="1"/>
          </p:cNvPicPr>
          <p:nvPr/>
        </p:nvPicPr>
        <p:blipFill>
          <a:blip r:embed="rId2"/>
          <a:stretch>
            <a:fillRect/>
          </a:stretch>
        </p:blipFill>
        <p:spPr>
          <a:xfrm rot="10800000">
            <a:off x="0" y="0"/>
            <a:ext cx="6858000" cy="9906000"/>
          </a:xfrm>
          <a:prstGeom prst="rect">
            <a:avLst/>
          </a:prstGeom>
        </p:spPr>
      </p:pic>
      <p:grpSp>
        <p:nvGrpSpPr>
          <p:cNvPr id="13" name="Gruppieren 12">
            <a:extLst>
              <a:ext uri="{FF2B5EF4-FFF2-40B4-BE49-F238E27FC236}">
                <a16:creationId xmlns:a16="http://schemas.microsoft.com/office/drawing/2014/main" id="{08F43704-B7F2-CE96-942B-15CA58EB6ACF}"/>
              </a:ext>
            </a:extLst>
          </p:cNvPr>
          <p:cNvGrpSpPr/>
          <p:nvPr/>
        </p:nvGrpSpPr>
        <p:grpSpPr>
          <a:xfrm>
            <a:off x="1360261" y="4806609"/>
            <a:ext cx="4000017" cy="2503528"/>
            <a:chOff x="1360261" y="4036280"/>
            <a:chExt cx="4000017" cy="2503528"/>
          </a:xfrm>
        </p:grpSpPr>
        <p:cxnSp>
          <p:nvCxnSpPr>
            <p:cNvPr id="4" name="Gerade Verbindung 3">
              <a:extLst>
                <a:ext uri="{FF2B5EF4-FFF2-40B4-BE49-F238E27FC236}">
                  <a16:creationId xmlns:a16="http://schemas.microsoft.com/office/drawing/2014/main" id="{03FE0F69-F326-C9D6-AF4A-FBF4AC950E25}"/>
                </a:ext>
              </a:extLst>
            </p:cNvPr>
            <p:cNvCxnSpPr/>
            <p:nvPr userDrawn="1"/>
          </p:nvCxnSpPr>
          <p:spPr>
            <a:xfrm>
              <a:off x="1675719" y="4036280"/>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5" name="Gruppieren 4">
              <a:extLst>
                <a:ext uri="{FF2B5EF4-FFF2-40B4-BE49-F238E27FC236}">
                  <a16:creationId xmlns:a16="http://schemas.microsoft.com/office/drawing/2014/main" id="{3F08BCED-5887-8D94-F9F6-683EDEEA8763}"/>
                </a:ext>
              </a:extLst>
            </p:cNvPr>
            <p:cNvGrpSpPr/>
            <p:nvPr userDrawn="1"/>
          </p:nvGrpSpPr>
          <p:grpSpPr>
            <a:xfrm>
              <a:off x="1360261" y="4393066"/>
              <a:ext cx="4000017" cy="2146742"/>
              <a:chOff x="5360762" y="3429000"/>
              <a:chExt cx="4000017" cy="2146742"/>
            </a:xfrm>
          </p:grpSpPr>
          <p:sp>
            <p:nvSpPr>
              <p:cNvPr id="6" name="Textfeld 5">
                <a:extLst>
                  <a:ext uri="{FF2B5EF4-FFF2-40B4-BE49-F238E27FC236}">
                    <a16:creationId xmlns:a16="http://schemas.microsoft.com/office/drawing/2014/main" id="{E3AB0EA5-DF58-0A50-107F-BE6EB879F901}"/>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a:t>
                </a:r>
                <a:r>
                  <a:rPr lang="de-DE" sz="2200" b="1" dirty="0" err="1"/>
                  <a:t>FUßBALL</a:t>
                </a:r>
                <a:r>
                  <a:rPr lang="de-DE" sz="2200" b="1" dirty="0"/>
                  <a:t>-TURNIER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7" name="Gerade Verbindung 6">
                <a:extLst>
                  <a:ext uri="{FF2B5EF4-FFF2-40B4-BE49-F238E27FC236}">
                    <a16:creationId xmlns:a16="http://schemas.microsoft.com/office/drawing/2014/main" id="{E293BD57-8A49-C4CE-7EE9-432EFA42E8F7}"/>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3C1777CD-4585-9515-280C-8F53BA473602}"/>
                  </a:ext>
                </a:extLst>
              </p:cNvPr>
              <p:cNvCxnSpPr>
                <a:cxnSpLocks/>
              </p:cNvCxnSpPr>
              <p:nvPr/>
            </p:nvCxnSpPr>
            <p:spPr>
              <a:xfrm>
                <a:off x="7530713" y="454654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4" name="Grafik 13">
            <a:extLst>
              <a:ext uri="{FF2B5EF4-FFF2-40B4-BE49-F238E27FC236}">
                <a16:creationId xmlns:a16="http://schemas.microsoft.com/office/drawing/2014/main" id="{28664024-D07F-72A6-BDEC-F384EADFE22F}"/>
              </a:ext>
            </a:extLst>
          </p:cNvPr>
          <p:cNvPicPr>
            <a:picLocks noChangeAspect="1"/>
          </p:cNvPicPr>
          <p:nvPr/>
        </p:nvPicPr>
        <p:blipFill>
          <a:blip r:embed="rId3">
            <a:duotone>
              <a:schemeClr val="accent2">
                <a:shade val="45000"/>
                <a:satMod val="135000"/>
              </a:schemeClr>
              <a:prstClr val="white"/>
            </a:duotone>
          </a:blip>
          <a:stretch>
            <a:fillRect/>
          </a:stretch>
        </p:blipFill>
        <p:spPr>
          <a:xfrm>
            <a:off x="0" y="2211656"/>
            <a:ext cx="6858000" cy="1106129"/>
          </a:xfrm>
          <a:prstGeom prst="rect">
            <a:avLst/>
          </a:prstGeom>
        </p:spPr>
      </p:pic>
      <p:pic>
        <p:nvPicPr>
          <p:cNvPr id="16" name="Grafik 15">
            <a:extLst>
              <a:ext uri="{FF2B5EF4-FFF2-40B4-BE49-F238E27FC236}">
                <a16:creationId xmlns:a16="http://schemas.microsoft.com/office/drawing/2014/main" id="{0F112946-D3D6-8089-F0E3-8AEF184CB3D6}"/>
              </a:ext>
            </a:extLst>
          </p:cNvPr>
          <p:cNvPicPr>
            <a:picLocks noChangeAspect="1"/>
          </p:cNvPicPr>
          <p:nvPr/>
        </p:nvPicPr>
        <p:blipFill rotWithShape="1">
          <a:blip r:embed="rId4">
            <a:alphaModFix amt="35000"/>
            <a:duotone>
              <a:schemeClr val="accent2">
                <a:shade val="45000"/>
                <a:satMod val="135000"/>
              </a:schemeClr>
              <a:prstClr val="white"/>
            </a:duotone>
          </a:blip>
          <a:srcRect r="14355"/>
          <a:stretch/>
        </p:blipFill>
        <p:spPr>
          <a:xfrm>
            <a:off x="4788283" y="7194284"/>
            <a:ext cx="2069718" cy="2416631"/>
          </a:xfrm>
          <a:prstGeom prst="rect">
            <a:avLst/>
          </a:prstGeom>
        </p:spPr>
      </p:pic>
    </p:spTree>
    <p:extLst>
      <p:ext uri="{BB962C8B-B14F-4D97-AF65-F5344CB8AC3E}">
        <p14:creationId xmlns:p14="http://schemas.microsoft.com/office/powerpoint/2010/main" val="282685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BBF9E2C-E023-035E-DF06-07A619C6CC2F}"/>
              </a:ext>
            </a:extLst>
          </p:cNvPr>
          <p:cNvPicPr>
            <a:picLocks noChangeAspect="1"/>
          </p:cNvPicPr>
          <p:nvPr/>
        </p:nvPicPr>
        <p:blipFill>
          <a:blip r:embed="rId2"/>
          <a:stretch>
            <a:fillRect/>
          </a:stretch>
        </p:blipFill>
        <p:spPr>
          <a:xfrm>
            <a:off x="0" y="0"/>
            <a:ext cx="6858000" cy="9906000"/>
          </a:xfrm>
          <a:prstGeom prst="rect">
            <a:avLst/>
          </a:prstGeom>
        </p:spPr>
      </p:pic>
      <p:grpSp>
        <p:nvGrpSpPr>
          <p:cNvPr id="4" name="Gruppieren 3">
            <a:extLst>
              <a:ext uri="{FF2B5EF4-FFF2-40B4-BE49-F238E27FC236}">
                <a16:creationId xmlns:a16="http://schemas.microsoft.com/office/drawing/2014/main" id="{2710A70C-4E80-E499-6DBA-E57CAC202DDC}"/>
              </a:ext>
            </a:extLst>
          </p:cNvPr>
          <p:cNvGrpSpPr/>
          <p:nvPr/>
        </p:nvGrpSpPr>
        <p:grpSpPr>
          <a:xfrm>
            <a:off x="951713" y="2618126"/>
            <a:ext cx="4953000" cy="4247189"/>
            <a:chOff x="4953000" y="1130937"/>
            <a:chExt cx="4953000" cy="4247189"/>
          </a:xfrm>
        </p:grpSpPr>
        <p:sp>
          <p:nvSpPr>
            <p:cNvPr id="5" name="Textfeld 4">
              <a:extLst>
                <a:ext uri="{FF2B5EF4-FFF2-40B4-BE49-F238E27FC236}">
                  <a16:creationId xmlns:a16="http://schemas.microsoft.com/office/drawing/2014/main" id="{7A394E71-6EB1-0F1F-09B5-9FB34327D473}"/>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FLUMMI-GOLF</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8F56039C-D8C6-74C7-0FBB-1C64758A4817}"/>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D6024DCB-A305-D84F-CAE0-5AAAD013729C}"/>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10DF8C63-36A0-3236-3EC1-43AC7C6DE244}"/>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 </a:t>
                </a:r>
              </a:p>
              <a:p>
                <a:pPr algn="ctr">
                  <a:spcAft>
                    <a:spcPts val="700"/>
                  </a:spcAft>
                </a:pPr>
                <a:r>
                  <a:rPr lang="de-DE" sz="2200" b="1" dirty="0"/>
                  <a:t>1. FLUMMIGOLF-TURNIER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DF52D862-9DF2-3D98-DA78-99FCD96C1F7F}"/>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52B5E1C7-9894-FB5E-7DFE-A170B837B749}"/>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331199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1F3A5E5-359A-C32B-2E2B-E82524822B43}"/>
              </a:ext>
            </a:extLst>
          </p:cNvPr>
          <p:cNvPicPr>
            <a:picLocks noChangeAspect="1"/>
          </p:cNvPicPr>
          <p:nvPr/>
        </p:nvPicPr>
        <p:blipFill>
          <a:blip r:embed="rId2"/>
          <a:stretch>
            <a:fillRect/>
          </a:stretch>
        </p:blipFill>
        <p:spPr>
          <a:xfrm>
            <a:off x="0" y="0"/>
            <a:ext cx="6858000" cy="9906000"/>
          </a:xfrm>
          <a:prstGeom prst="rect">
            <a:avLst/>
          </a:prstGeom>
        </p:spPr>
      </p:pic>
      <p:grpSp>
        <p:nvGrpSpPr>
          <p:cNvPr id="3" name="Gruppieren 2">
            <a:extLst>
              <a:ext uri="{FF2B5EF4-FFF2-40B4-BE49-F238E27FC236}">
                <a16:creationId xmlns:a16="http://schemas.microsoft.com/office/drawing/2014/main" id="{C8BFA051-9C2D-DA02-E034-4445829CBE1F}"/>
              </a:ext>
            </a:extLst>
          </p:cNvPr>
          <p:cNvGrpSpPr/>
          <p:nvPr/>
        </p:nvGrpSpPr>
        <p:grpSpPr>
          <a:xfrm>
            <a:off x="952500" y="2618126"/>
            <a:ext cx="4953000" cy="4247189"/>
            <a:chOff x="4953000" y="1130937"/>
            <a:chExt cx="4953000" cy="4247189"/>
          </a:xfrm>
        </p:grpSpPr>
        <p:sp>
          <p:nvSpPr>
            <p:cNvPr id="4" name="Textfeld 3">
              <a:extLst>
                <a:ext uri="{FF2B5EF4-FFF2-40B4-BE49-F238E27FC236}">
                  <a16:creationId xmlns:a16="http://schemas.microsoft.com/office/drawing/2014/main" id="{25C88C8C-6D95-9B9A-A64F-785637D46960}"/>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WINTERSPORT</a:t>
              </a:r>
            </a:p>
            <a:p>
              <a:pPr algn="ctr"/>
              <a:r>
                <a:rPr lang="de-DE" sz="4000" b="1" dirty="0">
                  <a:solidFill>
                    <a:srgbClr val="215682"/>
                  </a:solidFill>
                </a:rPr>
                <a:t>URKUNDE</a:t>
              </a:r>
            </a:p>
          </p:txBody>
        </p:sp>
        <p:cxnSp>
          <p:nvCxnSpPr>
            <p:cNvPr id="5" name="Gerade Verbindung 4">
              <a:extLst>
                <a:ext uri="{FF2B5EF4-FFF2-40B4-BE49-F238E27FC236}">
                  <a16:creationId xmlns:a16="http://schemas.microsoft.com/office/drawing/2014/main" id="{B47B0DD0-D36D-6404-60A5-6F89798E5153}"/>
                </a:ext>
              </a:extLst>
            </p:cNvPr>
            <p:cNvCxnSpPr/>
            <p:nvPr userDrawn="1"/>
          </p:nvCxnSpPr>
          <p:spPr>
            <a:xfrm>
              <a:off x="5676220" y="2874598"/>
              <a:ext cx="3369103" cy="0"/>
            </a:xfrm>
            <a:prstGeom prst="line">
              <a:avLst/>
            </a:prstGeom>
            <a:ln w="28575">
              <a:solidFill>
                <a:srgbClr val="215682"/>
              </a:solidFill>
              <a:prstDash val="sysDot"/>
            </a:ln>
          </p:spPr>
          <p:style>
            <a:lnRef idx="1">
              <a:schemeClr val="dk1"/>
            </a:lnRef>
            <a:fillRef idx="0">
              <a:schemeClr val="dk1"/>
            </a:fillRef>
            <a:effectRef idx="0">
              <a:schemeClr val="dk1"/>
            </a:effectRef>
            <a:fontRef idx="minor">
              <a:schemeClr val="tx1"/>
            </a:fontRef>
          </p:style>
        </p:cxnSp>
        <p:grpSp>
          <p:nvGrpSpPr>
            <p:cNvPr id="6" name="Gruppieren 5">
              <a:extLst>
                <a:ext uri="{FF2B5EF4-FFF2-40B4-BE49-F238E27FC236}">
                  <a16:creationId xmlns:a16="http://schemas.microsoft.com/office/drawing/2014/main" id="{9D62A3AB-77EC-68B7-02A6-3874BDE28AC1}"/>
                </a:ext>
              </a:extLst>
            </p:cNvPr>
            <p:cNvGrpSpPr/>
            <p:nvPr userDrawn="1"/>
          </p:nvGrpSpPr>
          <p:grpSpPr>
            <a:xfrm>
              <a:off x="5360762" y="3231384"/>
              <a:ext cx="4000017" cy="2146742"/>
              <a:chOff x="5360762" y="3429000"/>
              <a:chExt cx="4000017" cy="2146742"/>
            </a:xfrm>
          </p:grpSpPr>
          <p:sp>
            <p:nvSpPr>
              <p:cNvPr id="7" name="Textfeld 6">
                <a:extLst>
                  <a:ext uri="{FF2B5EF4-FFF2-40B4-BE49-F238E27FC236}">
                    <a16:creationId xmlns:a16="http://schemas.microsoft.com/office/drawing/2014/main" id="{AAC40BC4-BD5D-5A01-102C-87CDFE483644}"/>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solidFill>
                      <a:srgbClr val="215682"/>
                    </a:solidFill>
                  </a:rPr>
                  <a:t>ERREICHTE BEI DER</a:t>
                </a:r>
              </a:p>
              <a:p>
                <a:pPr algn="ctr">
                  <a:spcAft>
                    <a:spcPts val="700"/>
                  </a:spcAft>
                </a:pPr>
                <a:r>
                  <a:rPr lang="de-DE" sz="2200" b="1" dirty="0">
                    <a:solidFill>
                      <a:srgbClr val="215682"/>
                    </a:solidFill>
                  </a:rPr>
                  <a:t>1. WINTEROLYMPIADE</a:t>
                </a:r>
              </a:p>
              <a:p>
                <a:pPr algn="ctr">
                  <a:spcAft>
                    <a:spcPts val="700"/>
                  </a:spcAft>
                </a:pPr>
                <a:r>
                  <a:rPr lang="de-DE" sz="2000" dirty="0">
                    <a:solidFill>
                      <a:srgbClr val="215682"/>
                    </a:solidFill>
                  </a:rPr>
                  <a:t>DER KLASSE		DEN </a:t>
                </a:r>
              </a:p>
              <a:p>
                <a:pPr algn="ctr"/>
                <a:endParaRPr lang="de-DE" sz="2200" dirty="0">
                  <a:solidFill>
                    <a:srgbClr val="215682"/>
                  </a:solidFill>
                </a:endParaRPr>
              </a:p>
              <a:p>
                <a:pPr algn="ctr"/>
                <a:r>
                  <a:rPr lang="de-DE" sz="3200" dirty="0">
                    <a:solidFill>
                      <a:srgbClr val="215682"/>
                    </a:solidFill>
                  </a:rPr>
                  <a:t>	   </a:t>
                </a:r>
                <a:r>
                  <a:rPr lang="de-DE" sz="3200" b="1" dirty="0">
                    <a:solidFill>
                      <a:srgbClr val="215682"/>
                    </a:solidFill>
                  </a:rPr>
                  <a:t>PLATZ</a:t>
                </a:r>
              </a:p>
            </p:txBody>
          </p:sp>
          <p:cxnSp>
            <p:nvCxnSpPr>
              <p:cNvPr id="8" name="Gerade Verbindung 7">
                <a:extLst>
                  <a:ext uri="{FF2B5EF4-FFF2-40B4-BE49-F238E27FC236}">
                    <a16:creationId xmlns:a16="http://schemas.microsoft.com/office/drawing/2014/main" id="{49A0ED8F-BB0D-1E22-830F-F30EE20BFFDB}"/>
                  </a:ext>
                </a:extLst>
              </p:cNvPr>
              <p:cNvCxnSpPr>
                <a:cxnSpLocks/>
              </p:cNvCxnSpPr>
              <p:nvPr/>
            </p:nvCxnSpPr>
            <p:spPr>
              <a:xfrm>
                <a:off x="6680481" y="5387829"/>
                <a:ext cx="450335" cy="0"/>
              </a:xfrm>
              <a:prstGeom prst="line">
                <a:avLst/>
              </a:prstGeom>
              <a:ln w="28575">
                <a:solidFill>
                  <a:srgbClr val="215682"/>
                </a:solidFill>
                <a:prstDash val="sysDot"/>
              </a:ln>
            </p:spPr>
            <p:style>
              <a:lnRef idx="1">
                <a:schemeClr val="dk1"/>
              </a:lnRef>
              <a:fillRef idx="0">
                <a:schemeClr val="dk1"/>
              </a:fillRef>
              <a:effectRef idx="0">
                <a:schemeClr val="dk1"/>
              </a:effectRef>
              <a:fontRef idx="minor">
                <a:schemeClr val="tx1"/>
              </a:fontRef>
            </p:style>
          </p:cxnSp>
          <p:cxnSp>
            <p:nvCxnSpPr>
              <p:cNvPr id="9" name="Gerade Verbindung 8">
                <a:extLst>
                  <a:ext uri="{FF2B5EF4-FFF2-40B4-BE49-F238E27FC236}">
                    <a16:creationId xmlns:a16="http://schemas.microsoft.com/office/drawing/2014/main" id="{0CCDFC08-95D3-1F44-6937-277C8489F30D}"/>
                  </a:ext>
                </a:extLst>
              </p:cNvPr>
              <p:cNvCxnSpPr>
                <a:cxnSpLocks/>
              </p:cNvCxnSpPr>
              <p:nvPr/>
            </p:nvCxnSpPr>
            <p:spPr>
              <a:xfrm>
                <a:off x="7530713" y="4518413"/>
                <a:ext cx="450335" cy="0"/>
              </a:xfrm>
              <a:prstGeom prst="line">
                <a:avLst/>
              </a:prstGeom>
              <a:ln w="28575">
                <a:solidFill>
                  <a:srgbClr val="215682"/>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157107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20E12722-F414-AE5C-5960-1BC38B81F5F2}"/>
              </a:ext>
            </a:extLst>
          </p:cNvPr>
          <p:cNvPicPr>
            <a:picLocks noChangeAspect="1"/>
          </p:cNvPicPr>
          <p:nvPr/>
        </p:nvPicPr>
        <p:blipFill>
          <a:blip r:embed="rId2"/>
          <a:stretch>
            <a:fillRect/>
          </a:stretch>
        </p:blipFill>
        <p:spPr>
          <a:xfrm>
            <a:off x="0" y="0"/>
            <a:ext cx="6858000" cy="9906000"/>
          </a:xfrm>
          <a:prstGeom prst="rect">
            <a:avLst/>
          </a:prstGeom>
        </p:spPr>
      </p:pic>
      <p:grpSp>
        <p:nvGrpSpPr>
          <p:cNvPr id="3" name="Gruppieren 2">
            <a:extLst>
              <a:ext uri="{FF2B5EF4-FFF2-40B4-BE49-F238E27FC236}">
                <a16:creationId xmlns:a16="http://schemas.microsoft.com/office/drawing/2014/main" id="{B131C0B8-2927-A484-19B1-98479075D425}"/>
              </a:ext>
            </a:extLst>
          </p:cNvPr>
          <p:cNvGrpSpPr/>
          <p:nvPr/>
        </p:nvGrpSpPr>
        <p:grpSpPr>
          <a:xfrm>
            <a:off x="952500" y="3207409"/>
            <a:ext cx="4953000" cy="3908510"/>
            <a:chOff x="4953000" y="1451662"/>
            <a:chExt cx="4953000" cy="3908510"/>
          </a:xfrm>
        </p:grpSpPr>
        <p:sp>
          <p:nvSpPr>
            <p:cNvPr id="4" name="Textfeld 3">
              <a:extLst>
                <a:ext uri="{FF2B5EF4-FFF2-40B4-BE49-F238E27FC236}">
                  <a16:creationId xmlns:a16="http://schemas.microsoft.com/office/drawing/2014/main" id="{20408480-4526-C755-B32F-6AF68AEE6816}"/>
                </a:ext>
              </a:extLst>
            </p:cNvPr>
            <p:cNvSpPr txBox="1"/>
            <p:nvPr userDrawn="1"/>
          </p:nvSpPr>
          <p:spPr>
            <a:xfrm>
              <a:off x="4953000" y="1451662"/>
              <a:ext cx="4953000" cy="1015663"/>
            </a:xfrm>
            <a:prstGeom prst="rect">
              <a:avLst/>
            </a:prstGeom>
            <a:noFill/>
          </p:spPr>
          <p:txBody>
            <a:bodyPr wrap="square" rtlCol="0">
              <a:spAutoFit/>
            </a:bodyPr>
            <a:lstStyle/>
            <a:p>
              <a:pPr algn="ctr"/>
              <a:r>
                <a:rPr lang="de-DE" sz="2000" b="1" dirty="0">
                  <a:solidFill>
                    <a:schemeClr val="bg2">
                      <a:lumMod val="50000"/>
                    </a:schemeClr>
                  </a:solidFill>
                </a:rPr>
                <a:t>WASSER-NINJA</a:t>
              </a:r>
            </a:p>
            <a:p>
              <a:pPr algn="ctr"/>
              <a:r>
                <a:rPr lang="de-DE" sz="4000" b="1" dirty="0">
                  <a:solidFill>
                    <a:srgbClr val="EC756F"/>
                  </a:solidFill>
                </a:rPr>
                <a:t>URKUNDE</a:t>
              </a:r>
            </a:p>
          </p:txBody>
        </p:sp>
        <p:cxnSp>
          <p:nvCxnSpPr>
            <p:cNvPr id="5" name="Gerade Verbindung 4">
              <a:extLst>
                <a:ext uri="{FF2B5EF4-FFF2-40B4-BE49-F238E27FC236}">
                  <a16:creationId xmlns:a16="http://schemas.microsoft.com/office/drawing/2014/main" id="{B486A6DD-2B30-8EE7-E88A-B60A9ECFC8FE}"/>
                </a:ext>
              </a:extLst>
            </p:cNvPr>
            <p:cNvCxnSpPr>
              <a:cxnSpLocks/>
            </p:cNvCxnSpPr>
            <p:nvPr userDrawn="1"/>
          </p:nvCxnSpPr>
          <p:spPr>
            <a:xfrm>
              <a:off x="5839244" y="2874598"/>
              <a:ext cx="3180511"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sp>
          <p:nvSpPr>
            <p:cNvPr id="6" name="Textfeld 5">
              <a:extLst>
                <a:ext uri="{FF2B5EF4-FFF2-40B4-BE49-F238E27FC236}">
                  <a16:creationId xmlns:a16="http://schemas.microsoft.com/office/drawing/2014/main" id="{2A5235E4-4EE0-5708-E0ED-D1CCA42C802D}"/>
                </a:ext>
              </a:extLst>
            </p:cNvPr>
            <p:cNvSpPr txBox="1"/>
            <p:nvPr/>
          </p:nvSpPr>
          <p:spPr>
            <a:xfrm>
              <a:off x="5685909" y="3231384"/>
              <a:ext cx="3558208" cy="2128788"/>
            </a:xfrm>
            <a:prstGeom prst="rect">
              <a:avLst/>
            </a:prstGeom>
            <a:noFill/>
          </p:spPr>
          <p:txBody>
            <a:bodyPr wrap="square" rtlCol="0">
              <a:spAutoFit/>
            </a:bodyPr>
            <a:lstStyle/>
            <a:p>
              <a:pPr algn="ctr">
                <a:spcAft>
                  <a:spcPts val="700"/>
                </a:spcAft>
              </a:pPr>
              <a:r>
                <a:rPr lang="de-DE" sz="1900" dirty="0"/>
                <a:t>KONNTE ERFOLGREICH</a:t>
              </a:r>
            </a:p>
            <a:p>
              <a:pPr algn="ctr">
                <a:spcAft>
                  <a:spcPts val="700"/>
                </a:spcAft>
              </a:pPr>
              <a:r>
                <a:rPr lang="de-DE" sz="1900" b="1" dirty="0"/>
                <a:t>ALLE HINDERNISSE ÜBERWINDEN</a:t>
              </a:r>
            </a:p>
            <a:p>
              <a:pPr algn="ctr">
                <a:spcAft>
                  <a:spcPts val="700"/>
                </a:spcAft>
              </a:pPr>
              <a:r>
                <a:rPr lang="de-DE" sz="1900" dirty="0"/>
                <a:t>UND ERHÄLT SOMIT DEN TITEL:</a:t>
              </a:r>
            </a:p>
            <a:p>
              <a:pPr algn="ctr">
                <a:spcAft>
                  <a:spcPts val="700"/>
                </a:spcAft>
              </a:pPr>
              <a:endParaRPr lang="de-DE" sz="2000" b="1" dirty="0"/>
            </a:p>
            <a:p>
              <a:pPr algn="ctr">
                <a:spcAft>
                  <a:spcPts val="700"/>
                </a:spcAft>
              </a:pPr>
              <a:r>
                <a:rPr lang="de-DE" sz="3200" b="1" dirty="0"/>
                <a:t>Wasser-Ninja</a:t>
              </a:r>
            </a:p>
          </p:txBody>
        </p:sp>
      </p:grpSp>
    </p:spTree>
    <p:extLst>
      <p:ext uri="{BB962C8B-B14F-4D97-AF65-F5344CB8AC3E}">
        <p14:creationId xmlns:p14="http://schemas.microsoft.com/office/powerpoint/2010/main" val="259362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F5F5569-7B3C-C6DD-D316-B9815220DC90}"/>
              </a:ext>
            </a:extLst>
          </p:cNvPr>
          <p:cNvPicPr>
            <a:picLocks noChangeAspect="1"/>
          </p:cNvPicPr>
          <p:nvPr/>
        </p:nvPicPr>
        <p:blipFill>
          <a:blip r:embed="rId2"/>
          <a:stretch>
            <a:fillRect/>
          </a:stretch>
        </p:blipFill>
        <p:spPr>
          <a:xfrm>
            <a:off x="0" y="0"/>
            <a:ext cx="6858000" cy="9906000"/>
          </a:xfrm>
          <a:prstGeom prst="rect">
            <a:avLst/>
          </a:prstGeom>
        </p:spPr>
      </p:pic>
      <p:pic>
        <p:nvPicPr>
          <p:cNvPr id="3" name="Grafik 2">
            <a:extLst>
              <a:ext uri="{FF2B5EF4-FFF2-40B4-BE49-F238E27FC236}">
                <a16:creationId xmlns:a16="http://schemas.microsoft.com/office/drawing/2014/main" id="{82243825-1D89-BBD2-7415-F7D6E36E2F65}"/>
              </a:ext>
            </a:extLst>
          </p:cNvPr>
          <p:cNvPicPr>
            <a:picLocks noChangeAspect="1"/>
          </p:cNvPicPr>
          <p:nvPr/>
        </p:nvPicPr>
        <p:blipFill>
          <a:blip r:embed="rId3">
            <a:alphaModFix amt="50000"/>
          </a:blip>
          <a:stretch>
            <a:fillRect/>
          </a:stretch>
        </p:blipFill>
        <p:spPr>
          <a:xfrm>
            <a:off x="3727685" y="5654616"/>
            <a:ext cx="2804803" cy="4111586"/>
          </a:xfrm>
          <a:prstGeom prst="rect">
            <a:avLst/>
          </a:prstGeom>
        </p:spPr>
      </p:pic>
      <p:grpSp>
        <p:nvGrpSpPr>
          <p:cNvPr id="6" name="Gruppieren 5">
            <a:extLst>
              <a:ext uri="{FF2B5EF4-FFF2-40B4-BE49-F238E27FC236}">
                <a16:creationId xmlns:a16="http://schemas.microsoft.com/office/drawing/2014/main" id="{B9CD1630-DDC5-87B3-E944-D91D6F354EA1}"/>
              </a:ext>
            </a:extLst>
          </p:cNvPr>
          <p:cNvGrpSpPr/>
          <p:nvPr/>
        </p:nvGrpSpPr>
        <p:grpSpPr>
          <a:xfrm>
            <a:off x="952500" y="2083552"/>
            <a:ext cx="4953000" cy="4398512"/>
            <a:chOff x="4953000" y="1130937"/>
            <a:chExt cx="4953000" cy="4398512"/>
          </a:xfrm>
        </p:grpSpPr>
        <p:sp>
          <p:nvSpPr>
            <p:cNvPr id="7" name="Textfeld 6">
              <a:extLst>
                <a:ext uri="{FF2B5EF4-FFF2-40B4-BE49-F238E27FC236}">
                  <a16:creationId xmlns:a16="http://schemas.microsoft.com/office/drawing/2014/main" id="{ABE2F380-4C1A-1D66-106A-BBC1A726B939}"/>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JONGLIEREN</a:t>
              </a:r>
            </a:p>
            <a:p>
              <a:pPr algn="ctr"/>
              <a:r>
                <a:rPr lang="de-DE" sz="4000" b="1" dirty="0">
                  <a:solidFill>
                    <a:srgbClr val="EC756F"/>
                  </a:solidFill>
                </a:rPr>
                <a:t>URKUNDE</a:t>
              </a:r>
            </a:p>
          </p:txBody>
        </p:sp>
        <p:cxnSp>
          <p:nvCxnSpPr>
            <p:cNvPr id="8" name="Gerade Verbindung 7">
              <a:extLst>
                <a:ext uri="{FF2B5EF4-FFF2-40B4-BE49-F238E27FC236}">
                  <a16:creationId xmlns:a16="http://schemas.microsoft.com/office/drawing/2014/main" id="{0C8308F2-719F-FE9B-2138-AFC769D888D2}"/>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sp>
          <p:nvSpPr>
            <p:cNvPr id="10" name="Textfeld 9">
              <a:extLst>
                <a:ext uri="{FF2B5EF4-FFF2-40B4-BE49-F238E27FC236}">
                  <a16:creationId xmlns:a16="http://schemas.microsoft.com/office/drawing/2014/main" id="{26C67D3D-5D62-2740-50F6-0EFDAD245C75}"/>
                </a:ext>
              </a:extLst>
            </p:cNvPr>
            <p:cNvSpPr txBox="1"/>
            <p:nvPr/>
          </p:nvSpPr>
          <p:spPr>
            <a:xfrm>
              <a:off x="5360762" y="3231384"/>
              <a:ext cx="4000017" cy="2298065"/>
            </a:xfrm>
            <a:prstGeom prst="rect">
              <a:avLst/>
            </a:prstGeom>
            <a:noFill/>
          </p:spPr>
          <p:txBody>
            <a:bodyPr wrap="square" rtlCol="0">
              <a:spAutoFit/>
            </a:bodyPr>
            <a:lstStyle/>
            <a:p>
              <a:pPr algn="ctr">
                <a:spcAft>
                  <a:spcPts val="700"/>
                </a:spcAft>
              </a:pPr>
              <a:r>
                <a:rPr lang="de-DE" sz="2000" dirty="0"/>
                <a:t>KONNTE ERFOLGREICH</a:t>
              </a:r>
            </a:p>
            <a:p>
              <a:pPr algn="ctr">
                <a:spcAft>
                  <a:spcPts val="700"/>
                </a:spcAft>
              </a:pPr>
              <a:r>
                <a:rPr lang="de-DE" sz="2000" b="1" dirty="0"/>
                <a:t>ALLE ÜBUNGEN JONGLIEREN</a:t>
              </a:r>
            </a:p>
            <a:p>
              <a:pPr algn="ctr">
                <a:spcAft>
                  <a:spcPts val="700"/>
                </a:spcAft>
              </a:pPr>
              <a:r>
                <a:rPr lang="de-DE" sz="2000" dirty="0"/>
                <a:t>UND ERHÄLT SOMIT DEN TITEL:</a:t>
              </a:r>
            </a:p>
            <a:p>
              <a:pPr algn="ctr">
                <a:spcAft>
                  <a:spcPts val="700"/>
                </a:spcAft>
              </a:pPr>
              <a:endParaRPr lang="de-DE" sz="2400" b="1" dirty="0"/>
            </a:p>
            <a:p>
              <a:pPr algn="ctr">
                <a:spcAft>
                  <a:spcPts val="700"/>
                </a:spcAft>
              </a:pPr>
              <a:r>
                <a:rPr lang="de-DE" sz="3600" b="1" dirty="0" err="1"/>
                <a:t>Jonglier-Meister:in</a:t>
              </a:r>
              <a:endParaRPr lang="de-DE" sz="3200" b="1" dirty="0"/>
            </a:p>
          </p:txBody>
        </p:sp>
      </p:grpSp>
    </p:spTree>
    <p:extLst>
      <p:ext uri="{BB962C8B-B14F-4D97-AF65-F5344CB8AC3E}">
        <p14:creationId xmlns:p14="http://schemas.microsoft.com/office/powerpoint/2010/main" val="2276940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C943898E-90DB-EACB-1603-4F8D288D83AC}"/>
              </a:ext>
            </a:extLst>
          </p:cNvPr>
          <p:cNvPicPr>
            <a:picLocks noChangeAspect="1"/>
          </p:cNvPicPr>
          <p:nvPr/>
        </p:nvPicPr>
        <p:blipFill>
          <a:blip r:embed="rId2"/>
          <a:stretch>
            <a:fillRect/>
          </a:stretch>
        </p:blipFill>
        <p:spPr>
          <a:xfrm>
            <a:off x="0" y="0"/>
            <a:ext cx="6858000" cy="9906000"/>
          </a:xfrm>
          <a:prstGeom prst="rect">
            <a:avLst/>
          </a:prstGeom>
        </p:spPr>
      </p:pic>
      <p:grpSp>
        <p:nvGrpSpPr>
          <p:cNvPr id="4" name="Gruppieren 3">
            <a:extLst>
              <a:ext uri="{FF2B5EF4-FFF2-40B4-BE49-F238E27FC236}">
                <a16:creationId xmlns:a16="http://schemas.microsoft.com/office/drawing/2014/main" id="{4A781705-F63A-2CC1-294C-129CBF38087C}"/>
              </a:ext>
            </a:extLst>
          </p:cNvPr>
          <p:cNvGrpSpPr/>
          <p:nvPr/>
        </p:nvGrpSpPr>
        <p:grpSpPr>
          <a:xfrm>
            <a:off x="951713" y="2618126"/>
            <a:ext cx="4953000" cy="4247189"/>
            <a:chOff x="4953000" y="1130937"/>
            <a:chExt cx="4953000" cy="4247189"/>
          </a:xfrm>
        </p:grpSpPr>
        <p:sp>
          <p:nvSpPr>
            <p:cNvPr id="5" name="Textfeld 4">
              <a:extLst>
                <a:ext uri="{FF2B5EF4-FFF2-40B4-BE49-F238E27FC236}">
                  <a16:creationId xmlns:a16="http://schemas.microsoft.com/office/drawing/2014/main" id="{F1AB10D8-A434-C65A-9835-37B08601F6E7}"/>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JUBILÄUM</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F5663C64-24A0-6625-47AB-B78A76BBCADE}"/>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B2775DCE-0AE5-405D-DD60-9847E7711C49}"/>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63104CFD-9EBA-F8F1-3257-330F475377FB}"/>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WETTBEWERB</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FFDE1D08-3BD8-0BDE-E258-E1E138089E09}"/>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813AC5A1-0F7F-A39D-6174-41036BF4A459}"/>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2924627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1DC1B21B-EFD0-47F8-1E56-D32ABE07FC35}"/>
              </a:ext>
            </a:extLst>
          </p:cNvPr>
          <p:cNvPicPr>
            <a:picLocks noChangeAspect="1"/>
          </p:cNvPicPr>
          <p:nvPr/>
        </p:nvPicPr>
        <p:blipFill>
          <a:blip r:embed="rId3">
            <a:duotone>
              <a:prstClr val="black"/>
              <a:srgbClr val="D9C3A5">
                <a:tint val="50000"/>
                <a:satMod val="180000"/>
              </a:srgbClr>
            </a:duotone>
            <a:alphaModFix amt="35000"/>
          </a:blip>
          <a:stretch>
            <a:fillRect/>
          </a:stretch>
        </p:blipFill>
        <p:spPr>
          <a:xfrm>
            <a:off x="-788" y="0"/>
            <a:ext cx="6858000" cy="9906000"/>
          </a:xfrm>
          <a:prstGeom prst="rect">
            <a:avLst/>
          </a:prstGeom>
        </p:spPr>
      </p:pic>
      <p:pic>
        <p:nvPicPr>
          <p:cNvPr id="9" name="Grafik 8">
            <a:extLst>
              <a:ext uri="{FF2B5EF4-FFF2-40B4-BE49-F238E27FC236}">
                <a16:creationId xmlns:a16="http://schemas.microsoft.com/office/drawing/2014/main" id="{0239F098-667E-4533-0B82-26B336001D74}"/>
              </a:ext>
            </a:extLst>
          </p:cNvPr>
          <p:cNvPicPr>
            <a:picLocks noChangeAspect="1"/>
          </p:cNvPicPr>
          <p:nvPr/>
        </p:nvPicPr>
        <p:blipFill>
          <a:blip r:embed="rId4"/>
          <a:stretch>
            <a:fillRect/>
          </a:stretch>
        </p:blipFill>
        <p:spPr>
          <a:xfrm>
            <a:off x="4555981" y="7222100"/>
            <a:ext cx="1607021" cy="2123562"/>
          </a:xfrm>
          <a:prstGeom prst="rect">
            <a:avLst/>
          </a:prstGeom>
        </p:spPr>
      </p:pic>
      <p:grpSp>
        <p:nvGrpSpPr>
          <p:cNvPr id="3" name="Gruppieren 2">
            <a:extLst>
              <a:ext uri="{FF2B5EF4-FFF2-40B4-BE49-F238E27FC236}">
                <a16:creationId xmlns:a16="http://schemas.microsoft.com/office/drawing/2014/main" id="{724A8A3B-8170-4E3C-C962-51F7532C10E6}"/>
              </a:ext>
            </a:extLst>
          </p:cNvPr>
          <p:cNvGrpSpPr/>
          <p:nvPr/>
        </p:nvGrpSpPr>
        <p:grpSpPr>
          <a:xfrm>
            <a:off x="1359475" y="2167793"/>
            <a:ext cx="4068746" cy="4851410"/>
            <a:chOff x="1359475" y="2167793"/>
            <a:chExt cx="4068746" cy="4851410"/>
          </a:xfrm>
        </p:grpSpPr>
        <p:grpSp>
          <p:nvGrpSpPr>
            <p:cNvPr id="2" name="Gruppieren 1">
              <a:extLst>
                <a:ext uri="{FF2B5EF4-FFF2-40B4-BE49-F238E27FC236}">
                  <a16:creationId xmlns:a16="http://schemas.microsoft.com/office/drawing/2014/main" id="{A7468B8E-0923-732E-6727-2B67381018AE}"/>
                </a:ext>
              </a:extLst>
            </p:cNvPr>
            <p:cNvGrpSpPr/>
            <p:nvPr/>
          </p:nvGrpSpPr>
          <p:grpSpPr>
            <a:xfrm>
              <a:off x="1359475" y="4361787"/>
              <a:ext cx="4000017" cy="2657416"/>
              <a:chOff x="5360762" y="2874598"/>
              <a:chExt cx="4000017" cy="2657416"/>
            </a:xfrm>
          </p:grpSpPr>
          <p:cxnSp>
            <p:nvCxnSpPr>
              <p:cNvPr id="4" name="Gerade Verbindung 3">
                <a:extLst>
                  <a:ext uri="{FF2B5EF4-FFF2-40B4-BE49-F238E27FC236}">
                    <a16:creationId xmlns:a16="http://schemas.microsoft.com/office/drawing/2014/main" id="{97413A15-9F84-4E3C-AA18-AF948FC4E2AD}"/>
                  </a:ext>
                </a:extLst>
              </p:cNvPr>
              <p:cNvCxnSpPr/>
              <p:nvPr userDrawn="1"/>
            </p:nvCxnSpPr>
            <p:spPr>
              <a:xfrm>
                <a:off x="5676220" y="2874598"/>
                <a:ext cx="3369103"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5" name="Gruppieren 4">
                <a:extLst>
                  <a:ext uri="{FF2B5EF4-FFF2-40B4-BE49-F238E27FC236}">
                    <a16:creationId xmlns:a16="http://schemas.microsoft.com/office/drawing/2014/main" id="{4C13B9A3-EF36-D740-3571-765457E44045}"/>
                  </a:ext>
                </a:extLst>
              </p:cNvPr>
              <p:cNvGrpSpPr/>
              <p:nvPr userDrawn="1"/>
            </p:nvGrpSpPr>
            <p:grpSpPr>
              <a:xfrm>
                <a:off x="5360762" y="3231384"/>
                <a:ext cx="4000017" cy="2300630"/>
                <a:chOff x="5360762" y="3429000"/>
                <a:chExt cx="4000017" cy="2300630"/>
              </a:xfrm>
            </p:grpSpPr>
            <p:sp>
              <p:nvSpPr>
                <p:cNvPr id="6" name="Textfeld 5">
                  <a:extLst>
                    <a:ext uri="{FF2B5EF4-FFF2-40B4-BE49-F238E27FC236}">
                      <a16:creationId xmlns:a16="http://schemas.microsoft.com/office/drawing/2014/main" id="{5720EB86-7DB4-A40E-A7AC-F39DCE9C9E98}"/>
                    </a:ext>
                  </a:extLst>
                </p:cNvPr>
                <p:cNvSpPr txBox="1"/>
                <p:nvPr/>
              </p:nvSpPr>
              <p:spPr>
                <a:xfrm>
                  <a:off x="5360762" y="3429000"/>
                  <a:ext cx="4000017" cy="2300630"/>
                </a:xfrm>
                <a:prstGeom prst="rect">
                  <a:avLst/>
                </a:prstGeom>
                <a:noFill/>
              </p:spPr>
              <p:txBody>
                <a:bodyPr wrap="square" rtlCol="0">
                  <a:spAutoFit/>
                </a:bodyPr>
                <a:lstStyle/>
                <a:p>
                  <a:pPr algn="ctr">
                    <a:spcAft>
                      <a:spcPts val="700"/>
                    </a:spcAft>
                  </a:pPr>
                  <a:r>
                    <a:rPr lang="de-DE" sz="2000" dirty="0">
                      <a:latin typeface="Amador" panose="02000000000000000000" pitchFamily="2" charset="77"/>
                    </a:rPr>
                    <a:t>erreichte beim</a:t>
                  </a:r>
                </a:p>
                <a:p>
                  <a:pPr algn="ctr">
                    <a:spcAft>
                      <a:spcPts val="700"/>
                    </a:spcAft>
                  </a:pPr>
                  <a:r>
                    <a:rPr lang="de-DE" sz="3200" b="1" dirty="0">
                      <a:latin typeface="Amador" panose="02000000000000000000" pitchFamily="2" charset="77"/>
                    </a:rPr>
                    <a:t>1. Wettbewerb</a:t>
                  </a:r>
                </a:p>
                <a:p>
                  <a:pPr algn="ctr">
                    <a:spcAft>
                      <a:spcPts val="700"/>
                    </a:spcAft>
                  </a:pPr>
                  <a:r>
                    <a:rPr lang="de-DE" sz="2000" dirty="0">
                      <a:latin typeface="Amador" panose="02000000000000000000" pitchFamily="2" charset="77"/>
                    </a:rPr>
                    <a:t>der Klasse		den </a:t>
                  </a:r>
                </a:p>
                <a:p>
                  <a:pPr algn="ctr"/>
                  <a:endParaRPr lang="de-DE" sz="2200" dirty="0">
                    <a:latin typeface="Amador" panose="02000000000000000000" pitchFamily="2" charset="77"/>
                  </a:endParaRPr>
                </a:p>
                <a:p>
                  <a:pPr algn="ctr"/>
                  <a:r>
                    <a:rPr lang="de-DE" sz="3200" dirty="0">
                      <a:latin typeface="Amador" panose="02000000000000000000" pitchFamily="2" charset="77"/>
                    </a:rPr>
                    <a:t>	   </a:t>
                  </a:r>
                  <a:r>
                    <a:rPr lang="de-DE" sz="3200" b="1" dirty="0">
                      <a:latin typeface="Amador" panose="02000000000000000000" pitchFamily="2" charset="77"/>
                    </a:rPr>
                    <a:t>Platz</a:t>
                  </a:r>
                </a:p>
              </p:txBody>
            </p:sp>
            <p:cxnSp>
              <p:nvCxnSpPr>
                <p:cNvPr id="7" name="Gerade Verbindung 6">
                  <a:extLst>
                    <a:ext uri="{FF2B5EF4-FFF2-40B4-BE49-F238E27FC236}">
                      <a16:creationId xmlns:a16="http://schemas.microsoft.com/office/drawing/2014/main" id="{0D1FF1EF-62CD-12B4-DEBD-0BCE68757E46}"/>
                    </a:ext>
                  </a:extLst>
                </p:cNvPr>
                <p:cNvCxnSpPr>
                  <a:cxnSpLocks/>
                </p:cNvCxnSpPr>
                <p:nvPr/>
              </p:nvCxnSpPr>
              <p:spPr>
                <a:xfrm>
                  <a:off x="6680481" y="5532795"/>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EFEAE8FE-E062-3254-A2CE-680BC2063F68}"/>
                    </a:ext>
                  </a:extLst>
                </p:cNvPr>
                <p:cNvCxnSpPr>
                  <a:cxnSpLocks/>
                </p:cNvCxnSpPr>
                <p:nvPr/>
              </p:nvCxnSpPr>
              <p:spPr>
                <a:xfrm>
                  <a:off x="7429499" y="4663378"/>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2" name="Grafik 11">
              <a:extLst>
                <a:ext uri="{FF2B5EF4-FFF2-40B4-BE49-F238E27FC236}">
                  <a16:creationId xmlns:a16="http://schemas.microsoft.com/office/drawing/2014/main" id="{D55797D4-E456-2C6F-8723-431BE47EFC11}"/>
                </a:ext>
              </a:extLst>
            </p:cNvPr>
            <p:cNvPicPr>
              <a:picLocks noChangeAspect="1"/>
            </p:cNvPicPr>
            <p:nvPr/>
          </p:nvPicPr>
          <p:blipFill>
            <a:blip r:embed="rId5"/>
            <a:stretch>
              <a:fillRect/>
            </a:stretch>
          </p:blipFill>
          <p:spPr>
            <a:xfrm>
              <a:off x="1428204" y="2167793"/>
              <a:ext cx="4000017" cy="1214580"/>
            </a:xfrm>
            <a:prstGeom prst="rect">
              <a:avLst/>
            </a:prstGeom>
          </p:spPr>
        </p:pic>
      </p:grpSp>
    </p:spTree>
    <p:extLst>
      <p:ext uri="{BB962C8B-B14F-4D97-AF65-F5344CB8AC3E}">
        <p14:creationId xmlns:p14="http://schemas.microsoft.com/office/powerpoint/2010/main" val="2103853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69961AE7-7396-E616-4DDF-E94D17C440D3}"/>
              </a:ext>
            </a:extLst>
          </p:cNvPr>
          <p:cNvPicPr>
            <a:picLocks noChangeAspect="1"/>
          </p:cNvPicPr>
          <p:nvPr/>
        </p:nvPicPr>
        <p:blipFill>
          <a:blip r:embed="rId2"/>
          <a:stretch>
            <a:fillRect/>
          </a:stretch>
        </p:blipFill>
        <p:spPr>
          <a:xfrm>
            <a:off x="0" y="0"/>
            <a:ext cx="6858000" cy="9906000"/>
          </a:xfrm>
          <a:prstGeom prst="rect">
            <a:avLst/>
          </a:prstGeom>
        </p:spPr>
      </p:pic>
      <p:grpSp>
        <p:nvGrpSpPr>
          <p:cNvPr id="14" name="Gruppieren 13">
            <a:extLst>
              <a:ext uri="{FF2B5EF4-FFF2-40B4-BE49-F238E27FC236}">
                <a16:creationId xmlns:a16="http://schemas.microsoft.com/office/drawing/2014/main" id="{AF0E0544-43D0-032D-3227-7FF81DFA0D1C}"/>
              </a:ext>
            </a:extLst>
          </p:cNvPr>
          <p:cNvGrpSpPr/>
          <p:nvPr/>
        </p:nvGrpSpPr>
        <p:grpSpPr>
          <a:xfrm>
            <a:off x="1360262" y="1813678"/>
            <a:ext cx="4077788" cy="5051637"/>
            <a:chOff x="1360262" y="1813678"/>
            <a:chExt cx="4077788" cy="5051637"/>
          </a:xfrm>
        </p:grpSpPr>
        <p:grpSp>
          <p:nvGrpSpPr>
            <p:cNvPr id="3" name="Gruppieren 2">
              <a:extLst>
                <a:ext uri="{FF2B5EF4-FFF2-40B4-BE49-F238E27FC236}">
                  <a16:creationId xmlns:a16="http://schemas.microsoft.com/office/drawing/2014/main" id="{461ECE17-8C1D-F7A0-9A5C-239181872491}"/>
                </a:ext>
              </a:extLst>
            </p:cNvPr>
            <p:cNvGrpSpPr/>
            <p:nvPr/>
          </p:nvGrpSpPr>
          <p:grpSpPr>
            <a:xfrm>
              <a:off x="1360262" y="4361787"/>
              <a:ext cx="4000017" cy="2503528"/>
              <a:chOff x="5360762" y="2874598"/>
              <a:chExt cx="4000017" cy="2503528"/>
            </a:xfrm>
          </p:grpSpPr>
          <p:cxnSp>
            <p:nvCxnSpPr>
              <p:cNvPr id="5" name="Gerade Verbindung 4">
                <a:extLst>
                  <a:ext uri="{FF2B5EF4-FFF2-40B4-BE49-F238E27FC236}">
                    <a16:creationId xmlns:a16="http://schemas.microsoft.com/office/drawing/2014/main" id="{E4C69332-B5C0-9844-A951-8BCE48333416}"/>
                  </a:ext>
                </a:extLst>
              </p:cNvPr>
              <p:cNvCxnSpPr/>
              <p:nvPr userDrawn="1"/>
            </p:nvCxnSpPr>
            <p:spPr>
              <a:xfrm>
                <a:off x="5676220" y="2874598"/>
                <a:ext cx="3369103" cy="0"/>
              </a:xfrm>
              <a:prstGeom prst="line">
                <a:avLst/>
              </a:prstGeom>
              <a:ln w="12700"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6" name="Gruppieren 5">
                <a:extLst>
                  <a:ext uri="{FF2B5EF4-FFF2-40B4-BE49-F238E27FC236}">
                    <a16:creationId xmlns:a16="http://schemas.microsoft.com/office/drawing/2014/main" id="{97C2D6DA-7D39-BB39-6D58-DFCBC0FD6D1D}"/>
                  </a:ext>
                </a:extLst>
              </p:cNvPr>
              <p:cNvGrpSpPr/>
              <p:nvPr userDrawn="1"/>
            </p:nvGrpSpPr>
            <p:grpSpPr>
              <a:xfrm>
                <a:off x="5360762" y="3231384"/>
                <a:ext cx="4000017" cy="2146742"/>
                <a:chOff x="5360762" y="3429000"/>
                <a:chExt cx="4000017" cy="2146742"/>
              </a:xfrm>
            </p:grpSpPr>
            <p:sp>
              <p:nvSpPr>
                <p:cNvPr id="7" name="Textfeld 6">
                  <a:extLst>
                    <a:ext uri="{FF2B5EF4-FFF2-40B4-BE49-F238E27FC236}">
                      <a16:creationId xmlns:a16="http://schemas.microsoft.com/office/drawing/2014/main" id="{61F03CD2-D5DB-63B7-2DFB-BB69C14B649B}"/>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i="1" dirty="0">
                      <a:latin typeface="Book Antiqua" panose="02040602050305030304" pitchFamily="18" charset="0"/>
                    </a:rPr>
                    <a:t>erreichte beim </a:t>
                  </a:r>
                </a:p>
                <a:p>
                  <a:pPr algn="ctr">
                    <a:spcAft>
                      <a:spcPts val="700"/>
                    </a:spcAft>
                  </a:pPr>
                  <a:r>
                    <a:rPr lang="de-DE" sz="2200" b="1" i="1" dirty="0">
                      <a:latin typeface="Book Antiqua" panose="02040602050305030304" pitchFamily="18" charset="0"/>
                    </a:rPr>
                    <a:t>1. Wettbewerb</a:t>
                  </a:r>
                </a:p>
                <a:p>
                  <a:pPr algn="ctr">
                    <a:spcAft>
                      <a:spcPts val="700"/>
                    </a:spcAft>
                  </a:pPr>
                  <a:r>
                    <a:rPr lang="de-DE" sz="2000" i="1" dirty="0">
                      <a:latin typeface="Book Antiqua" panose="02040602050305030304" pitchFamily="18" charset="0"/>
                    </a:rPr>
                    <a:t>der Klasse		den </a:t>
                  </a:r>
                </a:p>
                <a:p>
                  <a:pPr algn="ctr"/>
                  <a:endParaRPr lang="de-DE" sz="2200" i="1" dirty="0">
                    <a:latin typeface="Book Antiqua" panose="02040602050305030304" pitchFamily="18" charset="0"/>
                  </a:endParaRPr>
                </a:p>
                <a:p>
                  <a:pPr algn="ctr"/>
                  <a:r>
                    <a:rPr lang="de-DE" sz="3200" i="1" dirty="0">
                      <a:latin typeface="Book Antiqua" panose="02040602050305030304" pitchFamily="18" charset="0"/>
                    </a:rPr>
                    <a:t>	   Platz</a:t>
                  </a:r>
                </a:p>
              </p:txBody>
            </p:sp>
            <p:cxnSp>
              <p:nvCxnSpPr>
                <p:cNvPr id="8" name="Gerade Verbindung 7">
                  <a:extLst>
                    <a:ext uri="{FF2B5EF4-FFF2-40B4-BE49-F238E27FC236}">
                      <a16:creationId xmlns:a16="http://schemas.microsoft.com/office/drawing/2014/main" id="{49229DAF-2B95-A4A1-618C-3B965BA86DFA}"/>
                    </a:ext>
                  </a:extLst>
                </p:cNvPr>
                <p:cNvCxnSpPr>
                  <a:cxnSpLocks/>
                </p:cNvCxnSpPr>
                <p:nvPr/>
              </p:nvCxnSpPr>
              <p:spPr>
                <a:xfrm>
                  <a:off x="6680481" y="5387829"/>
                  <a:ext cx="450335" cy="0"/>
                </a:xfrm>
                <a:prstGeom prst="line">
                  <a:avLst/>
                </a:prstGeom>
                <a:ln w="12700"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9" name="Gerade Verbindung 8">
                  <a:extLst>
                    <a:ext uri="{FF2B5EF4-FFF2-40B4-BE49-F238E27FC236}">
                      <a16:creationId xmlns:a16="http://schemas.microsoft.com/office/drawing/2014/main" id="{FA5568F9-7775-C592-E5D8-1DA651BFF818}"/>
                    </a:ext>
                  </a:extLst>
                </p:cNvPr>
                <p:cNvCxnSpPr>
                  <a:cxnSpLocks/>
                </p:cNvCxnSpPr>
                <p:nvPr/>
              </p:nvCxnSpPr>
              <p:spPr>
                <a:xfrm>
                  <a:off x="7530713" y="4531113"/>
                  <a:ext cx="450335" cy="0"/>
                </a:xfrm>
                <a:prstGeom prst="line">
                  <a:avLst/>
                </a:prstGeom>
                <a:ln w="12700"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grpSp>
          <p:nvGrpSpPr>
            <p:cNvPr id="12" name="Gruppieren 11">
              <a:extLst>
                <a:ext uri="{FF2B5EF4-FFF2-40B4-BE49-F238E27FC236}">
                  <a16:creationId xmlns:a16="http://schemas.microsoft.com/office/drawing/2014/main" id="{A7CF7683-BA0C-128C-5E4C-671E62796F46}"/>
                </a:ext>
              </a:extLst>
            </p:cNvPr>
            <p:cNvGrpSpPr/>
            <p:nvPr/>
          </p:nvGrpSpPr>
          <p:grpSpPr>
            <a:xfrm>
              <a:off x="1419949" y="3017253"/>
              <a:ext cx="4018101" cy="448293"/>
              <a:chOff x="1456515" y="3556709"/>
              <a:chExt cx="4018101" cy="448293"/>
            </a:xfrm>
          </p:grpSpPr>
          <p:pic>
            <p:nvPicPr>
              <p:cNvPr id="10" name="Grafik 9">
                <a:extLst>
                  <a:ext uri="{FF2B5EF4-FFF2-40B4-BE49-F238E27FC236}">
                    <a16:creationId xmlns:a16="http://schemas.microsoft.com/office/drawing/2014/main" id="{85E86069-2A00-3476-6AB2-07E6741A809A}"/>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456515" y="3556709"/>
                <a:ext cx="1972485" cy="448293"/>
              </a:xfrm>
              <a:prstGeom prst="rect">
                <a:avLst/>
              </a:prstGeom>
            </p:spPr>
          </p:pic>
          <p:pic>
            <p:nvPicPr>
              <p:cNvPr id="11" name="Grafik 10">
                <a:extLst>
                  <a:ext uri="{FF2B5EF4-FFF2-40B4-BE49-F238E27FC236}">
                    <a16:creationId xmlns:a16="http://schemas.microsoft.com/office/drawing/2014/main" id="{66505870-8DC9-F5F1-C2D7-34547F104D50}"/>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flipH="1">
                <a:off x="3502131" y="3556709"/>
                <a:ext cx="1972485" cy="448293"/>
              </a:xfrm>
              <a:prstGeom prst="rect">
                <a:avLst/>
              </a:prstGeom>
            </p:spPr>
          </p:pic>
        </p:grpSp>
        <p:pic>
          <p:nvPicPr>
            <p:cNvPr id="13" name="Grafik 12">
              <a:extLst>
                <a:ext uri="{FF2B5EF4-FFF2-40B4-BE49-F238E27FC236}">
                  <a16:creationId xmlns:a16="http://schemas.microsoft.com/office/drawing/2014/main" id="{20C5B37D-47C2-6B91-4F2B-7068C8453E8F}"/>
                </a:ext>
              </a:extLst>
            </p:cNvPr>
            <p:cNvPicPr>
              <a:picLocks noChangeAspect="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2003596" y="1813678"/>
              <a:ext cx="3035447" cy="1015663"/>
            </a:xfrm>
            <a:prstGeom prst="rect">
              <a:avLst/>
            </a:prstGeom>
          </p:spPr>
        </p:pic>
      </p:grpSp>
    </p:spTree>
    <p:extLst>
      <p:ext uri="{BB962C8B-B14F-4D97-AF65-F5344CB8AC3E}">
        <p14:creationId xmlns:p14="http://schemas.microsoft.com/office/powerpoint/2010/main" val="711111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A26275F-E59C-2231-3D50-D22301C9AF48}"/>
              </a:ext>
            </a:extLst>
          </p:cNvPr>
          <p:cNvPicPr>
            <a:picLocks noChangeAspect="1"/>
          </p:cNvPicPr>
          <p:nvPr/>
        </p:nvPicPr>
        <p:blipFill>
          <a:blip r:embed="rId2"/>
          <a:stretch>
            <a:fillRect/>
          </a:stretch>
        </p:blipFill>
        <p:spPr>
          <a:xfrm>
            <a:off x="0" y="0"/>
            <a:ext cx="6858000" cy="9906000"/>
          </a:xfrm>
          <a:prstGeom prst="rect">
            <a:avLst/>
          </a:prstGeom>
        </p:spPr>
      </p:pic>
      <p:grpSp>
        <p:nvGrpSpPr>
          <p:cNvPr id="12" name="Gruppieren 11">
            <a:extLst>
              <a:ext uri="{FF2B5EF4-FFF2-40B4-BE49-F238E27FC236}">
                <a16:creationId xmlns:a16="http://schemas.microsoft.com/office/drawing/2014/main" id="{639757E7-6459-7ADD-23AE-4FCF54C3541F}"/>
              </a:ext>
            </a:extLst>
          </p:cNvPr>
          <p:cNvGrpSpPr/>
          <p:nvPr/>
        </p:nvGrpSpPr>
        <p:grpSpPr>
          <a:xfrm>
            <a:off x="1428990" y="2553629"/>
            <a:ext cx="4000017" cy="4311686"/>
            <a:chOff x="1428990" y="2553629"/>
            <a:chExt cx="4000017" cy="4311686"/>
          </a:xfrm>
        </p:grpSpPr>
        <p:grpSp>
          <p:nvGrpSpPr>
            <p:cNvPr id="4" name="Gruppieren 3">
              <a:extLst>
                <a:ext uri="{FF2B5EF4-FFF2-40B4-BE49-F238E27FC236}">
                  <a16:creationId xmlns:a16="http://schemas.microsoft.com/office/drawing/2014/main" id="{F1A7337A-8A26-9500-4100-2E2630C8D04E}"/>
                </a:ext>
              </a:extLst>
            </p:cNvPr>
            <p:cNvGrpSpPr/>
            <p:nvPr/>
          </p:nvGrpSpPr>
          <p:grpSpPr>
            <a:xfrm>
              <a:off x="1428990" y="4361787"/>
              <a:ext cx="4000017" cy="2503528"/>
              <a:chOff x="5360762" y="2874598"/>
              <a:chExt cx="4000017" cy="2503528"/>
            </a:xfrm>
          </p:grpSpPr>
          <p:cxnSp>
            <p:nvCxnSpPr>
              <p:cNvPr id="6" name="Gerade Verbindung 5">
                <a:extLst>
                  <a:ext uri="{FF2B5EF4-FFF2-40B4-BE49-F238E27FC236}">
                    <a16:creationId xmlns:a16="http://schemas.microsoft.com/office/drawing/2014/main" id="{7131E6A4-4C36-39D2-8ED5-09F66E03E308}"/>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D7E41869-8279-9F0A-3126-6B03CE8ED665}"/>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1AB8F9CE-B9BB-3803-9C3E-A5FB15EC7910}"/>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MALWETTBEWERB</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D5C7261D-F8AF-A3F1-B48A-A2924E42B7B5}"/>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AC1C81EB-AC7E-5837-EE61-4614AA4AE674}"/>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1" name="Grafik 10">
              <a:extLst>
                <a:ext uri="{FF2B5EF4-FFF2-40B4-BE49-F238E27FC236}">
                  <a16:creationId xmlns:a16="http://schemas.microsoft.com/office/drawing/2014/main" id="{D9223563-F1DB-4C27-AC55-4C8A089B0DD4}"/>
                </a:ext>
              </a:extLst>
            </p:cNvPr>
            <p:cNvPicPr>
              <a:picLocks noChangeAspect="1"/>
            </p:cNvPicPr>
            <p:nvPr/>
          </p:nvPicPr>
          <p:blipFill>
            <a:blip r:embed="rId3"/>
            <a:stretch>
              <a:fillRect/>
            </a:stretch>
          </p:blipFill>
          <p:spPr>
            <a:xfrm>
              <a:off x="1508150" y="2553629"/>
              <a:ext cx="3841699" cy="829807"/>
            </a:xfrm>
            <a:prstGeom prst="rect">
              <a:avLst/>
            </a:prstGeom>
          </p:spPr>
        </p:pic>
      </p:grpSp>
    </p:spTree>
    <p:extLst>
      <p:ext uri="{BB962C8B-B14F-4D97-AF65-F5344CB8AC3E}">
        <p14:creationId xmlns:p14="http://schemas.microsoft.com/office/powerpoint/2010/main" val="4258087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2399AFC4-BA93-0171-A6A5-36F03919BDDF}"/>
              </a:ext>
            </a:extLst>
          </p:cNvPr>
          <p:cNvPicPr>
            <a:picLocks noChangeAspect="1"/>
          </p:cNvPicPr>
          <p:nvPr/>
        </p:nvPicPr>
        <p:blipFill>
          <a:blip r:embed="rId2"/>
          <a:stretch>
            <a:fillRect/>
          </a:stretch>
        </p:blipFill>
        <p:spPr>
          <a:xfrm>
            <a:off x="0" y="0"/>
            <a:ext cx="6858000" cy="9906000"/>
          </a:xfrm>
          <a:prstGeom prst="rect">
            <a:avLst/>
          </a:prstGeom>
        </p:spPr>
      </p:pic>
      <p:pic>
        <p:nvPicPr>
          <p:cNvPr id="10" name="Grafik 9">
            <a:extLst>
              <a:ext uri="{FF2B5EF4-FFF2-40B4-BE49-F238E27FC236}">
                <a16:creationId xmlns:a16="http://schemas.microsoft.com/office/drawing/2014/main" id="{CCBAD5A1-28C5-9532-4246-EF3828550855}"/>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artisticPencilGrayscale/>
                    </a14:imgEffect>
                  </a14:imgLayer>
                </a14:imgProps>
              </a:ext>
            </a:extLst>
          </a:blip>
          <a:stretch>
            <a:fillRect/>
          </a:stretch>
        </p:blipFill>
        <p:spPr>
          <a:xfrm>
            <a:off x="702009" y="1244663"/>
            <a:ext cx="1945847" cy="1881294"/>
          </a:xfrm>
          <a:prstGeom prst="rect">
            <a:avLst/>
          </a:prstGeom>
        </p:spPr>
      </p:pic>
      <p:grpSp>
        <p:nvGrpSpPr>
          <p:cNvPr id="13" name="Gruppieren 12">
            <a:extLst>
              <a:ext uri="{FF2B5EF4-FFF2-40B4-BE49-F238E27FC236}">
                <a16:creationId xmlns:a16="http://schemas.microsoft.com/office/drawing/2014/main" id="{F33C0D74-5F00-42AA-B2BB-35066D1235F1}"/>
              </a:ext>
            </a:extLst>
          </p:cNvPr>
          <p:cNvGrpSpPr/>
          <p:nvPr/>
        </p:nvGrpSpPr>
        <p:grpSpPr>
          <a:xfrm>
            <a:off x="1359475" y="2618126"/>
            <a:ext cx="4000017" cy="4247189"/>
            <a:chOff x="1359475" y="2618126"/>
            <a:chExt cx="4000017" cy="4247189"/>
          </a:xfrm>
        </p:grpSpPr>
        <p:grpSp>
          <p:nvGrpSpPr>
            <p:cNvPr id="3" name="Gruppieren 2">
              <a:extLst>
                <a:ext uri="{FF2B5EF4-FFF2-40B4-BE49-F238E27FC236}">
                  <a16:creationId xmlns:a16="http://schemas.microsoft.com/office/drawing/2014/main" id="{D33E8904-2D06-F07C-F8A0-824967E7D352}"/>
                </a:ext>
              </a:extLst>
            </p:cNvPr>
            <p:cNvGrpSpPr/>
            <p:nvPr/>
          </p:nvGrpSpPr>
          <p:grpSpPr>
            <a:xfrm>
              <a:off x="1359475" y="4361787"/>
              <a:ext cx="4000017" cy="2503528"/>
              <a:chOff x="5360762" y="2874598"/>
              <a:chExt cx="4000017" cy="2503528"/>
            </a:xfrm>
          </p:grpSpPr>
          <p:cxnSp>
            <p:nvCxnSpPr>
              <p:cNvPr id="5" name="Gerade Verbindung 4">
                <a:extLst>
                  <a:ext uri="{FF2B5EF4-FFF2-40B4-BE49-F238E27FC236}">
                    <a16:creationId xmlns:a16="http://schemas.microsoft.com/office/drawing/2014/main" id="{85D5A1C6-5F48-1D25-990C-F3B0E07EB10B}"/>
                  </a:ext>
                </a:extLst>
              </p:cNvPr>
              <p:cNvCxnSpPr/>
              <p:nvPr userDrawn="1"/>
            </p:nvCxnSpPr>
            <p:spPr>
              <a:xfrm>
                <a:off x="5676220" y="2874598"/>
                <a:ext cx="3369103"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6" name="Gruppieren 5">
                <a:extLst>
                  <a:ext uri="{FF2B5EF4-FFF2-40B4-BE49-F238E27FC236}">
                    <a16:creationId xmlns:a16="http://schemas.microsoft.com/office/drawing/2014/main" id="{40B56E70-47C6-122C-C6B0-AC8AB5450E2C}"/>
                  </a:ext>
                </a:extLst>
              </p:cNvPr>
              <p:cNvGrpSpPr/>
              <p:nvPr userDrawn="1"/>
            </p:nvGrpSpPr>
            <p:grpSpPr>
              <a:xfrm>
                <a:off x="5360762" y="3231384"/>
                <a:ext cx="4000017" cy="2146742"/>
                <a:chOff x="5360762" y="3429000"/>
                <a:chExt cx="4000017" cy="2146742"/>
              </a:xfrm>
            </p:grpSpPr>
            <p:sp>
              <p:nvSpPr>
                <p:cNvPr id="7" name="Textfeld 6">
                  <a:extLst>
                    <a:ext uri="{FF2B5EF4-FFF2-40B4-BE49-F238E27FC236}">
                      <a16:creationId xmlns:a16="http://schemas.microsoft.com/office/drawing/2014/main" id="{565EF17D-45F6-8583-367C-D03EDE92F100}"/>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latin typeface="Times New Roman" panose="02020603050405020304" pitchFamily="18" charset="0"/>
                      <a:cs typeface="Times New Roman" panose="02020603050405020304" pitchFamily="18" charset="0"/>
                    </a:rPr>
                    <a:t>erreichte bei der </a:t>
                  </a:r>
                </a:p>
                <a:p>
                  <a:pPr algn="ctr">
                    <a:spcAft>
                      <a:spcPts val="700"/>
                    </a:spcAft>
                  </a:pPr>
                  <a:r>
                    <a:rPr lang="de-DE" sz="2200" b="1" dirty="0">
                      <a:latin typeface="Times New Roman" panose="02020603050405020304" pitchFamily="18" charset="0"/>
                      <a:cs typeface="Times New Roman" panose="02020603050405020304" pitchFamily="18" charset="0"/>
                    </a:rPr>
                    <a:t>1. Schatzsuche</a:t>
                  </a:r>
                </a:p>
                <a:p>
                  <a:pPr algn="ctr">
                    <a:spcAft>
                      <a:spcPts val="700"/>
                    </a:spcAft>
                  </a:pPr>
                  <a:r>
                    <a:rPr lang="de-DE" sz="2000" dirty="0">
                      <a:latin typeface="Times New Roman" panose="02020603050405020304" pitchFamily="18" charset="0"/>
                      <a:cs typeface="Times New Roman" panose="02020603050405020304" pitchFamily="18" charset="0"/>
                    </a:rPr>
                    <a:t>der Klasse		den </a:t>
                  </a:r>
                </a:p>
                <a:p>
                  <a:pPr algn="ctr"/>
                  <a:endParaRPr lang="de-DE" sz="2200" dirty="0">
                    <a:latin typeface="Times New Roman" panose="02020603050405020304" pitchFamily="18" charset="0"/>
                    <a:cs typeface="Times New Roman" panose="02020603050405020304" pitchFamily="18" charset="0"/>
                  </a:endParaRPr>
                </a:p>
                <a:p>
                  <a:pPr algn="ctr"/>
                  <a:r>
                    <a:rPr lang="de-DE" sz="3200" dirty="0">
                      <a:latin typeface="Times New Roman" panose="02020603050405020304" pitchFamily="18" charset="0"/>
                      <a:cs typeface="Times New Roman" panose="02020603050405020304" pitchFamily="18" charset="0"/>
                    </a:rPr>
                    <a:t>	   Platz</a:t>
                  </a:r>
                </a:p>
              </p:txBody>
            </p:sp>
            <p:cxnSp>
              <p:nvCxnSpPr>
                <p:cNvPr id="8" name="Gerade Verbindung 7">
                  <a:extLst>
                    <a:ext uri="{FF2B5EF4-FFF2-40B4-BE49-F238E27FC236}">
                      <a16:creationId xmlns:a16="http://schemas.microsoft.com/office/drawing/2014/main" id="{3EFE1929-9C4E-3BB3-1CD7-87D936581C20}"/>
                    </a:ext>
                  </a:extLst>
                </p:cNvPr>
                <p:cNvCxnSpPr>
                  <a:cxnSpLocks/>
                </p:cNvCxnSpPr>
                <p:nvPr/>
              </p:nvCxnSpPr>
              <p:spPr>
                <a:xfrm>
                  <a:off x="6680481" y="5387829"/>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9" name="Gerade Verbindung 8">
                  <a:extLst>
                    <a:ext uri="{FF2B5EF4-FFF2-40B4-BE49-F238E27FC236}">
                      <a16:creationId xmlns:a16="http://schemas.microsoft.com/office/drawing/2014/main" id="{2B24D8B5-98FE-EFFE-EC1D-FCCB8B85DF0B}"/>
                    </a:ext>
                  </a:extLst>
                </p:cNvPr>
                <p:cNvCxnSpPr>
                  <a:cxnSpLocks/>
                </p:cNvCxnSpPr>
                <p:nvPr/>
              </p:nvCxnSpPr>
              <p:spPr>
                <a:xfrm>
                  <a:off x="7530713" y="4518413"/>
                  <a:ext cx="450335" cy="0"/>
                </a:xfrm>
                <a:prstGeom prst="line">
                  <a:avLst/>
                </a:prstGeom>
                <a:ln w="28575" cap="rnd">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2" name="Grafik 11">
              <a:extLst>
                <a:ext uri="{FF2B5EF4-FFF2-40B4-BE49-F238E27FC236}">
                  <a16:creationId xmlns:a16="http://schemas.microsoft.com/office/drawing/2014/main" id="{C3192E0A-A93D-0712-E71C-463A4A08605C}"/>
                </a:ext>
              </a:extLst>
            </p:cNvPr>
            <p:cNvPicPr>
              <a:picLocks noChangeAspect="1"/>
            </p:cNvPicPr>
            <p:nvPr/>
          </p:nvPicPr>
          <p:blipFill>
            <a:blip r:embed="rId5"/>
            <a:stretch>
              <a:fillRect/>
            </a:stretch>
          </p:blipFill>
          <p:spPr>
            <a:xfrm>
              <a:off x="1945101" y="2618126"/>
              <a:ext cx="3168650" cy="838200"/>
            </a:xfrm>
            <a:prstGeom prst="rect">
              <a:avLst/>
            </a:prstGeom>
          </p:spPr>
        </p:pic>
      </p:grpSp>
      <p:pic>
        <p:nvPicPr>
          <p:cNvPr id="15" name="Grafik 14">
            <a:extLst>
              <a:ext uri="{FF2B5EF4-FFF2-40B4-BE49-F238E27FC236}">
                <a16:creationId xmlns:a16="http://schemas.microsoft.com/office/drawing/2014/main" id="{BE26DC80-307C-D006-564E-1E9373C6EFFB}"/>
              </a:ext>
            </a:extLst>
          </p:cNvPr>
          <p:cNvPicPr>
            <a:picLocks noChangeAspect="1"/>
          </p:cNvPicPr>
          <p:nvPr/>
        </p:nvPicPr>
        <p:blipFill>
          <a:blip r:embed="rId6">
            <a:extLst>
              <a:ext uri="{BEBA8EAE-BF5A-486C-A8C5-ECC9F3942E4B}">
                <a14:imgProps xmlns:a14="http://schemas.microsoft.com/office/drawing/2010/main">
                  <a14:imgLayer r:embed="rId7">
                    <a14:imgEffect>
                      <a14:artisticPencilGrayscale/>
                    </a14:imgEffect>
                  </a14:imgLayer>
                </a14:imgProps>
              </a:ext>
            </a:extLst>
          </a:blip>
          <a:stretch>
            <a:fillRect/>
          </a:stretch>
        </p:blipFill>
        <p:spPr>
          <a:xfrm>
            <a:off x="4310571" y="7214272"/>
            <a:ext cx="2126413" cy="2040564"/>
          </a:xfrm>
          <a:prstGeom prst="rect">
            <a:avLst/>
          </a:prstGeom>
        </p:spPr>
      </p:pic>
    </p:spTree>
    <p:extLst>
      <p:ext uri="{BB962C8B-B14F-4D97-AF65-F5344CB8AC3E}">
        <p14:creationId xmlns:p14="http://schemas.microsoft.com/office/powerpoint/2010/main" val="521079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7A2ACB0-0C4F-696F-F1A2-E284AA1140D7}"/>
              </a:ext>
            </a:extLst>
          </p:cNvPr>
          <p:cNvPicPr>
            <a:picLocks noChangeAspect="1"/>
          </p:cNvPicPr>
          <p:nvPr/>
        </p:nvPicPr>
        <p:blipFill>
          <a:blip r:embed="rId2"/>
          <a:stretch>
            <a:fillRect/>
          </a:stretch>
        </p:blipFill>
        <p:spPr>
          <a:xfrm>
            <a:off x="0" y="0"/>
            <a:ext cx="6858000" cy="9906000"/>
          </a:xfrm>
          <a:prstGeom prst="rect">
            <a:avLst/>
          </a:prstGeom>
        </p:spPr>
      </p:pic>
      <p:grpSp>
        <p:nvGrpSpPr>
          <p:cNvPr id="11" name="Gruppieren 10">
            <a:extLst>
              <a:ext uri="{FF2B5EF4-FFF2-40B4-BE49-F238E27FC236}">
                <a16:creationId xmlns:a16="http://schemas.microsoft.com/office/drawing/2014/main" id="{D004F134-B68E-27B7-FE19-3A3E12FA7E92}"/>
              </a:ext>
            </a:extLst>
          </p:cNvPr>
          <p:cNvGrpSpPr/>
          <p:nvPr/>
        </p:nvGrpSpPr>
        <p:grpSpPr>
          <a:xfrm>
            <a:off x="1170669" y="2748212"/>
            <a:ext cx="4515087" cy="5174378"/>
            <a:chOff x="1170669" y="2748212"/>
            <a:chExt cx="4515087" cy="5174378"/>
          </a:xfrm>
        </p:grpSpPr>
        <p:grpSp>
          <p:nvGrpSpPr>
            <p:cNvPr id="2" name="Gruppieren 1">
              <a:extLst>
                <a:ext uri="{FF2B5EF4-FFF2-40B4-BE49-F238E27FC236}">
                  <a16:creationId xmlns:a16="http://schemas.microsoft.com/office/drawing/2014/main" id="{12929CAE-D7E5-7451-20D1-7FC23EA8725F}"/>
                </a:ext>
              </a:extLst>
            </p:cNvPr>
            <p:cNvGrpSpPr/>
            <p:nvPr/>
          </p:nvGrpSpPr>
          <p:grpSpPr>
            <a:xfrm>
              <a:off x="1359475" y="5419062"/>
              <a:ext cx="4000017" cy="2503528"/>
              <a:chOff x="5360762" y="2874598"/>
              <a:chExt cx="4000017" cy="2503528"/>
            </a:xfrm>
          </p:grpSpPr>
          <p:cxnSp>
            <p:nvCxnSpPr>
              <p:cNvPr id="4" name="Gerade Verbindung 3">
                <a:extLst>
                  <a:ext uri="{FF2B5EF4-FFF2-40B4-BE49-F238E27FC236}">
                    <a16:creationId xmlns:a16="http://schemas.microsoft.com/office/drawing/2014/main" id="{99FA2D2A-7160-B963-0367-C29656C724AB}"/>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5" name="Gruppieren 4">
                <a:extLst>
                  <a:ext uri="{FF2B5EF4-FFF2-40B4-BE49-F238E27FC236}">
                    <a16:creationId xmlns:a16="http://schemas.microsoft.com/office/drawing/2014/main" id="{AA602B79-70BB-5BA5-C584-25EFF2123D95}"/>
                  </a:ext>
                </a:extLst>
              </p:cNvPr>
              <p:cNvGrpSpPr/>
              <p:nvPr userDrawn="1"/>
            </p:nvGrpSpPr>
            <p:grpSpPr>
              <a:xfrm>
                <a:off x="5360762" y="3231384"/>
                <a:ext cx="4000017" cy="2146742"/>
                <a:chOff x="5360762" y="3429000"/>
                <a:chExt cx="4000017" cy="2146742"/>
              </a:xfrm>
            </p:grpSpPr>
            <p:sp>
              <p:nvSpPr>
                <p:cNvPr id="6" name="Textfeld 5">
                  <a:extLst>
                    <a:ext uri="{FF2B5EF4-FFF2-40B4-BE49-F238E27FC236}">
                      <a16:creationId xmlns:a16="http://schemas.microsoft.com/office/drawing/2014/main" id="{2A3C719A-8E52-F1D6-C138-F205E21A57B1}"/>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BRETTSPIELTURNIER</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7" name="Gerade Verbindung 6">
                  <a:extLst>
                    <a:ext uri="{FF2B5EF4-FFF2-40B4-BE49-F238E27FC236}">
                      <a16:creationId xmlns:a16="http://schemas.microsoft.com/office/drawing/2014/main" id="{490740C4-A3E1-2CF2-BAEF-1ECC21B52B7B}"/>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AD1AA072-7011-6B90-09D1-B7A54FA13E5E}"/>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14" name="Grafik 13">
              <a:extLst>
                <a:ext uri="{FF2B5EF4-FFF2-40B4-BE49-F238E27FC236}">
                  <a16:creationId xmlns:a16="http://schemas.microsoft.com/office/drawing/2014/main" id="{09A605A1-7ECB-6E14-1E22-3B8C07CEECCF}"/>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500"/>
                      </a14:imgEffect>
                      <a14:imgEffect>
                        <a14:saturation sat="96000"/>
                      </a14:imgEffect>
                    </a14:imgLayer>
                  </a14:imgProps>
                </a:ext>
              </a:extLst>
            </a:blip>
            <a:stretch>
              <a:fillRect/>
            </a:stretch>
          </p:blipFill>
          <p:spPr>
            <a:xfrm>
              <a:off x="1170669" y="2748212"/>
              <a:ext cx="4515087" cy="1562915"/>
            </a:xfrm>
            <a:prstGeom prst="rect">
              <a:avLst/>
            </a:prstGeom>
          </p:spPr>
        </p:pic>
      </p:grpSp>
    </p:spTree>
    <p:extLst>
      <p:ext uri="{BB962C8B-B14F-4D97-AF65-F5344CB8AC3E}">
        <p14:creationId xmlns:p14="http://schemas.microsoft.com/office/powerpoint/2010/main" val="1845106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Aufwärtstrend mit einfarbiger Füllung">
            <a:extLst>
              <a:ext uri="{FF2B5EF4-FFF2-40B4-BE49-F238E27FC236}">
                <a16:creationId xmlns:a16="http://schemas.microsoft.com/office/drawing/2014/main" id="{C504BA45-0A70-B201-D859-357196F0D7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461" y="6251915"/>
            <a:ext cx="2958855" cy="2958855"/>
          </a:xfrm>
          <a:prstGeom prst="rect">
            <a:avLst/>
          </a:prstGeom>
        </p:spPr>
      </p:pic>
      <p:pic>
        <p:nvPicPr>
          <p:cNvPr id="22" name="Grafik 21" descr="Pfund mit einfarbiger Füllung">
            <a:extLst>
              <a:ext uri="{FF2B5EF4-FFF2-40B4-BE49-F238E27FC236}">
                <a16:creationId xmlns:a16="http://schemas.microsoft.com/office/drawing/2014/main" id="{2C2EF199-08BF-274C-6D87-20971ACEC2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8545" y="2284339"/>
            <a:ext cx="914400" cy="914400"/>
          </a:xfrm>
          <a:prstGeom prst="rect">
            <a:avLst/>
          </a:prstGeom>
        </p:spPr>
      </p:pic>
      <p:pic>
        <p:nvPicPr>
          <p:cNvPr id="26" name="Grafik 25" descr="Bitcoin mit einfarbiger Füllung">
            <a:extLst>
              <a:ext uri="{FF2B5EF4-FFF2-40B4-BE49-F238E27FC236}">
                <a16:creationId xmlns:a16="http://schemas.microsoft.com/office/drawing/2014/main" id="{59BDF02B-88FC-1625-6441-72A643646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4608" y="1196769"/>
            <a:ext cx="914400" cy="914400"/>
          </a:xfrm>
          <a:prstGeom prst="rect">
            <a:avLst/>
          </a:prstGeom>
        </p:spPr>
      </p:pic>
      <p:pic>
        <p:nvPicPr>
          <p:cNvPr id="14" name="Grafik 13" descr="Euro mit einfarbiger Füllung">
            <a:extLst>
              <a:ext uri="{FF2B5EF4-FFF2-40B4-BE49-F238E27FC236}">
                <a16:creationId xmlns:a16="http://schemas.microsoft.com/office/drawing/2014/main" id="{ADDE9F30-7BA9-C9B1-16B6-24F3C223E0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16386" y="68984"/>
            <a:ext cx="914400" cy="914400"/>
          </a:xfrm>
          <a:prstGeom prst="rect">
            <a:avLst/>
          </a:prstGeom>
        </p:spPr>
      </p:pic>
      <p:pic>
        <p:nvPicPr>
          <p:cNvPr id="15" name="Grafik 14">
            <a:extLst>
              <a:ext uri="{FF2B5EF4-FFF2-40B4-BE49-F238E27FC236}">
                <a16:creationId xmlns:a16="http://schemas.microsoft.com/office/drawing/2014/main" id="{557F2452-9325-E957-F519-90BA82C70483}"/>
              </a:ext>
            </a:extLst>
          </p:cNvPr>
          <p:cNvPicPr>
            <a:picLocks noChangeAspect="1"/>
          </p:cNvPicPr>
          <p:nvPr/>
        </p:nvPicPr>
        <p:blipFill>
          <a:blip r:embed="rId10">
            <a:duotone>
              <a:prstClr val="black"/>
              <a:schemeClr val="accent6">
                <a:tint val="45000"/>
                <a:satMod val="400000"/>
              </a:schemeClr>
            </a:duotone>
          </a:blip>
          <a:stretch>
            <a:fillRect/>
          </a:stretch>
        </p:blipFill>
        <p:spPr>
          <a:xfrm>
            <a:off x="-1" y="0"/>
            <a:ext cx="6858000" cy="9906000"/>
          </a:xfrm>
          <a:prstGeom prst="rect">
            <a:avLst/>
          </a:prstGeom>
        </p:spPr>
      </p:pic>
      <p:pic>
        <p:nvPicPr>
          <p:cNvPr id="16" name="Grafik 15" descr="Dollar mit einfarbiger Füllung">
            <a:extLst>
              <a:ext uri="{FF2B5EF4-FFF2-40B4-BE49-F238E27FC236}">
                <a16:creationId xmlns:a16="http://schemas.microsoft.com/office/drawing/2014/main" id="{0218CBBB-1B60-375C-6B6E-87DC62A142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48992" y="548898"/>
            <a:ext cx="914400" cy="914400"/>
          </a:xfrm>
          <a:prstGeom prst="rect">
            <a:avLst/>
          </a:prstGeom>
        </p:spPr>
      </p:pic>
      <p:pic>
        <p:nvPicPr>
          <p:cNvPr id="18" name="Grafik 17" descr="Yuan mit einfarbiger Füllung">
            <a:extLst>
              <a:ext uri="{FF2B5EF4-FFF2-40B4-BE49-F238E27FC236}">
                <a16:creationId xmlns:a16="http://schemas.microsoft.com/office/drawing/2014/main" id="{74F011A7-710C-4D6A-486E-70E2A33322C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708" y="246934"/>
            <a:ext cx="914400" cy="914400"/>
          </a:xfrm>
          <a:prstGeom prst="rect">
            <a:avLst/>
          </a:prstGeom>
        </p:spPr>
      </p:pic>
      <p:grpSp>
        <p:nvGrpSpPr>
          <p:cNvPr id="31" name="Gruppieren 30">
            <a:extLst>
              <a:ext uri="{FF2B5EF4-FFF2-40B4-BE49-F238E27FC236}">
                <a16:creationId xmlns:a16="http://schemas.microsoft.com/office/drawing/2014/main" id="{6B4F409B-03AE-5DBC-74CC-75EE2B937B4B}"/>
              </a:ext>
            </a:extLst>
          </p:cNvPr>
          <p:cNvGrpSpPr/>
          <p:nvPr/>
        </p:nvGrpSpPr>
        <p:grpSpPr>
          <a:xfrm>
            <a:off x="952500" y="2208267"/>
            <a:ext cx="4953000" cy="4657048"/>
            <a:chOff x="952500" y="2208267"/>
            <a:chExt cx="4953000" cy="4657048"/>
          </a:xfrm>
        </p:grpSpPr>
        <p:grpSp>
          <p:nvGrpSpPr>
            <p:cNvPr id="2" name="Gruppieren 1">
              <a:extLst>
                <a:ext uri="{FF2B5EF4-FFF2-40B4-BE49-F238E27FC236}">
                  <a16:creationId xmlns:a16="http://schemas.microsoft.com/office/drawing/2014/main" id="{08C0E503-7709-363C-20BB-C73DF18BA277}"/>
                </a:ext>
              </a:extLst>
            </p:cNvPr>
            <p:cNvGrpSpPr/>
            <p:nvPr/>
          </p:nvGrpSpPr>
          <p:grpSpPr>
            <a:xfrm>
              <a:off x="952500" y="2208267"/>
              <a:ext cx="4953000" cy="4657048"/>
              <a:chOff x="4953000" y="721078"/>
              <a:chExt cx="4953000" cy="4657048"/>
            </a:xfrm>
          </p:grpSpPr>
          <p:sp>
            <p:nvSpPr>
              <p:cNvPr id="3" name="Textfeld 2">
                <a:extLst>
                  <a:ext uri="{FF2B5EF4-FFF2-40B4-BE49-F238E27FC236}">
                    <a16:creationId xmlns:a16="http://schemas.microsoft.com/office/drawing/2014/main" id="{00058587-4A81-2EEA-88A7-08EB1434A926}"/>
                  </a:ext>
                </a:extLst>
              </p:cNvPr>
              <p:cNvSpPr txBox="1"/>
              <p:nvPr userDrawn="1"/>
            </p:nvSpPr>
            <p:spPr>
              <a:xfrm>
                <a:off x="4953000" y="721078"/>
                <a:ext cx="4953000" cy="400110"/>
              </a:xfrm>
              <a:prstGeom prst="rect">
                <a:avLst/>
              </a:prstGeom>
              <a:noFill/>
            </p:spPr>
            <p:txBody>
              <a:bodyPr wrap="square" rtlCol="0">
                <a:spAutoFit/>
              </a:bodyPr>
              <a:lstStyle/>
              <a:p>
                <a:pPr algn="ctr"/>
                <a:r>
                  <a:rPr lang="de-DE" sz="2000" b="1" dirty="0">
                    <a:solidFill>
                      <a:schemeClr val="bg2">
                        <a:lumMod val="50000"/>
                      </a:schemeClr>
                    </a:solidFill>
                  </a:rPr>
                  <a:t>BÖRSENSPIEL</a:t>
                </a:r>
              </a:p>
            </p:txBody>
          </p:sp>
          <p:cxnSp>
            <p:nvCxnSpPr>
              <p:cNvPr id="4" name="Gerade Verbindung 3">
                <a:extLst>
                  <a:ext uri="{FF2B5EF4-FFF2-40B4-BE49-F238E27FC236}">
                    <a16:creationId xmlns:a16="http://schemas.microsoft.com/office/drawing/2014/main" id="{26EA935D-DBB6-0144-A623-9A75900758E9}"/>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5" name="Gruppieren 4">
                <a:extLst>
                  <a:ext uri="{FF2B5EF4-FFF2-40B4-BE49-F238E27FC236}">
                    <a16:creationId xmlns:a16="http://schemas.microsoft.com/office/drawing/2014/main" id="{2CBDDA26-446B-C5F8-195A-592C4FCC2E69}"/>
                  </a:ext>
                </a:extLst>
              </p:cNvPr>
              <p:cNvGrpSpPr/>
              <p:nvPr userDrawn="1"/>
            </p:nvGrpSpPr>
            <p:grpSpPr>
              <a:xfrm>
                <a:off x="5172743" y="3231384"/>
                <a:ext cx="4376056" cy="2146742"/>
                <a:chOff x="5172743" y="3429000"/>
                <a:chExt cx="4376056" cy="2146742"/>
              </a:xfrm>
            </p:grpSpPr>
            <p:sp>
              <p:nvSpPr>
                <p:cNvPr id="6" name="Textfeld 5">
                  <a:extLst>
                    <a:ext uri="{FF2B5EF4-FFF2-40B4-BE49-F238E27FC236}">
                      <a16:creationId xmlns:a16="http://schemas.microsoft.com/office/drawing/2014/main" id="{282049D0-259C-51F7-6BE1-7AD05E7159B6}"/>
                    </a:ext>
                  </a:extLst>
                </p:cNvPr>
                <p:cNvSpPr txBox="1"/>
                <p:nvPr/>
              </p:nvSpPr>
              <p:spPr>
                <a:xfrm>
                  <a:off x="5172743" y="3429000"/>
                  <a:ext cx="4376056" cy="2146742"/>
                </a:xfrm>
                <a:prstGeom prst="rect">
                  <a:avLst/>
                </a:prstGeom>
                <a:noFill/>
              </p:spPr>
              <p:txBody>
                <a:bodyPr wrap="square" rtlCol="0">
                  <a:spAutoFit/>
                </a:bodyPr>
                <a:lstStyle/>
                <a:p>
                  <a:pPr algn="ctr">
                    <a:spcAft>
                      <a:spcPts val="700"/>
                    </a:spcAft>
                  </a:pPr>
                  <a:r>
                    <a:rPr lang="de-DE" sz="2000" dirty="0"/>
                    <a:t>ERREICHTE BEIM </a:t>
                  </a:r>
                  <a:r>
                    <a:rPr lang="de-DE" sz="2200" b="1" dirty="0"/>
                    <a:t>BÖRSENSPIEL</a:t>
                  </a:r>
                </a:p>
                <a:p>
                  <a:pPr algn="ctr">
                    <a:spcAft>
                      <a:spcPts val="700"/>
                    </a:spcAft>
                  </a:pPr>
                  <a:r>
                    <a:rPr lang="de-DE" sz="2000" dirty="0"/>
                    <a:t>DER KLASSE		MIT EINER</a:t>
                  </a:r>
                </a:p>
                <a:p>
                  <a:pPr algn="ctr">
                    <a:spcAft>
                      <a:spcPts val="700"/>
                    </a:spcAft>
                  </a:pPr>
                  <a:r>
                    <a:rPr lang="de-DE" sz="2000" dirty="0"/>
                    <a:t>PERFORMANCE VON 		DEN </a:t>
                  </a:r>
                </a:p>
                <a:p>
                  <a:pPr algn="ctr"/>
                  <a:endParaRPr lang="de-DE" sz="2200" dirty="0"/>
                </a:p>
                <a:p>
                  <a:pPr algn="ctr"/>
                  <a:r>
                    <a:rPr lang="de-DE" sz="3200" dirty="0"/>
                    <a:t>	   </a:t>
                  </a:r>
                  <a:r>
                    <a:rPr lang="de-DE" sz="3200" b="1" dirty="0"/>
                    <a:t>PLATZ</a:t>
                  </a:r>
                </a:p>
              </p:txBody>
            </p:sp>
            <p:cxnSp>
              <p:nvCxnSpPr>
                <p:cNvPr id="7" name="Gerade Verbindung 6">
                  <a:extLst>
                    <a:ext uri="{FF2B5EF4-FFF2-40B4-BE49-F238E27FC236}">
                      <a16:creationId xmlns:a16="http://schemas.microsoft.com/office/drawing/2014/main" id="{2F6D89F7-D4FE-A7CC-CCD8-1329FA21C9C9}"/>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BE7C78A7-C683-1D66-8B9F-9A84A1B960EF}"/>
                    </a:ext>
                  </a:extLst>
                </p:cNvPr>
                <p:cNvCxnSpPr>
                  <a:cxnSpLocks/>
                </p:cNvCxnSpPr>
                <p:nvPr/>
              </p:nvCxnSpPr>
              <p:spPr>
                <a:xfrm>
                  <a:off x="7253293" y="4134786"/>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9" name="Gerade Verbindung 8">
                  <a:extLst>
                    <a:ext uri="{FF2B5EF4-FFF2-40B4-BE49-F238E27FC236}">
                      <a16:creationId xmlns:a16="http://schemas.microsoft.com/office/drawing/2014/main" id="{CBC0D8CC-975B-51D2-04B6-4F6492B43519}"/>
                    </a:ext>
                  </a:extLst>
                </p:cNvPr>
                <p:cNvCxnSpPr>
                  <a:cxnSpLocks/>
                </p:cNvCxnSpPr>
                <p:nvPr/>
              </p:nvCxnSpPr>
              <p:spPr>
                <a:xfrm>
                  <a:off x="7994270" y="4516037"/>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pic>
          <p:nvPicPr>
            <p:cNvPr id="30" name="Grafik 29">
              <a:extLst>
                <a:ext uri="{FF2B5EF4-FFF2-40B4-BE49-F238E27FC236}">
                  <a16:creationId xmlns:a16="http://schemas.microsoft.com/office/drawing/2014/main" id="{D29201A3-BED8-F290-B9A8-B8FFC8F6A298}"/>
                </a:ext>
              </a:extLst>
            </p:cNvPr>
            <p:cNvPicPr>
              <a:picLocks noChangeAspect="1"/>
            </p:cNvPicPr>
            <p:nvPr/>
          </p:nvPicPr>
          <p:blipFill>
            <a:blip r:embed="rId15">
              <a:duotone>
                <a:schemeClr val="accent6">
                  <a:shade val="45000"/>
                  <a:satMod val="135000"/>
                </a:schemeClr>
                <a:prstClr val="white"/>
              </a:duotone>
            </a:blip>
            <a:stretch>
              <a:fillRect/>
            </a:stretch>
          </p:blipFill>
          <p:spPr>
            <a:xfrm>
              <a:off x="1830930" y="2716098"/>
              <a:ext cx="3196139" cy="833117"/>
            </a:xfrm>
            <a:prstGeom prst="rect">
              <a:avLst/>
            </a:prstGeom>
          </p:spPr>
        </p:pic>
      </p:grpSp>
    </p:spTree>
    <p:extLst>
      <p:ext uri="{BB962C8B-B14F-4D97-AF65-F5344CB8AC3E}">
        <p14:creationId xmlns:p14="http://schemas.microsoft.com/office/powerpoint/2010/main" val="339491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WIE KANN ICH EINE URKUNDE GESTALTEN?</a:t>
            </a:r>
          </a:p>
        </p:txBody>
      </p:sp>
      <p:sp>
        <p:nvSpPr>
          <p:cNvPr id="2" name="Textplatzhalter 1">
            <a:extLst>
              <a:ext uri="{FF2B5EF4-FFF2-40B4-BE49-F238E27FC236}">
                <a16:creationId xmlns:a16="http://schemas.microsoft.com/office/drawing/2014/main" id="{D0CA7962-AA33-6890-5984-106F2DC001C4}"/>
              </a:ext>
            </a:extLst>
          </p:cNvPr>
          <p:cNvSpPr>
            <a:spLocks noGrp="1"/>
          </p:cNvSpPr>
          <p:nvPr>
            <p:ph type="body" sz="quarter" idx="14"/>
          </p:nvPr>
        </p:nvSpPr>
        <p:spPr>
          <a:xfrm>
            <a:off x="293566" y="2039572"/>
            <a:ext cx="2998274" cy="1334001"/>
          </a:xfrm>
        </p:spPr>
        <p:txBody>
          <a:bodyPr/>
          <a:lstStyle/>
          <a:p>
            <a:pPr algn="just">
              <a:lnSpc>
                <a:spcPct val="150000"/>
              </a:lnSpc>
            </a:pPr>
            <a:r>
              <a:rPr lang="de-DE" dirty="0"/>
              <a:t>Der Urkundendesigner bietet dir Vorlagen für die folgenden Layoutelemente:</a:t>
            </a:r>
          </a:p>
        </p:txBody>
      </p:sp>
      <p:grpSp>
        <p:nvGrpSpPr>
          <p:cNvPr id="47" name="Gruppieren 46">
            <a:extLst>
              <a:ext uri="{FF2B5EF4-FFF2-40B4-BE49-F238E27FC236}">
                <a16:creationId xmlns:a16="http://schemas.microsoft.com/office/drawing/2014/main" id="{F169CBEA-062B-34AE-AC27-2377F11D2574}"/>
              </a:ext>
            </a:extLst>
          </p:cNvPr>
          <p:cNvGrpSpPr/>
          <p:nvPr/>
        </p:nvGrpSpPr>
        <p:grpSpPr>
          <a:xfrm>
            <a:off x="417534" y="6919976"/>
            <a:ext cx="1576366" cy="2099522"/>
            <a:chOff x="311426" y="6894576"/>
            <a:chExt cx="1576366" cy="2099522"/>
          </a:xfrm>
        </p:grpSpPr>
        <p:sp>
          <p:nvSpPr>
            <p:cNvPr id="3" name="Rechteck 2">
              <a:extLst>
                <a:ext uri="{FF2B5EF4-FFF2-40B4-BE49-F238E27FC236}">
                  <a16:creationId xmlns:a16="http://schemas.microsoft.com/office/drawing/2014/main" id="{D0822A16-582B-99F4-5869-054D95768632}"/>
                </a:ext>
              </a:extLst>
            </p:cNvPr>
            <p:cNvSpPr/>
            <p:nvPr/>
          </p:nvSpPr>
          <p:spPr>
            <a:xfrm>
              <a:off x="311426" y="6894576"/>
              <a:ext cx="1576366" cy="2099522"/>
            </a:xfrm>
            <a:prstGeom prst="rect">
              <a:avLst/>
            </a:prstGeom>
            <a:noFill/>
            <a:ln w="25400" cap="rnd">
              <a:solidFill>
                <a:srgbClr val="4ECDC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54BDD1EE-0B9B-C0D4-81B6-44FF39DBF80B}"/>
                </a:ext>
              </a:extLst>
            </p:cNvPr>
            <p:cNvSpPr/>
            <p:nvPr/>
          </p:nvSpPr>
          <p:spPr>
            <a:xfrm>
              <a:off x="441240" y="7980913"/>
              <a:ext cx="658369" cy="876865"/>
            </a:xfrm>
            <a:prstGeom prst="rect">
              <a:avLst/>
            </a:prstGeom>
            <a:noFill/>
            <a:ln w="25400" cap="rnd">
              <a:solidFill>
                <a:srgbClr val="4ECDC4"/>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 Verbindung mit Pfeil 5">
              <a:extLst>
                <a:ext uri="{FF2B5EF4-FFF2-40B4-BE49-F238E27FC236}">
                  <a16:creationId xmlns:a16="http://schemas.microsoft.com/office/drawing/2014/main" id="{04232592-8478-18C3-917C-384707B9EDC5}"/>
                </a:ext>
              </a:extLst>
            </p:cNvPr>
            <p:cNvCxnSpPr>
              <a:cxnSpLocks/>
            </p:cNvCxnSpPr>
            <p:nvPr/>
          </p:nvCxnSpPr>
          <p:spPr>
            <a:xfrm flipV="1">
              <a:off x="1197789" y="7006281"/>
              <a:ext cx="585711" cy="875215"/>
            </a:xfrm>
            <a:prstGeom prst="straightConnector1">
              <a:avLst/>
            </a:prstGeom>
            <a:ln w="25400">
              <a:solidFill>
                <a:srgbClr val="4ECDC4"/>
              </a:solidFill>
              <a:tailEnd type="arrow"/>
            </a:ln>
          </p:spPr>
          <p:style>
            <a:lnRef idx="1">
              <a:schemeClr val="accent1"/>
            </a:lnRef>
            <a:fillRef idx="0">
              <a:schemeClr val="accent1"/>
            </a:fillRef>
            <a:effectRef idx="0">
              <a:schemeClr val="accent1"/>
            </a:effectRef>
            <a:fontRef idx="minor">
              <a:schemeClr val="tx1"/>
            </a:fontRef>
          </p:style>
        </p:cxnSp>
      </p:grpSp>
      <p:grpSp>
        <p:nvGrpSpPr>
          <p:cNvPr id="26" name="Gruppieren 25">
            <a:extLst>
              <a:ext uri="{FF2B5EF4-FFF2-40B4-BE49-F238E27FC236}">
                <a16:creationId xmlns:a16="http://schemas.microsoft.com/office/drawing/2014/main" id="{3A3A1EAE-2862-4B85-85EC-76DCB0AA44AF}"/>
              </a:ext>
            </a:extLst>
          </p:cNvPr>
          <p:cNvGrpSpPr/>
          <p:nvPr/>
        </p:nvGrpSpPr>
        <p:grpSpPr>
          <a:xfrm>
            <a:off x="3663226" y="2223877"/>
            <a:ext cx="2883348" cy="4126155"/>
            <a:chOff x="1082862" y="2213507"/>
            <a:chExt cx="4770402" cy="6826584"/>
          </a:xfrm>
        </p:grpSpPr>
        <p:sp>
          <p:nvSpPr>
            <p:cNvPr id="27" name="Rechteck 26">
              <a:extLst>
                <a:ext uri="{FF2B5EF4-FFF2-40B4-BE49-F238E27FC236}">
                  <a16:creationId xmlns:a16="http://schemas.microsoft.com/office/drawing/2014/main" id="{67E33D4A-8696-F8BA-E1AD-ED9D22A8F250}"/>
                </a:ext>
              </a:extLst>
            </p:cNvPr>
            <p:cNvSpPr/>
            <p:nvPr/>
          </p:nvSpPr>
          <p:spPr>
            <a:xfrm>
              <a:off x="1082862" y="2213507"/>
              <a:ext cx="4692274" cy="6826584"/>
            </a:xfrm>
            <a:prstGeom prst="rect">
              <a:avLst/>
            </a:prstGeom>
            <a:noFill/>
            <a:ln w="228600" cap="rnd">
              <a:solidFill>
                <a:srgbClr val="4ECDC4">
                  <a:alpha val="50000"/>
                </a:srgbClr>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F2145BAB-893E-3469-9A3C-1887DE538B5F}"/>
                </a:ext>
              </a:extLst>
            </p:cNvPr>
            <p:cNvSpPr/>
            <p:nvPr/>
          </p:nvSpPr>
          <p:spPr>
            <a:xfrm>
              <a:off x="1419923" y="3513198"/>
              <a:ext cx="4012624" cy="839449"/>
            </a:xfrm>
            <a:prstGeom prst="rect">
              <a:avLst/>
            </a:prstGeom>
            <a:noFill/>
            <a:ln w="25400" cap="rnd">
              <a:solidFill>
                <a:srgbClr val="4ECDC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28" descr="Kampfsport mit einfarbiger Füllung">
              <a:extLst>
                <a:ext uri="{FF2B5EF4-FFF2-40B4-BE49-F238E27FC236}">
                  <a16:creationId xmlns:a16="http://schemas.microsoft.com/office/drawing/2014/main" id="{265C7E89-DCE7-27EE-08D3-3E5A042458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3293411" y="6412566"/>
              <a:ext cx="2559853" cy="2559853"/>
            </a:xfrm>
            <a:prstGeom prst="rect">
              <a:avLst/>
            </a:prstGeom>
          </p:spPr>
        </p:pic>
        <p:grpSp>
          <p:nvGrpSpPr>
            <p:cNvPr id="30" name="Gruppieren 29">
              <a:extLst>
                <a:ext uri="{FF2B5EF4-FFF2-40B4-BE49-F238E27FC236}">
                  <a16:creationId xmlns:a16="http://schemas.microsoft.com/office/drawing/2014/main" id="{75D6A5C0-3DD4-77F8-B09F-338417BCB6E5}"/>
                </a:ext>
              </a:extLst>
            </p:cNvPr>
            <p:cNvGrpSpPr/>
            <p:nvPr/>
          </p:nvGrpSpPr>
          <p:grpSpPr>
            <a:xfrm>
              <a:off x="1577835" y="3663008"/>
              <a:ext cx="2746289" cy="539827"/>
              <a:chOff x="2063023" y="3327051"/>
              <a:chExt cx="2746289" cy="539827"/>
            </a:xfrm>
          </p:grpSpPr>
          <p:grpSp>
            <p:nvGrpSpPr>
              <p:cNvPr id="41" name="Gruppieren 40">
                <a:extLst>
                  <a:ext uri="{FF2B5EF4-FFF2-40B4-BE49-F238E27FC236}">
                    <a16:creationId xmlns:a16="http://schemas.microsoft.com/office/drawing/2014/main" id="{C4B73EC2-E93C-BE48-D7E3-E2BC118C187E}"/>
                  </a:ext>
                </a:extLst>
              </p:cNvPr>
              <p:cNvGrpSpPr/>
              <p:nvPr/>
            </p:nvGrpSpPr>
            <p:grpSpPr>
              <a:xfrm>
                <a:off x="2063023" y="3327051"/>
                <a:ext cx="539827" cy="539827"/>
                <a:chOff x="764498" y="1707614"/>
                <a:chExt cx="539827" cy="539827"/>
              </a:xfrm>
            </p:grpSpPr>
            <p:sp>
              <p:nvSpPr>
                <p:cNvPr id="43" name="Oval 42">
                  <a:extLst>
                    <a:ext uri="{FF2B5EF4-FFF2-40B4-BE49-F238E27FC236}">
                      <a16:creationId xmlns:a16="http://schemas.microsoft.com/office/drawing/2014/main" id="{4FFD5A3B-3C1E-D122-B34F-655734F3BF7A}"/>
                    </a:ext>
                  </a:extLst>
                </p:cNvPr>
                <p:cNvSpPr>
                  <a:spLocks noChangeAspect="1"/>
                </p:cNvSpPr>
                <p:nvPr/>
              </p:nvSpPr>
              <p:spPr>
                <a:xfrm>
                  <a:off x="764498" y="1707614"/>
                  <a:ext cx="539827" cy="539827"/>
                </a:xfrm>
                <a:prstGeom prst="ellipse">
                  <a:avLst/>
                </a:prstGeom>
                <a:solidFill>
                  <a:srgbClr val="4ECDC4"/>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4" name="Textfeld 43">
                  <a:extLst>
                    <a:ext uri="{FF2B5EF4-FFF2-40B4-BE49-F238E27FC236}">
                      <a16:creationId xmlns:a16="http://schemas.microsoft.com/office/drawing/2014/main" id="{46DEA017-1FA1-F1E8-6E89-D198711C7141}"/>
                    </a:ext>
                  </a:extLst>
                </p:cNvPr>
                <p:cNvSpPr txBox="1"/>
                <p:nvPr/>
              </p:nvSpPr>
              <p:spPr>
                <a:xfrm>
                  <a:off x="835691" y="1720977"/>
                  <a:ext cx="397439" cy="509206"/>
                </a:xfrm>
                <a:prstGeom prst="rect">
                  <a:avLst/>
                </a:prstGeom>
                <a:noFill/>
              </p:spPr>
              <p:txBody>
                <a:bodyPr wrap="square" rtlCol="0">
                  <a:spAutoFit/>
                </a:bodyPr>
                <a:lstStyle/>
                <a:p>
                  <a:pPr algn="ctr"/>
                  <a:r>
                    <a:rPr lang="de-DE" sz="1400" b="1" dirty="0">
                      <a:solidFill>
                        <a:schemeClr val="bg1"/>
                      </a:solidFill>
                    </a:rPr>
                    <a:t>2</a:t>
                  </a:r>
                </a:p>
              </p:txBody>
            </p:sp>
          </p:grpSp>
          <p:sp>
            <p:nvSpPr>
              <p:cNvPr id="42" name="Textplatzhalter 1">
                <a:extLst>
                  <a:ext uri="{FF2B5EF4-FFF2-40B4-BE49-F238E27FC236}">
                    <a16:creationId xmlns:a16="http://schemas.microsoft.com/office/drawing/2014/main" id="{CA407F50-4487-FEA8-0BAB-B000525DCF53}"/>
                  </a:ext>
                </a:extLst>
              </p:cNvPr>
              <p:cNvSpPr txBox="1">
                <a:spLocks/>
              </p:cNvSpPr>
              <p:nvPr/>
            </p:nvSpPr>
            <p:spPr>
              <a:xfrm>
                <a:off x="2674042" y="3410352"/>
                <a:ext cx="2135270" cy="369333"/>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sz="1400" b="1" dirty="0">
                    <a:solidFill>
                      <a:srgbClr val="4ECDC4"/>
                    </a:solidFill>
                  </a:rPr>
                  <a:t>ÜBERSCHRIFT</a:t>
                </a:r>
              </a:p>
            </p:txBody>
          </p:sp>
        </p:grpSp>
        <p:grpSp>
          <p:nvGrpSpPr>
            <p:cNvPr id="31" name="Gruppieren 30">
              <a:extLst>
                <a:ext uri="{FF2B5EF4-FFF2-40B4-BE49-F238E27FC236}">
                  <a16:creationId xmlns:a16="http://schemas.microsoft.com/office/drawing/2014/main" id="{3EDFF147-E021-BC6E-E80D-BD563C80ED5F}"/>
                </a:ext>
              </a:extLst>
            </p:cNvPr>
            <p:cNvGrpSpPr/>
            <p:nvPr/>
          </p:nvGrpSpPr>
          <p:grpSpPr>
            <a:xfrm>
              <a:off x="1577835" y="8011879"/>
              <a:ext cx="2879173" cy="539827"/>
              <a:chOff x="1348730" y="8328750"/>
              <a:chExt cx="2879173" cy="539827"/>
            </a:xfrm>
          </p:grpSpPr>
          <p:grpSp>
            <p:nvGrpSpPr>
              <p:cNvPr id="37" name="Gruppieren 36">
                <a:extLst>
                  <a:ext uri="{FF2B5EF4-FFF2-40B4-BE49-F238E27FC236}">
                    <a16:creationId xmlns:a16="http://schemas.microsoft.com/office/drawing/2014/main" id="{F877DA20-71CE-BAE9-462A-A44D3FBB491E}"/>
                  </a:ext>
                </a:extLst>
              </p:cNvPr>
              <p:cNvGrpSpPr/>
              <p:nvPr/>
            </p:nvGrpSpPr>
            <p:grpSpPr>
              <a:xfrm>
                <a:off x="1348730" y="8328750"/>
                <a:ext cx="539827" cy="539827"/>
                <a:chOff x="764498" y="1707614"/>
                <a:chExt cx="539827" cy="539827"/>
              </a:xfrm>
            </p:grpSpPr>
            <p:sp>
              <p:nvSpPr>
                <p:cNvPr id="39" name="Oval 38">
                  <a:extLst>
                    <a:ext uri="{FF2B5EF4-FFF2-40B4-BE49-F238E27FC236}">
                      <a16:creationId xmlns:a16="http://schemas.microsoft.com/office/drawing/2014/main" id="{96713429-40E2-62BB-71CA-F565D53AC199}"/>
                    </a:ext>
                  </a:extLst>
                </p:cNvPr>
                <p:cNvSpPr>
                  <a:spLocks noChangeAspect="1"/>
                </p:cNvSpPr>
                <p:nvPr/>
              </p:nvSpPr>
              <p:spPr>
                <a:xfrm>
                  <a:off x="764498" y="1707614"/>
                  <a:ext cx="539827" cy="539827"/>
                </a:xfrm>
                <a:prstGeom prst="ellipse">
                  <a:avLst/>
                </a:prstGeom>
                <a:solidFill>
                  <a:srgbClr val="4ECDC4"/>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40" name="Textfeld 39">
                  <a:extLst>
                    <a:ext uri="{FF2B5EF4-FFF2-40B4-BE49-F238E27FC236}">
                      <a16:creationId xmlns:a16="http://schemas.microsoft.com/office/drawing/2014/main" id="{B9025A58-B657-9F6A-6742-568CB802513A}"/>
                    </a:ext>
                  </a:extLst>
                </p:cNvPr>
                <p:cNvSpPr txBox="1"/>
                <p:nvPr/>
              </p:nvSpPr>
              <p:spPr>
                <a:xfrm>
                  <a:off x="835691" y="1720977"/>
                  <a:ext cx="397439" cy="509206"/>
                </a:xfrm>
                <a:prstGeom prst="rect">
                  <a:avLst/>
                </a:prstGeom>
                <a:noFill/>
              </p:spPr>
              <p:txBody>
                <a:bodyPr wrap="square" rtlCol="0">
                  <a:spAutoFit/>
                </a:bodyPr>
                <a:lstStyle/>
                <a:p>
                  <a:pPr algn="ctr"/>
                  <a:r>
                    <a:rPr lang="de-DE" sz="1400" b="1" dirty="0">
                      <a:solidFill>
                        <a:schemeClr val="bg1"/>
                      </a:solidFill>
                    </a:rPr>
                    <a:t>3</a:t>
                  </a:r>
                </a:p>
              </p:txBody>
            </p:sp>
          </p:grpSp>
          <p:sp>
            <p:nvSpPr>
              <p:cNvPr id="38" name="Textplatzhalter 1">
                <a:extLst>
                  <a:ext uri="{FF2B5EF4-FFF2-40B4-BE49-F238E27FC236}">
                    <a16:creationId xmlns:a16="http://schemas.microsoft.com/office/drawing/2014/main" id="{11D118C9-FE8E-B0BB-2936-F0877755E704}"/>
                  </a:ext>
                </a:extLst>
              </p:cNvPr>
              <p:cNvSpPr txBox="1">
                <a:spLocks/>
              </p:cNvSpPr>
              <p:nvPr/>
            </p:nvSpPr>
            <p:spPr>
              <a:xfrm>
                <a:off x="1959749" y="8412051"/>
                <a:ext cx="2268154" cy="369333"/>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sz="1400" b="1" dirty="0">
                    <a:solidFill>
                      <a:srgbClr val="4ECDC4"/>
                    </a:solidFill>
                  </a:rPr>
                  <a:t>ICON / CLIPART</a:t>
                </a:r>
              </a:p>
            </p:txBody>
          </p:sp>
        </p:grpSp>
        <p:grpSp>
          <p:nvGrpSpPr>
            <p:cNvPr id="32" name="Gruppieren 31">
              <a:extLst>
                <a:ext uri="{FF2B5EF4-FFF2-40B4-BE49-F238E27FC236}">
                  <a16:creationId xmlns:a16="http://schemas.microsoft.com/office/drawing/2014/main" id="{D6FA14CB-34BE-D33E-2DF8-23AF77C63971}"/>
                </a:ext>
              </a:extLst>
            </p:cNvPr>
            <p:cNvGrpSpPr/>
            <p:nvPr/>
          </p:nvGrpSpPr>
          <p:grpSpPr>
            <a:xfrm>
              <a:off x="1577835" y="2553223"/>
              <a:ext cx="2159840" cy="539827"/>
              <a:chOff x="2063023" y="3327051"/>
              <a:chExt cx="2159840" cy="539827"/>
            </a:xfrm>
          </p:grpSpPr>
          <p:grpSp>
            <p:nvGrpSpPr>
              <p:cNvPr id="33" name="Gruppieren 32">
                <a:extLst>
                  <a:ext uri="{FF2B5EF4-FFF2-40B4-BE49-F238E27FC236}">
                    <a16:creationId xmlns:a16="http://schemas.microsoft.com/office/drawing/2014/main" id="{4838DE1D-5C5D-FBCE-D7D0-342C9C8D57A0}"/>
                  </a:ext>
                </a:extLst>
              </p:cNvPr>
              <p:cNvGrpSpPr/>
              <p:nvPr/>
            </p:nvGrpSpPr>
            <p:grpSpPr>
              <a:xfrm>
                <a:off x="2063023" y="3327051"/>
                <a:ext cx="539827" cy="539827"/>
                <a:chOff x="764498" y="1707614"/>
                <a:chExt cx="539827" cy="539827"/>
              </a:xfrm>
            </p:grpSpPr>
            <p:sp>
              <p:nvSpPr>
                <p:cNvPr id="35" name="Oval 34">
                  <a:extLst>
                    <a:ext uri="{FF2B5EF4-FFF2-40B4-BE49-F238E27FC236}">
                      <a16:creationId xmlns:a16="http://schemas.microsoft.com/office/drawing/2014/main" id="{692CD0D5-8630-DE98-C4AA-B38841674D2C}"/>
                    </a:ext>
                  </a:extLst>
                </p:cNvPr>
                <p:cNvSpPr>
                  <a:spLocks noChangeAspect="1"/>
                </p:cNvSpPr>
                <p:nvPr/>
              </p:nvSpPr>
              <p:spPr>
                <a:xfrm>
                  <a:off x="764498" y="1707614"/>
                  <a:ext cx="539827" cy="539827"/>
                </a:xfrm>
                <a:prstGeom prst="ellipse">
                  <a:avLst/>
                </a:prstGeom>
                <a:solidFill>
                  <a:srgbClr val="4ECDC4"/>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sp>
              <p:nvSpPr>
                <p:cNvPr id="36" name="Textfeld 35">
                  <a:extLst>
                    <a:ext uri="{FF2B5EF4-FFF2-40B4-BE49-F238E27FC236}">
                      <a16:creationId xmlns:a16="http://schemas.microsoft.com/office/drawing/2014/main" id="{AAA813A3-4A52-552A-AA9F-60BD2117BF7C}"/>
                    </a:ext>
                  </a:extLst>
                </p:cNvPr>
                <p:cNvSpPr txBox="1"/>
                <p:nvPr/>
              </p:nvSpPr>
              <p:spPr>
                <a:xfrm>
                  <a:off x="835691" y="1720977"/>
                  <a:ext cx="397439" cy="509206"/>
                </a:xfrm>
                <a:prstGeom prst="rect">
                  <a:avLst/>
                </a:prstGeom>
                <a:noFill/>
              </p:spPr>
              <p:txBody>
                <a:bodyPr wrap="square" rtlCol="0">
                  <a:spAutoFit/>
                </a:bodyPr>
                <a:lstStyle/>
                <a:p>
                  <a:pPr algn="ctr"/>
                  <a:r>
                    <a:rPr lang="de-DE" sz="1400" b="1" dirty="0">
                      <a:solidFill>
                        <a:schemeClr val="bg1"/>
                      </a:solidFill>
                    </a:rPr>
                    <a:t>1</a:t>
                  </a:r>
                </a:p>
              </p:txBody>
            </p:sp>
          </p:grpSp>
          <p:sp>
            <p:nvSpPr>
              <p:cNvPr id="34" name="Textplatzhalter 1">
                <a:extLst>
                  <a:ext uri="{FF2B5EF4-FFF2-40B4-BE49-F238E27FC236}">
                    <a16:creationId xmlns:a16="http://schemas.microsoft.com/office/drawing/2014/main" id="{B509404C-0093-E9E1-D190-216EECD2A230}"/>
                  </a:ext>
                </a:extLst>
              </p:cNvPr>
              <p:cNvSpPr txBox="1">
                <a:spLocks/>
              </p:cNvSpPr>
              <p:nvPr/>
            </p:nvSpPr>
            <p:spPr>
              <a:xfrm>
                <a:off x="2674042" y="3410351"/>
                <a:ext cx="1548821" cy="36933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sz="1400" b="1" dirty="0">
                    <a:solidFill>
                      <a:srgbClr val="4ECDC4"/>
                    </a:solidFill>
                  </a:rPr>
                  <a:t>RAHMEN</a:t>
                </a:r>
              </a:p>
            </p:txBody>
          </p:sp>
        </p:grpSp>
      </p:grpSp>
      <p:sp>
        <p:nvSpPr>
          <p:cNvPr id="45" name="Textplatzhalter 1">
            <a:extLst>
              <a:ext uri="{FF2B5EF4-FFF2-40B4-BE49-F238E27FC236}">
                <a16:creationId xmlns:a16="http://schemas.microsoft.com/office/drawing/2014/main" id="{E66B5F09-72D7-3A3B-745A-AB7F0B6D1C94}"/>
              </a:ext>
            </a:extLst>
          </p:cNvPr>
          <p:cNvSpPr txBox="1">
            <a:spLocks/>
          </p:cNvSpPr>
          <p:nvPr/>
        </p:nvSpPr>
        <p:spPr>
          <a:xfrm>
            <a:off x="2971800" y="6857135"/>
            <a:ext cx="3574774" cy="2099522"/>
          </a:xfrm>
          <a:prstGeom prst="rect">
            <a:avLst/>
          </a:prstGeom>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1pPr>
            <a:lvl2pPr marL="457200" indent="0" algn="l" defTabSz="685800" rtl="0" eaLnBrk="1" latinLnBrk="0" hangingPunct="1">
              <a:lnSpc>
                <a:spcPct val="90000"/>
              </a:lnSpc>
              <a:spcBef>
                <a:spcPts val="375"/>
              </a:spcBef>
              <a:buFont typeface="Arial" panose="020B0604020202020204" pitchFamily="34" charset="0"/>
              <a:buNone/>
              <a:defRPr sz="1800" b="0" i="0" kern="1200">
                <a:solidFill>
                  <a:schemeClr val="tx1"/>
                </a:solidFill>
                <a:latin typeface="Calibri Regular"/>
                <a:ea typeface="Calibri Regular"/>
                <a:cs typeface="Arial" panose="020B0604020202020204" pitchFamily="34" charset="0"/>
              </a:defRPr>
            </a:lvl2pPr>
            <a:lvl3pPr marL="914400" indent="0" algn="l" defTabSz="685800" rtl="0" eaLnBrk="1" latinLnBrk="0" hangingPunct="1">
              <a:lnSpc>
                <a:spcPct val="90000"/>
              </a:lnSpc>
              <a:spcBef>
                <a:spcPts val="375"/>
              </a:spcBef>
              <a:buFont typeface="Arial" panose="020B0604020202020204" pitchFamily="34" charset="0"/>
              <a:buNone/>
              <a:defRPr sz="1500" b="0" i="0" kern="1200">
                <a:solidFill>
                  <a:schemeClr val="tx1"/>
                </a:solidFill>
                <a:latin typeface="Calibri Regular"/>
                <a:ea typeface="Calibri Regular"/>
                <a:cs typeface="Arial" panose="020B0604020202020204" pitchFamily="34" charset="0"/>
              </a:defRPr>
            </a:lvl3pPr>
            <a:lvl4pPr marL="13716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4pPr>
            <a:lvl5pPr marL="1828800" indent="0" algn="l" defTabSz="685800" rtl="0" eaLnBrk="1" latinLnBrk="0" hangingPunct="1">
              <a:lnSpc>
                <a:spcPct val="90000"/>
              </a:lnSpc>
              <a:spcBef>
                <a:spcPts val="375"/>
              </a:spcBef>
              <a:buFont typeface="Arial" panose="020B0604020202020204" pitchFamily="34" charset="0"/>
              <a:buNone/>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50000"/>
              </a:lnSpc>
            </a:pPr>
            <a:r>
              <a:rPr lang="de-DE" dirty="0"/>
              <a:t>Diese können in die Zwischenablage </a:t>
            </a:r>
            <a:r>
              <a:rPr lang="de-DE" b="1" dirty="0"/>
              <a:t>kopiert</a:t>
            </a:r>
            <a:r>
              <a:rPr lang="de-DE" dirty="0"/>
              <a:t> und auf das Arbeitsblatt eingefügt werden. Anschließend können die Elemente auf die gewünschte Größe </a:t>
            </a:r>
            <a:r>
              <a:rPr lang="de-DE" b="1" dirty="0"/>
              <a:t>skaliert</a:t>
            </a:r>
            <a:r>
              <a:rPr lang="de-DE" dirty="0"/>
              <a:t> werden.</a:t>
            </a:r>
          </a:p>
        </p:txBody>
      </p:sp>
    </p:spTree>
    <p:extLst>
      <p:ext uri="{BB962C8B-B14F-4D97-AF65-F5344CB8AC3E}">
        <p14:creationId xmlns:p14="http://schemas.microsoft.com/office/powerpoint/2010/main" val="134492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7529C-39FD-43FA-31D0-40797562D8E7}"/>
              </a:ext>
            </a:extLst>
          </p:cNvPr>
          <p:cNvSpPr>
            <a:spLocks noGrp="1"/>
          </p:cNvSpPr>
          <p:nvPr>
            <p:ph type="title"/>
          </p:nvPr>
        </p:nvSpPr>
        <p:spPr/>
        <p:txBody>
          <a:bodyPr/>
          <a:lstStyle/>
          <a:p>
            <a:r>
              <a:rPr lang="de-DE" dirty="0"/>
              <a:t>1. WÄHLE EINEN </a:t>
            </a:r>
            <a:br>
              <a:rPr lang="de-DE" dirty="0"/>
            </a:br>
            <a:r>
              <a:rPr lang="de-DE" dirty="0"/>
              <a:t>RAHMEN/HINTERGRUND</a:t>
            </a:r>
          </a:p>
        </p:txBody>
      </p:sp>
      <p:sp>
        <p:nvSpPr>
          <p:cNvPr id="15" name="Textfeld 14">
            <a:extLst>
              <a:ext uri="{FF2B5EF4-FFF2-40B4-BE49-F238E27FC236}">
                <a16:creationId xmlns:a16="http://schemas.microsoft.com/office/drawing/2014/main" id="{300380D4-6EBA-DECE-F01A-847ABBA5D9E4}"/>
              </a:ext>
            </a:extLst>
          </p:cNvPr>
          <p:cNvSpPr txBox="1"/>
          <p:nvPr/>
        </p:nvSpPr>
        <p:spPr>
          <a:xfrm>
            <a:off x="471488" y="3724615"/>
            <a:ext cx="1257300" cy="338554"/>
          </a:xfrm>
          <a:prstGeom prst="rect">
            <a:avLst/>
          </a:prstGeom>
          <a:noFill/>
        </p:spPr>
        <p:txBody>
          <a:bodyPr wrap="square" rtlCol="0">
            <a:spAutoFit/>
          </a:bodyPr>
          <a:lstStyle/>
          <a:p>
            <a:pPr algn="ctr"/>
            <a:r>
              <a:rPr lang="de-DE" sz="1600" dirty="0"/>
              <a:t>Würfel</a:t>
            </a:r>
          </a:p>
        </p:txBody>
      </p:sp>
      <p:sp>
        <p:nvSpPr>
          <p:cNvPr id="16" name="Textfeld 15">
            <a:extLst>
              <a:ext uri="{FF2B5EF4-FFF2-40B4-BE49-F238E27FC236}">
                <a16:creationId xmlns:a16="http://schemas.microsoft.com/office/drawing/2014/main" id="{524E1EE9-8977-3200-6456-C1190CB04756}"/>
              </a:ext>
            </a:extLst>
          </p:cNvPr>
          <p:cNvSpPr txBox="1"/>
          <p:nvPr/>
        </p:nvSpPr>
        <p:spPr>
          <a:xfrm>
            <a:off x="471488" y="6448484"/>
            <a:ext cx="1257300" cy="338554"/>
          </a:xfrm>
          <a:prstGeom prst="rect">
            <a:avLst/>
          </a:prstGeom>
          <a:noFill/>
        </p:spPr>
        <p:txBody>
          <a:bodyPr wrap="square" rtlCol="0">
            <a:spAutoFit/>
          </a:bodyPr>
          <a:lstStyle/>
          <a:p>
            <a:pPr algn="ctr"/>
            <a:r>
              <a:rPr lang="de-DE" sz="1600" dirty="0"/>
              <a:t>Punkte</a:t>
            </a:r>
          </a:p>
        </p:txBody>
      </p:sp>
      <p:sp>
        <p:nvSpPr>
          <p:cNvPr id="17" name="Textfeld 16">
            <a:extLst>
              <a:ext uri="{FF2B5EF4-FFF2-40B4-BE49-F238E27FC236}">
                <a16:creationId xmlns:a16="http://schemas.microsoft.com/office/drawing/2014/main" id="{22266A95-8E45-71C5-B314-0E841579991D}"/>
              </a:ext>
            </a:extLst>
          </p:cNvPr>
          <p:cNvSpPr txBox="1"/>
          <p:nvPr/>
        </p:nvSpPr>
        <p:spPr>
          <a:xfrm>
            <a:off x="471488" y="9172353"/>
            <a:ext cx="1257300" cy="338554"/>
          </a:xfrm>
          <a:prstGeom prst="rect">
            <a:avLst/>
          </a:prstGeom>
          <a:noFill/>
        </p:spPr>
        <p:txBody>
          <a:bodyPr wrap="square" rtlCol="0">
            <a:spAutoFit/>
          </a:bodyPr>
          <a:lstStyle/>
          <a:p>
            <a:pPr algn="ctr"/>
            <a:r>
              <a:rPr lang="de-DE" sz="1600"/>
              <a:t>Winter</a:t>
            </a:r>
            <a:endParaRPr lang="de-DE" sz="1600" dirty="0"/>
          </a:p>
        </p:txBody>
      </p:sp>
      <p:sp>
        <p:nvSpPr>
          <p:cNvPr id="18" name="Textfeld 17">
            <a:extLst>
              <a:ext uri="{FF2B5EF4-FFF2-40B4-BE49-F238E27FC236}">
                <a16:creationId xmlns:a16="http://schemas.microsoft.com/office/drawing/2014/main" id="{82484BBE-AF91-F5EF-AB13-A6DF7AFD7E05}"/>
              </a:ext>
            </a:extLst>
          </p:cNvPr>
          <p:cNvSpPr txBox="1"/>
          <p:nvPr/>
        </p:nvSpPr>
        <p:spPr>
          <a:xfrm>
            <a:off x="2034012" y="3724615"/>
            <a:ext cx="1257300" cy="338554"/>
          </a:xfrm>
          <a:prstGeom prst="rect">
            <a:avLst/>
          </a:prstGeom>
          <a:noFill/>
        </p:spPr>
        <p:txBody>
          <a:bodyPr wrap="square" rtlCol="0">
            <a:spAutoFit/>
          </a:bodyPr>
          <a:lstStyle/>
          <a:p>
            <a:pPr algn="ctr"/>
            <a:r>
              <a:rPr lang="de-DE" sz="1600"/>
              <a:t>Simpel</a:t>
            </a:r>
            <a:endParaRPr lang="de-DE" sz="1600" dirty="0"/>
          </a:p>
        </p:txBody>
      </p:sp>
      <p:sp>
        <p:nvSpPr>
          <p:cNvPr id="19" name="Textfeld 18">
            <a:extLst>
              <a:ext uri="{FF2B5EF4-FFF2-40B4-BE49-F238E27FC236}">
                <a16:creationId xmlns:a16="http://schemas.microsoft.com/office/drawing/2014/main" id="{27FB2DC5-C23F-6F08-E059-A904AECB95B0}"/>
              </a:ext>
            </a:extLst>
          </p:cNvPr>
          <p:cNvSpPr txBox="1"/>
          <p:nvPr/>
        </p:nvSpPr>
        <p:spPr>
          <a:xfrm>
            <a:off x="3596537" y="3724615"/>
            <a:ext cx="1257300" cy="338554"/>
          </a:xfrm>
          <a:prstGeom prst="rect">
            <a:avLst/>
          </a:prstGeom>
          <a:noFill/>
        </p:spPr>
        <p:txBody>
          <a:bodyPr wrap="square" rtlCol="0">
            <a:spAutoFit/>
          </a:bodyPr>
          <a:lstStyle/>
          <a:p>
            <a:pPr algn="ctr"/>
            <a:r>
              <a:rPr lang="de-DE" sz="1600"/>
              <a:t>Modern</a:t>
            </a:r>
            <a:endParaRPr lang="de-DE" sz="1600" dirty="0"/>
          </a:p>
        </p:txBody>
      </p:sp>
      <p:sp>
        <p:nvSpPr>
          <p:cNvPr id="20" name="Textfeld 19">
            <a:extLst>
              <a:ext uri="{FF2B5EF4-FFF2-40B4-BE49-F238E27FC236}">
                <a16:creationId xmlns:a16="http://schemas.microsoft.com/office/drawing/2014/main" id="{9306CC35-AC64-5DD9-92B4-38BBEDA9429E}"/>
              </a:ext>
            </a:extLst>
          </p:cNvPr>
          <p:cNvSpPr txBox="1"/>
          <p:nvPr/>
        </p:nvSpPr>
        <p:spPr>
          <a:xfrm>
            <a:off x="5164299" y="3724615"/>
            <a:ext cx="1257300" cy="338554"/>
          </a:xfrm>
          <a:prstGeom prst="rect">
            <a:avLst/>
          </a:prstGeom>
          <a:noFill/>
        </p:spPr>
        <p:txBody>
          <a:bodyPr wrap="square" rtlCol="0">
            <a:spAutoFit/>
          </a:bodyPr>
          <a:lstStyle/>
          <a:p>
            <a:pPr algn="ctr"/>
            <a:r>
              <a:rPr lang="de-DE" sz="1600"/>
              <a:t>Konfetti</a:t>
            </a:r>
            <a:endParaRPr lang="de-DE" sz="1600" dirty="0"/>
          </a:p>
        </p:txBody>
      </p:sp>
      <p:sp>
        <p:nvSpPr>
          <p:cNvPr id="21" name="Textfeld 20">
            <a:extLst>
              <a:ext uri="{FF2B5EF4-FFF2-40B4-BE49-F238E27FC236}">
                <a16:creationId xmlns:a16="http://schemas.microsoft.com/office/drawing/2014/main" id="{5B55E4D2-11A1-BA82-67ED-5D7DF0494191}"/>
              </a:ext>
            </a:extLst>
          </p:cNvPr>
          <p:cNvSpPr txBox="1"/>
          <p:nvPr/>
        </p:nvSpPr>
        <p:spPr>
          <a:xfrm>
            <a:off x="2028425" y="6448484"/>
            <a:ext cx="1257300" cy="338554"/>
          </a:xfrm>
          <a:prstGeom prst="rect">
            <a:avLst/>
          </a:prstGeom>
          <a:noFill/>
        </p:spPr>
        <p:txBody>
          <a:bodyPr wrap="square" rtlCol="0">
            <a:spAutoFit/>
          </a:bodyPr>
          <a:lstStyle/>
          <a:p>
            <a:pPr algn="ctr"/>
            <a:r>
              <a:rPr lang="de-DE" sz="1600"/>
              <a:t>Jubiläum</a:t>
            </a:r>
            <a:endParaRPr lang="de-DE" sz="1600" dirty="0"/>
          </a:p>
        </p:txBody>
      </p:sp>
      <p:sp>
        <p:nvSpPr>
          <p:cNvPr id="22" name="Textfeld 21">
            <a:extLst>
              <a:ext uri="{FF2B5EF4-FFF2-40B4-BE49-F238E27FC236}">
                <a16:creationId xmlns:a16="http://schemas.microsoft.com/office/drawing/2014/main" id="{F8D6919E-81A5-A997-27A2-8319364C99BA}"/>
              </a:ext>
            </a:extLst>
          </p:cNvPr>
          <p:cNvSpPr txBox="1"/>
          <p:nvPr/>
        </p:nvSpPr>
        <p:spPr>
          <a:xfrm>
            <a:off x="3596537" y="6448484"/>
            <a:ext cx="1257300" cy="338554"/>
          </a:xfrm>
          <a:prstGeom prst="rect">
            <a:avLst/>
          </a:prstGeom>
          <a:noFill/>
        </p:spPr>
        <p:txBody>
          <a:bodyPr wrap="square" rtlCol="0">
            <a:spAutoFit/>
          </a:bodyPr>
          <a:lstStyle/>
          <a:p>
            <a:pPr algn="ctr"/>
            <a:r>
              <a:rPr lang="de-DE" sz="1600"/>
              <a:t>Renaissance</a:t>
            </a:r>
            <a:endParaRPr lang="de-DE" sz="1600" dirty="0"/>
          </a:p>
        </p:txBody>
      </p:sp>
      <p:sp>
        <p:nvSpPr>
          <p:cNvPr id="23" name="Textfeld 22">
            <a:extLst>
              <a:ext uri="{FF2B5EF4-FFF2-40B4-BE49-F238E27FC236}">
                <a16:creationId xmlns:a16="http://schemas.microsoft.com/office/drawing/2014/main" id="{CC06E1BF-BCDF-617B-C6C7-650D6EBB5045}"/>
              </a:ext>
            </a:extLst>
          </p:cNvPr>
          <p:cNvSpPr txBox="1"/>
          <p:nvPr/>
        </p:nvSpPr>
        <p:spPr>
          <a:xfrm>
            <a:off x="5129212" y="6448484"/>
            <a:ext cx="1257300" cy="584775"/>
          </a:xfrm>
          <a:prstGeom prst="rect">
            <a:avLst/>
          </a:prstGeom>
          <a:noFill/>
        </p:spPr>
        <p:txBody>
          <a:bodyPr wrap="square" rtlCol="0">
            <a:spAutoFit/>
          </a:bodyPr>
          <a:lstStyle/>
          <a:p>
            <a:pPr algn="ctr"/>
            <a:r>
              <a:rPr lang="de-DE" sz="1600"/>
              <a:t>Olympia</a:t>
            </a:r>
          </a:p>
          <a:p>
            <a:pPr algn="ctr"/>
            <a:endParaRPr lang="de-DE" sz="1600" dirty="0"/>
          </a:p>
        </p:txBody>
      </p:sp>
      <p:sp>
        <p:nvSpPr>
          <p:cNvPr id="24" name="Textfeld 23">
            <a:extLst>
              <a:ext uri="{FF2B5EF4-FFF2-40B4-BE49-F238E27FC236}">
                <a16:creationId xmlns:a16="http://schemas.microsoft.com/office/drawing/2014/main" id="{238995EA-4B7D-D6A5-A8D1-653DBDA26DDD}"/>
              </a:ext>
            </a:extLst>
          </p:cNvPr>
          <p:cNvSpPr txBox="1"/>
          <p:nvPr/>
        </p:nvSpPr>
        <p:spPr>
          <a:xfrm>
            <a:off x="2028425" y="9172353"/>
            <a:ext cx="1257300" cy="338554"/>
          </a:xfrm>
          <a:prstGeom prst="rect">
            <a:avLst/>
          </a:prstGeom>
          <a:noFill/>
        </p:spPr>
        <p:txBody>
          <a:bodyPr wrap="square" rtlCol="0">
            <a:spAutoFit/>
          </a:bodyPr>
          <a:lstStyle/>
          <a:p>
            <a:pPr algn="ctr"/>
            <a:r>
              <a:rPr lang="de-DE" sz="1600"/>
              <a:t>Stifte</a:t>
            </a:r>
            <a:endParaRPr lang="de-DE" sz="1600" dirty="0"/>
          </a:p>
        </p:txBody>
      </p:sp>
      <p:sp>
        <p:nvSpPr>
          <p:cNvPr id="25" name="Textfeld 24">
            <a:extLst>
              <a:ext uri="{FF2B5EF4-FFF2-40B4-BE49-F238E27FC236}">
                <a16:creationId xmlns:a16="http://schemas.microsoft.com/office/drawing/2014/main" id="{872968B9-3BF9-67A1-CE36-74CD2C904F7F}"/>
              </a:ext>
            </a:extLst>
          </p:cNvPr>
          <p:cNvSpPr txBox="1"/>
          <p:nvPr/>
        </p:nvSpPr>
        <p:spPr>
          <a:xfrm>
            <a:off x="3596537" y="9172353"/>
            <a:ext cx="1257300" cy="338554"/>
          </a:xfrm>
          <a:prstGeom prst="rect">
            <a:avLst/>
          </a:prstGeom>
          <a:noFill/>
        </p:spPr>
        <p:txBody>
          <a:bodyPr wrap="square" rtlCol="0">
            <a:spAutoFit/>
          </a:bodyPr>
          <a:lstStyle/>
          <a:p>
            <a:pPr algn="ctr"/>
            <a:r>
              <a:rPr lang="de-DE" sz="1600"/>
              <a:t>Pirat</a:t>
            </a:r>
            <a:endParaRPr lang="de-DE" sz="1600" dirty="0"/>
          </a:p>
        </p:txBody>
      </p:sp>
      <p:sp>
        <p:nvSpPr>
          <p:cNvPr id="26" name="Textfeld 25">
            <a:extLst>
              <a:ext uri="{FF2B5EF4-FFF2-40B4-BE49-F238E27FC236}">
                <a16:creationId xmlns:a16="http://schemas.microsoft.com/office/drawing/2014/main" id="{1DEEF912-D828-8E86-2626-66C880E6474E}"/>
              </a:ext>
            </a:extLst>
          </p:cNvPr>
          <p:cNvSpPr txBox="1"/>
          <p:nvPr/>
        </p:nvSpPr>
        <p:spPr>
          <a:xfrm>
            <a:off x="5164299" y="9172353"/>
            <a:ext cx="1257300" cy="338554"/>
          </a:xfrm>
          <a:prstGeom prst="rect">
            <a:avLst/>
          </a:prstGeom>
          <a:noFill/>
        </p:spPr>
        <p:txBody>
          <a:bodyPr wrap="square" rtlCol="0">
            <a:spAutoFit/>
          </a:bodyPr>
          <a:lstStyle/>
          <a:p>
            <a:pPr algn="ctr"/>
            <a:r>
              <a:rPr lang="de-DE" sz="1600"/>
              <a:t>Schriftrolle</a:t>
            </a:r>
            <a:endParaRPr lang="de-DE" sz="1600" dirty="0"/>
          </a:p>
        </p:txBody>
      </p:sp>
      <p:cxnSp>
        <p:nvCxnSpPr>
          <p:cNvPr id="37" name="Gerade Verbindung 36">
            <a:extLst>
              <a:ext uri="{FF2B5EF4-FFF2-40B4-BE49-F238E27FC236}">
                <a16:creationId xmlns:a16="http://schemas.microsoft.com/office/drawing/2014/main" id="{A1853608-32F1-90E8-6A9E-B8A22999BADB}"/>
              </a:ext>
            </a:extLst>
          </p:cNvPr>
          <p:cNvCxnSpPr/>
          <p:nvPr/>
        </p:nvCxnSpPr>
        <p:spPr>
          <a:xfrm>
            <a:off x="238125" y="4248150"/>
            <a:ext cx="6353175" cy="0"/>
          </a:xfrm>
          <a:prstGeom prst="line">
            <a:avLst/>
          </a:prstGeom>
          <a:ln w="12700" cap="rnd">
            <a:solidFill>
              <a:srgbClr val="4ECDC4"/>
            </a:solidFill>
          </a:ln>
        </p:spPr>
        <p:style>
          <a:lnRef idx="1">
            <a:schemeClr val="accent1"/>
          </a:lnRef>
          <a:fillRef idx="0">
            <a:schemeClr val="accent1"/>
          </a:fillRef>
          <a:effectRef idx="0">
            <a:schemeClr val="accent1"/>
          </a:effectRef>
          <a:fontRef idx="minor">
            <a:schemeClr val="tx1"/>
          </a:fontRef>
        </p:style>
      </p:cxnSp>
      <p:cxnSp>
        <p:nvCxnSpPr>
          <p:cNvPr id="39" name="Gerade Verbindung 38">
            <a:extLst>
              <a:ext uri="{FF2B5EF4-FFF2-40B4-BE49-F238E27FC236}">
                <a16:creationId xmlns:a16="http://schemas.microsoft.com/office/drawing/2014/main" id="{9C3892C8-AFF0-35EF-619A-9D4F30F29547}"/>
              </a:ext>
            </a:extLst>
          </p:cNvPr>
          <p:cNvCxnSpPr/>
          <p:nvPr/>
        </p:nvCxnSpPr>
        <p:spPr>
          <a:xfrm>
            <a:off x="238125" y="6972300"/>
            <a:ext cx="6353175" cy="0"/>
          </a:xfrm>
          <a:prstGeom prst="line">
            <a:avLst/>
          </a:prstGeom>
          <a:ln w="12700" cap="rnd">
            <a:solidFill>
              <a:srgbClr val="4ECDC4"/>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9E8F43DF-B3DA-A5F0-2FED-FBAA5B509F0F}"/>
              </a:ext>
            </a:extLst>
          </p:cNvPr>
          <p:cNvPicPr>
            <a:picLocks noChangeAspect="1"/>
          </p:cNvPicPr>
          <p:nvPr/>
        </p:nvPicPr>
        <p:blipFill>
          <a:blip r:embed="rId2"/>
          <a:stretch>
            <a:fillRect/>
          </a:stretch>
        </p:blipFill>
        <p:spPr>
          <a:xfrm>
            <a:off x="482917" y="1758367"/>
            <a:ext cx="1234440" cy="1783080"/>
          </a:xfrm>
          <a:prstGeom prst="rect">
            <a:avLst/>
          </a:prstGeom>
        </p:spPr>
      </p:pic>
      <p:pic>
        <p:nvPicPr>
          <p:cNvPr id="13" name="Grafik 12">
            <a:extLst>
              <a:ext uri="{FF2B5EF4-FFF2-40B4-BE49-F238E27FC236}">
                <a16:creationId xmlns:a16="http://schemas.microsoft.com/office/drawing/2014/main" id="{9FE25782-ECF6-8F90-8DCA-2830691F9202}"/>
              </a:ext>
            </a:extLst>
          </p:cNvPr>
          <p:cNvPicPr>
            <a:picLocks noChangeAspect="1"/>
          </p:cNvPicPr>
          <p:nvPr/>
        </p:nvPicPr>
        <p:blipFill>
          <a:blip r:embed="rId3"/>
          <a:stretch>
            <a:fillRect/>
          </a:stretch>
        </p:blipFill>
        <p:spPr>
          <a:xfrm>
            <a:off x="2039855" y="1756273"/>
            <a:ext cx="1234440" cy="1783080"/>
          </a:xfrm>
          <a:prstGeom prst="rect">
            <a:avLst/>
          </a:prstGeom>
        </p:spPr>
      </p:pic>
      <p:pic>
        <p:nvPicPr>
          <p:cNvPr id="28" name="Grafik 27">
            <a:extLst>
              <a:ext uri="{FF2B5EF4-FFF2-40B4-BE49-F238E27FC236}">
                <a16:creationId xmlns:a16="http://schemas.microsoft.com/office/drawing/2014/main" id="{9972AB7F-C1B3-22EC-A7DE-B45F39F85067}"/>
              </a:ext>
            </a:extLst>
          </p:cNvPr>
          <p:cNvPicPr>
            <a:picLocks noChangeAspect="1"/>
          </p:cNvPicPr>
          <p:nvPr/>
        </p:nvPicPr>
        <p:blipFill>
          <a:blip r:embed="rId4"/>
          <a:stretch>
            <a:fillRect/>
          </a:stretch>
        </p:blipFill>
        <p:spPr>
          <a:xfrm>
            <a:off x="3607967" y="1756273"/>
            <a:ext cx="1234440" cy="1783080"/>
          </a:xfrm>
          <a:prstGeom prst="rect">
            <a:avLst/>
          </a:prstGeom>
        </p:spPr>
      </p:pic>
      <p:pic>
        <p:nvPicPr>
          <p:cNvPr id="38" name="Grafik 37">
            <a:extLst>
              <a:ext uri="{FF2B5EF4-FFF2-40B4-BE49-F238E27FC236}">
                <a16:creationId xmlns:a16="http://schemas.microsoft.com/office/drawing/2014/main" id="{48DA41F3-46E9-A9C6-94CC-6A22B54E7010}"/>
              </a:ext>
            </a:extLst>
          </p:cNvPr>
          <p:cNvPicPr>
            <a:picLocks noChangeAspect="1"/>
          </p:cNvPicPr>
          <p:nvPr/>
        </p:nvPicPr>
        <p:blipFill>
          <a:blip r:embed="rId5"/>
          <a:stretch>
            <a:fillRect/>
          </a:stretch>
        </p:blipFill>
        <p:spPr>
          <a:xfrm>
            <a:off x="5175729" y="1761606"/>
            <a:ext cx="1234440" cy="1783080"/>
          </a:xfrm>
          <a:prstGeom prst="rect">
            <a:avLst/>
          </a:prstGeom>
        </p:spPr>
      </p:pic>
      <p:pic>
        <p:nvPicPr>
          <p:cNvPr id="40" name="Grafik 39">
            <a:extLst>
              <a:ext uri="{FF2B5EF4-FFF2-40B4-BE49-F238E27FC236}">
                <a16:creationId xmlns:a16="http://schemas.microsoft.com/office/drawing/2014/main" id="{000C1643-9701-3EBC-7C95-CA12776E319F}"/>
              </a:ext>
            </a:extLst>
          </p:cNvPr>
          <p:cNvPicPr>
            <a:picLocks noChangeAspect="1"/>
          </p:cNvPicPr>
          <p:nvPr/>
        </p:nvPicPr>
        <p:blipFill>
          <a:blip r:embed="rId6"/>
          <a:stretch>
            <a:fillRect/>
          </a:stretch>
        </p:blipFill>
        <p:spPr>
          <a:xfrm>
            <a:off x="482917" y="4487397"/>
            <a:ext cx="1234440" cy="1783080"/>
          </a:xfrm>
          <a:prstGeom prst="rect">
            <a:avLst/>
          </a:prstGeom>
        </p:spPr>
      </p:pic>
      <p:pic>
        <p:nvPicPr>
          <p:cNvPr id="41" name="Grafik 40">
            <a:extLst>
              <a:ext uri="{FF2B5EF4-FFF2-40B4-BE49-F238E27FC236}">
                <a16:creationId xmlns:a16="http://schemas.microsoft.com/office/drawing/2014/main" id="{ADBFABBA-23F8-0475-F8D7-D36A660C7111}"/>
              </a:ext>
            </a:extLst>
          </p:cNvPr>
          <p:cNvPicPr>
            <a:picLocks noChangeAspect="1"/>
          </p:cNvPicPr>
          <p:nvPr/>
        </p:nvPicPr>
        <p:blipFill>
          <a:blip r:embed="rId7"/>
          <a:stretch>
            <a:fillRect/>
          </a:stretch>
        </p:blipFill>
        <p:spPr>
          <a:xfrm>
            <a:off x="2039855" y="4487397"/>
            <a:ext cx="1234440" cy="1783080"/>
          </a:xfrm>
          <a:prstGeom prst="rect">
            <a:avLst/>
          </a:prstGeom>
        </p:spPr>
      </p:pic>
      <p:pic>
        <p:nvPicPr>
          <p:cNvPr id="43" name="Grafik 42">
            <a:extLst>
              <a:ext uri="{FF2B5EF4-FFF2-40B4-BE49-F238E27FC236}">
                <a16:creationId xmlns:a16="http://schemas.microsoft.com/office/drawing/2014/main" id="{A0DDFE56-DDA1-5F42-2EC5-8F36E9A7B734}"/>
              </a:ext>
            </a:extLst>
          </p:cNvPr>
          <p:cNvPicPr>
            <a:picLocks noChangeAspect="1"/>
          </p:cNvPicPr>
          <p:nvPr/>
        </p:nvPicPr>
        <p:blipFill>
          <a:blip r:embed="rId8"/>
          <a:stretch>
            <a:fillRect/>
          </a:stretch>
        </p:blipFill>
        <p:spPr>
          <a:xfrm>
            <a:off x="3607967" y="4492359"/>
            <a:ext cx="1234440" cy="1783080"/>
          </a:xfrm>
          <a:prstGeom prst="rect">
            <a:avLst/>
          </a:prstGeom>
        </p:spPr>
      </p:pic>
      <p:pic>
        <p:nvPicPr>
          <p:cNvPr id="44" name="Grafik 43">
            <a:extLst>
              <a:ext uri="{FF2B5EF4-FFF2-40B4-BE49-F238E27FC236}">
                <a16:creationId xmlns:a16="http://schemas.microsoft.com/office/drawing/2014/main" id="{931A54D6-62D4-0081-06F7-AD7D4C94DE8A}"/>
              </a:ext>
            </a:extLst>
          </p:cNvPr>
          <p:cNvPicPr>
            <a:picLocks noChangeAspect="1"/>
          </p:cNvPicPr>
          <p:nvPr/>
        </p:nvPicPr>
        <p:blipFill>
          <a:blip r:embed="rId9"/>
          <a:stretch>
            <a:fillRect/>
          </a:stretch>
        </p:blipFill>
        <p:spPr>
          <a:xfrm>
            <a:off x="5175729" y="4490826"/>
            <a:ext cx="1234440" cy="1783080"/>
          </a:xfrm>
          <a:prstGeom prst="rect">
            <a:avLst/>
          </a:prstGeom>
        </p:spPr>
      </p:pic>
      <p:pic>
        <p:nvPicPr>
          <p:cNvPr id="47" name="Grafik 46">
            <a:extLst>
              <a:ext uri="{FF2B5EF4-FFF2-40B4-BE49-F238E27FC236}">
                <a16:creationId xmlns:a16="http://schemas.microsoft.com/office/drawing/2014/main" id="{B94D72DD-3B46-5849-4314-3DBA3E4862EB}"/>
              </a:ext>
            </a:extLst>
          </p:cNvPr>
          <p:cNvPicPr>
            <a:picLocks noChangeAspect="1"/>
          </p:cNvPicPr>
          <p:nvPr/>
        </p:nvPicPr>
        <p:blipFill>
          <a:blip r:embed="rId10"/>
          <a:stretch>
            <a:fillRect/>
          </a:stretch>
        </p:blipFill>
        <p:spPr>
          <a:xfrm>
            <a:off x="489186" y="7211546"/>
            <a:ext cx="1234440" cy="1783080"/>
          </a:xfrm>
          <a:prstGeom prst="rect">
            <a:avLst/>
          </a:prstGeom>
        </p:spPr>
      </p:pic>
      <p:pic>
        <p:nvPicPr>
          <p:cNvPr id="50" name="Grafik 49">
            <a:extLst>
              <a:ext uri="{FF2B5EF4-FFF2-40B4-BE49-F238E27FC236}">
                <a16:creationId xmlns:a16="http://schemas.microsoft.com/office/drawing/2014/main" id="{C6D34C8C-4C05-2E01-10C0-59BD298996E2}"/>
              </a:ext>
            </a:extLst>
          </p:cNvPr>
          <p:cNvPicPr>
            <a:picLocks noChangeAspect="1"/>
          </p:cNvPicPr>
          <p:nvPr/>
        </p:nvPicPr>
        <p:blipFill>
          <a:blip r:embed="rId11"/>
          <a:stretch>
            <a:fillRect/>
          </a:stretch>
        </p:blipFill>
        <p:spPr>
          <a:xfrm>
            <a:off x="2060152" y="7211546"/>
            <a:ext cx="1234440" cy="1783080"/>
          </a:xfrm>
          <a:prstGeom prst="rect">
            <a:avLst/>
          </a:prstGeom>
        </p:spPr>
      </p:pic>
      <p:pic>
        <p:nvPicPr>
          <p:cNvPr id="53" name="Grafik 52">
            <a:extLst>
              <a:ext uri="{FF2B5EF4-FFF2-40B4-BE49-F238E27FC236}">
                <a16:creationId xmlns:a16="http://schemas.microsoft.com/office/drawing/2014/main" id="{A5F2F2CB-981A-CD83-D355-4D20DFD60CEE}"/>
              </a:ext>
            </a:extLst>
          </p:cNvPr>
          <p:cNvPicPr>
            <a:picLocks noChangeAspect="1"/>
          </p:cNvPicPr>
          <p:nvPr/>
        </p:nvPicPr>
        <p:blipFill>
          <a:blip r:embed="rId12"/>
          <a:stretch>
            <a:fillRect/>
          </a:stretch>
        </p:blipFill>
        <p:spPr>
          <a:xfrm>
            <a:off x="3607967" y="7211546"/>
            <a:ext cx="1234440" cy="1783080"/>
          </a:xfrm>
          <a:prstGeom prst="rect">
            <a:avLst/>
          </a:prstGeom>
        </p:spPr>
      </p:pic>
      <p:pic>
        <p:nvPicPr>
          <p:cNvPr id="56" name="Grafik 55">
            <a:extLst>
              <a:ext uri="{FF2B5EF4-FFF2-40B4-BE49-F238E27FC236}">
                <a16:creationId xmlns:a16="http://schemas.microsoft.com/office/drawing/2014/main" id="{95ED5120-2F72-842A-536C-D81C245DCD24}"/>
              </a:ext>
            </a:extLst>
          </p:cNvPr>
          <p:cNvPicPr>
            <a:picLocks noChangeAspect="1"/>
          </p:cNvPicPr>
          <p:nvPr/>
        </p:nvPicPr>
        <p:blipFill>
          <a:blip r:embed="rId13"/>
          <a:stretch>
            <a:fillRect/>
          </a:stretch>
        </p:blipFill>
        <p:spPr>
          <a:xfrm>
            <a:off x="5175729" y="7209141"/>
            <a:ext cx="1234440" cy="1783080"/>
          </a:xfrm>
          <a:prstGeom prst="rect">
            <a:avLst/>
          </a:prstGeom>
        </p:spPr>
      </p:pic>
    </p:spTree>
    <p:extLst>
      <p:ext uri="{BB962C8B-B14F-4D97-AF65-F5344CB8AC3E}">
        <p14:creationId xmlns:p14="http://schemas.microsoft.com/office/powerpoint/2010/main" val="158743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7529C-39FD-43FA-31D0-40797562D8E7}"/>
              </a:ext>
            </a:extLst>
          </p:cNvPr>
          <p:cNvSpPr>
            <a:spLocks noGrp="1"/>
          </p:cNvSpPr>
          <p:nvPr>
            <p:ph type="title"/>
          </p:nvPr>
        </p:nvSpPr>
        <p:spPr/>
        <p:txBody>
          <a:bodyPr/>
          <a:lstStyle/>
          <a:p>
            <a:r>
              <a:rPr lang="de-DE" dirty="0"/>
              <a:t>1. WÄHLE EINEN </a:t>
            </a:r>
            <a:br>
              <a:rPr lang="de-DE" dirty="0"/>
            </a:br>
            <a:r>
              <a:rPr lang="de-DE" dirty="0"/>
              <a:t>RAHMEN/HINTERGRUND</a:t>
            </a:r>
          </a:p>
        </p:txBody>
      </p:sp>
      <p:sp>
        <p:nvSpPr>
          <p:cNvPr id="15" name="Textfeld 14">
            <a:extLst>
              <a:ext uri="{FF2B5EF4-FFF2-40B4-BE49-F238E27FC236}">
                <a16:creationId xmlns:a16="http://schemas.microsoft.com/office/drawing/2014/main" id="{300380D4-6EBA-DECE-F01A-847ABBA5D9E4}"/>
              </a:ext>
            </a:extLst>
          </p:cNvPr>
          <p:cNvSpPr txBox="1"/>
          <p:nvPr/>
        </p:nvSpPr>
        <p:spPr>
          <a:xfrm>
            <a:off x="453943" y="3724615"/>
            <a:ext cx="1292387" cy="338554"/>
          </a:xfrm>
          <a:prstGeom prst="rect">
            <a:avLst/>
          </a:prstGeom>
          <a:noFill/>
        </p:spPr>
        <p:txBody>
          <a:bodyPr wrap="square" rtlCol="0">
            <a:spAutoFit/>
          </a:bodyPr>
          <a:lstStyle/>
          <a:p>
            <a:pPr algn="ctr"/>
            <a:r>
              <a:rPr lang="de-DE" sz="1600" dirty="0"/>
              <a:t>Flummi/Bälle</a:t>
            </a:r>
          </a:p>
        </p:txBody>
      </p:sp>
      <p:sp>
        <p:nvSpPr>
          <p:cNvPr id="18" name="Textfeld 17">
            <a:extLst>
              <a:ext uri="{FF2B5EF4-FFF2-40B4-BE49-F238E27FC236}">
                <a16:creationId xmlns:a16="http://schemas.microsoft.com/office/drawing/2014/main" id="{82484BBE-AF91-F5EF-AB13-A6DF7AFD7E05}"/>
              </a:ext>
            </a:extLst>
          </p:cNvPr>
          <p:cNvSpPr txBox="1"/>
          <p:nvPr/>
        </p:nvSpPr>
        <p:spPr>
          <a:xfrm>
            <a:off x="2034012" y="3724615"/>
            <a:ext cx="1257300" cy="338554"/>
          </a:xfrm>
          <a:prstGeom prst="rect">
            <a:avLst/>
          </a:prstGeom>
          <a:noFill/>
        </p:spPr>
        <p:txBody>
          <a:bodyPr wrap="square" rtlCol="0">
            <a:spAutoFit/>
          </a:bodyPr>
          <a:lstStyle/>
          <a:p>
            <a:pPr algn="ctr"/>
            <a:r>
              <a:rPr lang="de-DE" sz="1600" dirty="0"/>
              <a:t>Wellen</a:t>
            </a:r>
          </a:p>
        </p:txBody>
      </p:sp>
      <p:sp>
        <p:nvSpPr>
          <p:cNvPr id="19" name="Textfeld 18">
            <a:extLst>
              <a:ext uri="{FF2B5EF4-FFF2-40B4-BE49-F238E27FC236}">
                <a16:creationId xmlns:a16="http://schemas.microsoft.com/office/drawing/2014/main" id="{27FB2DC5-C23F-6F08-E059-A904AECB95B0}"/>
              </a:ext>
            </a:extLst>
          </p:cNvPr>
          <p:cNvSpPr txBox="1"/>
          <p:nvPr/>
        </p:nvSpPr>
        <p:spPr>
          <a:xfrm>
            <a:off x="3596537" y="3724615"/>
            <a:ext cx="1257300" cy="338554"/>
          </a:xfrm>
          <a:prstGeom prst="rect">
            <a:avLst/>
          </a:prstGeom>
          <a:noFill/>
        </p:spPr>
        <p:txBody>
          <a:bodyPr wrap="square" rtlCol="0">
            <a:spAutoFit/>
          </a:bodyPr>
          <a:lstStyle/>
          <a:p>
            <a:pPr algn="ctr"/>
            <a:r>
              <a:rPr lang="de-DE" sz="1600" dirty="0"/>
              <a:t>Hallenboden</a:t>
            </a:r>
          </a:p>
        </p:txBody>
      </p:sp>
      <p:sp>
        <p:nvSpPr>
          <p:cNvPr id="20" name="Textfeld 19">
            <a:extLst>
              <a:ext uri="{FF2B5EF4-FFF2-40B4-BE49-F238E27FC236}">
                <a16:creationId xmlns:a16="http://schemas.microsoft.com/office/drawing/2014/main" id="{9306CC35-AC64-5DD9-92B4-38BBEDA9429E}"/>
              </a:ext>
            </a:extLst>
          </p:cNvPr>
          <p:cNvSpPr txBox="1"/>
          <p:nvPr/>
        </p:nvSpPr>
        <p:spPr>
          <a:xfrm>
            <a:off x="5164299" y="3724615"/>
            <a:ext cx="1257300" cy="338554"/>
          </a:xfrm>
          <a:prstGeom prst="rect">
            <a:avLst/>
          </a:prstGeom>
          <a:noFill/>
        </p:spPr>
        <p:txBody>
          <a:bodyPr wrap="square" rtlCol="0">
            <a:spAutoFit/>
          </a:bodyPr>
          <a:lstStyle/>
          <a:p>
            <a:pPr algn="ctr"/>
            <a:r>
              <a:rPr lang="de-DE" sz="1600" dirty="0"/>
              <a:t>Abstrakt</a:t>
            </a:r>
          </a:p>
        </p:txBody>
      </p:sp>
      <p:pic>
        <p:nvPicPr>
          <p:cNvPr id="5" name="Grafik 4">
            <a:extLst>
              <a:ext uri="{FF2B5EF4-FFF2-40B4-BE49-F238E27FC236}">
                <a16:creationId xmlns:a16="http://schemas.microsoft.com/office/drawing/2014/main" id="{B8C3FF49-1D53-DF3A-2D6D-27E93C7C3978}"/>
              </a:ext>
            </a:extLst>
          </p:cNvPr>
          <p:cNvPicPr>
            <a:picLocks noChangeAspect="1"/>
          </p:cNvPicPr>
          <p:nvPr/>
        </p:nvPicPr>
        <p:blipFill>
          <a:blip r:embed="rId2"/>
          <a:stretch>
            <a:fillRect/>
          </a:stretch>
        </p:blipFill>
        <p:spPr>
          <a:xfrm>
            <a:off x="489110" y="1758367"/>
            <a:ext cx="1234440" cy="1783080"/>
          </a:xfrm>
          <a:prstGeom prst="rect">
            <a:avLst/>
          </a:prstGeom>
        </p:spPr>
      </p:pic>
      <p:pic>
        <p:nvPicPr>
          <p:cNvPr id="8" name="Grafik 7">
            <a:extLst>
              <a:ext uri="{FF2B5EF4-FFF2-40B4-BE49-F238E27FC236}">
                <a16:creationId xmlns:a16="http://schemas.microsoft.com/office/drawing/2014/main" id="{18D3171F-4BA1-F5F6-1957-02958658852B}"/>
              </a:ext>
            </a:extLst>
          </p:cNvPr>
          <p:cNvPicPr>
            <a:picLocks noChangeAspect="1"/>
          </p:cNvPicPr>
          <p:nvPr/>
        </p:nvPicPr>
        <p:blipFill>
          <a:blip r:embed="rId3"/>
          <a:stretch>
            <a:fillRect/>
          </a:stretch>
        </p:blipFill>
        <p:spPr>
          <a:xfrm>
            <a:off x="2043740" y="1758367"/>
            <a:ext cx="1234440" cy="1783080"/>
          </a:xfrm>
          <a:prstGeom prst="rect">
            <a:avLst/>
          </a:prstGeom>
        </p:spPr>
      </p:pic>
      <p:pic>
        <p:nvPicPr>
          <p:cNvPr id="12" name="Grafik 11">
            <a:extLst>
              <a:ext uri="{FF2B5EF4-FFF2-40B4-BE49-F238E27FC236}">
                <a16:creationId xmlns:a16="http://schemas.microsoft.com/office/drawing/2014/main" id="{F57C565A-AE35-6C0D-B8CD-49779518C070}"/>
              </a:ext>
            </a:extLst>
          </p:cNvPr>
          <p:cNvPicPr>
            <a:picLocks noChangeAspect="1"/>
          </p:cNvPicPr>
          <p:nvPr/>
        </p:nvPicPr>
        <p:blipFill>
          <a:blip r:embed="rId4"/>
          <a:stretch>
            <a:fillRect/>
          </a:stretch>
        </p:blipFill>
        <p:spPr>
          <a:xfrm>
            <a:off x="3607967" y="1758367"/>
            <a:ext cx="1234440" cy="1783080"/>
          </a:xfrm>
          <a:prstGeom prst="rect">
            <a:avLst/>
          </a:prstGeom>
        </p:spPr>
      </p:pic>
      <p:pic>
        <p:nvPicPr>
          <p:cNvPr id="17" name="Grafik 16">
            <a:extLst>
              <a:ext uri="{FF2B5EF4-FFF2-40B4-BE49-F238E27FC236}">
                <a16:creationId xmlns:a16="http://schemas.microsoft.com/office/drawing/2014/main" id="{380074AE-8D15-8DF4-827F-16D708AB308B}"/>
              </a:ext>
            </a:extLst>
          </p:cNvPr>
          <p:cNvPicPr>
            <a:picLocks noChangeAspect="1"/>
          </p:cNvPicPr>
          <p:nvPr/>
        </p:nvPicPr>
        <p:blipFill>
          <a:blip r:embed="rId5"/>
          <a:stretch>
            <a:fillRect/>
          </a:stretch>
        </p:blipFill>
        <p:spPr>
          <a:xfrm>
            <a:off x="5187159" y="1758367"/>
            <a:ext cx="1234440" cy="1783080"/>
          </a:xfrm>
          <a:prstGeom prst="rect">
            <a:avLst/>
          </a:prstGeom>
        </p:spPr>
      </p:pic>
    </p:spTree>
    <p:extLst>
      <p:ext uri="{BB962C8B-B14F-4D97-AF65-F5344CB8AC3E}">
        <p14:creationId xmlns:p14="http://schemas.microsoft.com/office/powerpoint/2010/main" val="2528487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61C6B0-763E-E832-CF43-2451A872088E}"/>
              </a:ext>
            </a:extLst>
          </p:cNvPr>
          <p:cNvSpPr>
            <a:spLocks noGrp="1"/>
          </p:cNvSpPr>
          <p:nvPr>
            <p:ph type="title"/>
          </p:nvPr>
        </p:nvSpPr>
        <p:spPr>
          <a:xfrm>
            <a:off x="293566" y="671418"/>
            <a:ext cx="5678026" cy="954941"/>
          </a:xfrm>
        </p:spPr>
        <p:txBody>
          <a:bodyPr/>
          <a:lstStyle/>
          <a:p>
            <a:r>
              <a:rPr lang="de-DE" dirty="0"/>
              <a:t>2. WÄHLE EINE ÜBERSCHRIFT</a:t>
            </a:r>
          </a:p>
        </p:txBody>
      </p:sp>
      <p:sp>
        <p:nvSpPr>
          <p:cNvPr id="46" name="Textplatzhalter 45">
            <a:extLst>
              <a:ext uri="{FF2B5EF4-FFF2-40B4-BE49-F238E27FC236}">
                <a16:creationId xmlns:a16="http://schemas.microsoft.com/office/drawing/2014/main" id="{FFBB1D5E-72AA-6D94-8AD2-4B33FBF0A9EC}"/>
              </a:ext>
            </a:extLst>
          </p:cNvPr>
          <p:cNvSpPr>
            <a:spLocks noGrp="1"/>
          </p:cNvSpPr>
          <p:nvPr>
            <p:ph type="body" sz="quarter" idx="14"/>
          </p:nvPr>
        </p:nvSpPr>
        <p:spPr>
          <a:xfrm>
            <a:off x="293566" y="1693667"/>
            <a:ext cx="6253008" cy="659569"/>
          </a:xfrm>
        </p:spPr>
        <p:txBody>
          <a:bodyPr/>
          <a:lstStyle/>
          <a:p>
            <a:pPr>
              <a:lnSpc>
                <a:spcPct val="100000"/>
              </a:lnSpc>
            </a:pPr>
            <a:r>
              <a:rPr lang="de-DE" dirty="0"/>
              <a:t>Die Überschriften lassen sich mit </a:t>
            </a:r>
            <a:r>
              <a:rPr lang="de-DE" dirty="0" err="1"/>
              <a:t>Powerpoint</a:t>
            </a:r>
            <a:r>
              <a:rPr lang="de-DE" dirty="0"/>
              <a:t> auch </a:t>
            </a:r>
            <a:r>
              <a:rPr lang="de-DE" b="1" dirty="0"/>
              <a:t>färben</a:t>
            </a:r>
            <a:r>
              <a:rPr lang="de-DE" dirty="0"/>
              <a:t>.</a:t>
            </a:r>
            <a:br>
              <a:rPr lang="de-DE" dirty="0"/>
            </a:br>
            <a:r>
              <a:rPr lang="de-DE" dirty="0"/>
              <a:t>Dazu klickst du das zu ändernde Objekt an &gt; </a:t>
            </a:r>
            <a:r>
              <a:rPr lang="de-DE" b="1" dirty="0"/>
              <a:t>Bildformat</a:t>
            </a:r>
            <a:r>
              <a:rPr lang="de-DE" dirty="0"/>
              <a:t> &gt; </a:t>
            </a:r>
            <a:r>
              <a:rPr lang="de-DE" b="1" dirty="0"/>
              <a:t>Farbe</a:t>
            </a:r>
            <a:r>
              <a:rPr lang="de-DE" dirty="0"/>
              <a:t>.</a:t>
            </a:r>
          </a:p>
        </p:txBody>
      </p:sp>
      <p:pic>
        <p:nvPicPr>
          <p:cNvPr id="28" name="Grafik 27">
            <a:extLst>
              <a:ext uri="{FF2B5EF4-FFF2-40B4-BE49-F238E27FC236}">
                <a16:creationId xmlns:a16="http://schemas.microsoft.com/office/drawing/2014/main" id="{8681DDA0-93E1-E3C0-A2D3-C05B9BB9AE4C}"/>
              </a:ext>
            </a:extLst>
          </p:cNvPr>
          <p:cNvPicPr>
            <a:picLocks noChangeAspect="1"/>
          </p:cNvPicPr>
          <p:nvPr/>
        </p:nvPicPr>
        <p:blipFill>
          <a:blip r:embed="rId2"/>
          <a:stretch>
            <a:fillRect/>
          </a:stretch>
        </p:blipFill>
        <p:spPr>
          <a:xfrm>
            <a:off x="423084" y="4030666"/>
            <a:ext cx="1539240" cy="304800"/>
          </a:xfrm>
          <a:prstGeom prst="rect">
            <a:avLst/>
          </a:prstGeom>
        </p:spPr>
      </p:pic>
      <p:pic>
        <p:nvPicPr>
          <p:cNvPr id="31" name="Grafik 30">
            <a:extLst>
              <a:ext uri="{FF2B5EF4-FFF2-40B4-BE49-F238E27FC236}">
                <a16:creationId xmlns:a16="http://schemas.microsoft.com/office/drawing/2014/main" id="{3B31AC14-FBBE-6E79-1B4A-8F2A058B1D73}"/>
              </a:ext>
            </a:extLst>
          </p:cNvPr>
          <p:cNvPicPr>
            <a:picLocks noChangeAspect="1"/>
          </p:cNvPicPr>
          <p:nvPr/>
        </p:nvPicPr>
        <p:blipFill>
          <a:blip r:embed="rId3"/>
          <a:stretch>
            <a:fillRect/>
          </a:stretch>
        </p:blipFill>
        <p:spPr>
          <a:xfrm>
            <a:off x="2726247" y="4033002"/>
            <a:ext cx="1244600" cy="284480"/>
          </a:xfrm>
          <a:prstGeom prst="rect">
            <a:avLst/>
          </a:prstGeom>
        </p:spPr>
      </p:pic>
      <p:pic>
        <p:nvPicPr>
          <p:cNvPr id="33" name="Grafik 32">
            <a:extLst>
              <a:ext uri="{FF2B5EF4-FFF2-40B4-BE49-F238E27FC236}">
                <a16:creationId xmlns:a16="http://schemas.microsoft.com/office/drawing/2014/main" id="{BDF5CF8C-B3C6-B3A8-9662-D167029ED432}"/>
              </a:ext>
            </a:extLst>
          </p:cNvPr>
          <p:cNvPicPr>
            <a:picLocks noChangeAspect="1"/>
          </p:cNvPicPr>
          <p:nvPr/>
        </p:nvPicPr>
        <p:blipFill>
          <a:blip r:embed="rId4"/>
          <a:stretch>
            <a:fillRect/>
          </a:stretch>
        </p:blipFill>
        <p:spPr>
          <a:xfrm>
            <a:off x="4708540" y="4028252"/>
            <a:ext cx="1833880" cy="314960"/>
          </a:xfrm>
          <a:prstGeom prst="rect">
            <a:avLst/>
          </a:prstGeom>
        </p:spPr>
      </p:pic>
      <p:pic>
        <p:nvPicPr>
          <p:cNvPr id="35" name="Grafik 34">
            <a:extLst>
              <a:ext uri="{FF2B5EF4-FFF2-40B4-BE49-F238E27FC236}">
                <a16:creationId xmlns:a16="http://schemas.microsoft.com/office/drawing/2014/main" id="{D90B8021-537E-2256-A766-3027DD0A9F19}"/>
              </a:ext>
            </a:extLst>
          </p:cNvPr>
          <p:cNvPicPr>
            <a:picLocks noChangeAspect="1"/>
          </p:cNvPicPr>
          <p:nvPr/>
        </p:nvPicPr>
        <p:blipFill>
          <a:blip r:embed="rId5"/>
          <a:stretch>
            <a:fillRect/>
          </a:stretch>
        </p:blipFill>
        <p:spPr>
          <a:xfrm>
            <a:off x="423084" y="5037388"/>
            <a:ext cx="1818640" cy="294640"/>
          </a:xfrm>
          <a:prstGeom prst="rect">
            <a:avLst/>
          </a:prstGeom>
        </p:spPr>
      </p:pic>
      <p:pic>
        <p:nvPicPr>
          <p:cNvPr id="37" name="Grafik 36">
            <a:extLst>
              <a:ext uri="{FF2B5EF4-FFF2-40B4-BE49-F238E27FC236}">
                <a16:creationId xmlns:a16="http://schemas.microsoft.com/office/drawing/2014/main" id="{4C763E15-C4AB-23A9-17DC-0898742A724E}"/>
              </a:ext>
            </a:extLst>
          </p:cNvPr>
          <p:cNvPicPr>
            <a:picLocks noChangeAspect="1"/>
          </p:cNvPicPr>
          <p:nvPr/>
        </p:nvPicPr>
        <p:blipFill>
          <a:blip r:embed="rId6"/>
          <a:stretch>
            <a:fillRect/>
          </a:stretch>
        </p:blipFill>
        <p:spPr>
          <a:xfrm>
            <a:off x="2585020" y="5044360"/>
            <a:ext cx="1732280" cy="279400"/>
          </a:xfrm>
          <a:prstGeom prst="rect">
            <a:avLst/>
          </a:prstGeom>
        </p:spPr>
      </p:pic>
      <p:pic>
        <p:nvPicPr>
          <p:cNvPr id="39" name="Grafik 38">
            <a:extLst>
              <a:ext uri="{FF2B5EF4-FFF2-40B4-BE49-F238E27FC236}">
                <a16:creationId xmlns:a16="http://schemas.microsoft.com/office/drawing/2014/main" id="{A47C6A72-CFAB-8BCB-AF1F-44EC95A3B2E3}"/>
              </a:ext>
            </a:extLst>
          </p:cNvPr>
          <p:cNvPicPr>
            <a:picLocks noChangeAspect="1"/>
          </p:cNvPicPr>
          <p:nvPr/>
        </p:nvPicPr>
        <p:blipFill>
          <a:blip r:embed="rId7"/>
          <a:stretch>
            <a:fillRect/>
          </a:stretch>
        </p:blipFill>
        <p:spPr>
          <a:xfrm>
            <a:off x="4733014" y="5040543"/>
            <a:ext cx="1813560" cy="299720"/>
          </a:xfrm>
          <a:prstGeom prst="rect">
            <a:avLst/>
          </a:prstGeom>
        </p:spPr>
      </p:pic>
      <p:pic>
        <p:nvPicPr>
          <p:cNvPr id="41" name="Grafik 40">
            <a:extLst>
              <a:ext uri="{FF2B5EF4-FFF2-40B4-BE49-F238E27FC236}">
                <a16:creationId xmlns:a16="http://schemas.microsoft.com/office/drawing/2014/main" id="{4A6319BC-3558-7BB8-45C6-CA42940FF6E6}"/>
              </a:ext>
            </a:extLst>
          </p:cNvPr>
          <p:cNvPicPr>
            <a:picLocks noChangeAspect="1"/>
          </p:cNvPicPr>
          <p:nvPr/>
        </p:nvPicPr>
        <p:blipFill>
          <a:blip r:embed="rId8"/>
          <a:stretch>
            <a:fillRect/>
          </a:stretch>
        </p:blipFill>
        <p:spPr>
          <a:xfrm>
            <a:off x="423084" y="6033950"/>
            <a:ext cx="924560" cy="320040"/>
          </a:xfrm>
          <a:prstGeom prst="rect">
            <a:avLst/>
          </a:prstGeom>
        </p:spPr>
      </p:pic>
      <p:pic>
        <p:nvPicPr>
          <p:cNvPr id="43" name="Grafik 42">
            <a:extLst>
              <a:ext uri="{FF2B5EF4-FFF2-40B4-BE49-F238E27FC236}">
                <a16:creationId xmlns:a16="http://schemas.microsoft.com/office/drawing/2014/main" id="{6CDF26EF-8F7A-9F7E-D785-717B61976076}"/>
              </a:ext>
            </a:extLst>
          </p:cNvPr>
          <p:cNvPicPr>
            <a:picLocks noChangeAspect="1"/>
          </p:cNvPicPr>
          <p:nvPr/>
        </p:nvPicPr>
        <p:blipFill>
          <a:blip r:embed="rId9"/>
          <a:stretch>
            <a:fillRect/>
          </a:stretch>
        </p:blipFill>
        <p:spPr>
          <a:xfrm>
            <a:off x="2547620" y="6033950"/>
            <a:ext cx="1762760" cy="294640"/>
          </a:xfrm>
          <a:prstGeom prst="rect">
            <a:avLst/>
          </a:prstGeom>
        </p:spPr>
      </p:pic>
      <p:pic>
        <p:nvPicPr>
          <p:cNvPr id="45" name="Grafik 44">
            <a:extLst>
              <a:ext uri="{FF2B5EF4-FFF2-40B4-BE49-F238E27FC236}">
                <a16:creationId xmlns:a16="http://schemas.microsoft.com/office/drawing/2014/main" id="{49D4D7C2-E5F2-1C2E-6D5D-B851EDF5E132}"/>
              </a:ext>
            </a:extLst>
          </p:cNvPr>
          <p:cNvPicPr>
            <a:picLocks noChangeAspect="1"/>
          </p:cNvPicPr>
          <p:nvPr/>
        </p:nvPicPr>
        <p:blipFill>
          <a:blip r:embed="rId10"/>
          <a:stretch>
            <a:fillRect/>
          </a:stretch>
        </p:blipFill>
        <p:spPr>
          <a:xfrm>
            <a:off x="5270801" y="6037855"/>
            <a:ext cx="1270000" cy="274320"/>
          </a:xfrm>
          <a:prstGeom prst="rect">
            <a:avLst/>
          </a:prstGeom>
        </p:spPr>
      </p:pic>
      <p:grpSp>
        <p:nvGrpSpPr>
          <p:cNvPr id="52" name="Gruppieren 51">
            <a:extLst>
              <a:ext uri="{FF2B5EF4-FFF2-40B4-BE49-F238E27FC236}">
                <a16:creationId xmlns:a16="http://schemas.microsoft.com/office/drawing/2014/main" id="{08EF199F-2814-C013-811C-93CBAB9BB29D}"/>
              </a:ext>
            </a:extLst>
          </p:cNvPr>
          <p:cNvGrpSpPr/>
          <p:nvPr/>
        </p:nvGrpSpPr>
        <p:grpSpPr>
          <a:xfrm>
            <a:off x="423083" y="2515429"/>
            <a:ext cx="6117717" cy="723504"/>
            <a:chOff x="423083" y="2356975"/>
            <a:chExt cx="6117717" cy="723504"/>
          </a:xfrm>
        </p:grpSpPr>
        <p:grpSp>
          <p:nvGrpSpPr>
            <p:cNvPr id="51" name="Gruppieren 50">
              <a:extLst>
                <a:ext uri="{FF2B5EF4-FFF2-40B4-BE49-F238E27FC236}">
                  <a16:creationId xmlns:a16="http://schemas.microsoft.com/office/drawing/2014/main" id="{5060D66B-5995-2AB1-EBF6-C1D77B1B56FD}"/>
                </a:ext>
              </a:extLst>
            </p:cNvPr>
            <p:cNvGrpSpPr/>
            <p:nvPr/>
          </p:nvGrpSpPr>
          <p:grpSpPr>
            <a:xfrm>
              <a:off x="1553802" y="2603941"/>
              <a:ext cx="3794715" cy="234928"/>
              <a:chOff x="1008343" y="2555057"/>
              <a:chExt cx="4841313" cy="299722"/>
            </a:xfrm>
          </p:grpSpPr>
          <p:pic>
            <p:nvPicPr>
              <p:cNvPr id="47" name="Grafik 46">
                <a:extLst>
                  <a:ext uri="{FF2B5EF4-FFF2-40B4-BE49-F238E27FC236}">
                    <a16:creationId xmlns:a16="http://schemas.microsoft.com/office/drawing/2014/main" id="{6CEED018-1B34-7257-7C7A-10F711C5A59A}"/>
                  </a:ext>
                </a:extLst>
              </p:cNvPr>
              <p:cNvPicPr>
                <a:picLocks noChangeAspect="1"/>
              </p:cNvPicPr>
              <p:nvPr/>
            </p:nvPicPr>
            <p:blipFill>
              <a:blip r:embed="rId7"/>
              <a:stretch>
                <a:fillRect/>
              </a:stretch>
            </p:blipFill>
            <p:spPr>
              <a:xfrm>
                <a:off x="1008343" y="2555057"/>
                <a:ext cx="1813560" cy="299720"/>
              </a:xfrm>
              <a:prstGeom prst="rect">
                <a:avLst/>
              </a:prstGeom>
            </p:spPr>
          </p:pic>
          <p:pic>
            <p:nvPicPr>
              <p:cNvPr id="48" name="Grafik 47">
                <a:extLst>
                  <a:ext uri="{FF2B5EF4-FFF2-40B4-BE49-F238E27FC236}">
                    <a16:creationId xmlns:a16="http://schemas.microsoft.com/office/drawing/2014/main" id="{35D0217A-0278-3A5D-75C2-2EBC60259139}"/>
                  </a:ext>
                </a:extLst>
              </p:cNvPr>
              <p:cNvPicPr>
                <a:picLocks noChangeAspect="1"/>
              </p:cNvPicPr>
              <p:nvPr/>
            </p:nvPicPr>
            <p:blipFill>
              <a:blip r:embed="rId11">
                <a:duotone>
                  <a:schemeClr val="accent4">
                    <a:shade val="45000"/>
                    <a:satMod val="135000"/>
                  </a:schemeClr>
                  <a:prstClr val="white"/>
                </a:duotone>
                <a:extLst>
                  <a:ext uri="{BEBA8EAE-BF5A-486C-A8C5-ECC9F3942E4B}">
                    <a14:imgProps xmlns:a14="http://schemas.microsoft.com/office/drawing/2010/main">
                      <a14:imgLayer r:embed="rId12">
                        <a14:imgEffect>
                          <a14:colorTemperature colorTemp="4602"/>
                        </a14:imgEffect>
                        <a14:imgEffect>
                          <a14:saturation sat="80000"/>
                        </a14:imgEffect>
                      </a14:imgLayer>
                    </a14:imgProps>
                  </a:ext>
                </a:extLst>
              </a:blip>
              <a:stretch>
                <a:fillRect/>
              </a:stretch>
            </p:blipFill>
            <p:spPr>
              <a:xfrm>
                <a:off x="4036096" y="2555057"/>
                <a:ext cx="1813560" cy="299720"/>
              </a:xfrm>
              <a:prstGeom prst="rect">
                <a:avLst/>
              </a:prstGeom>
            </p:spPr>
          </p:pic>
          <p:sp>
            <p:nvSpPr>
              <p:cNvPr id="49" name="Dreieck 48">
                <a:extLst>
                  <a:ext uri="{FF2B5EF4-FFF2-40B4-BE49-F238E27FC236}">
                    <a16:creationId xmlns:a16="http://schemas.microsoft.com/office/drawing/2014/main" id="{1381F359-077A-67DC-B96E-ACD3B2E751FB}"/>
                  </a:ext>
                </a:extLst>
              </p:cNvPr>
              <p:cNvSpPr/>
              <p:nvPr/>
            </p:nvSpPr>
            <p:spPr>
              <a:xfrm rot="5400000">
                <a:off x="3286759" y="2589918"/>
                <a:ext cx="284481" cy="245242"/>
              </a:xfrm>
              <a:prstGeom prst="triangle">
                <a:avLst/>
              </a:prstGeom>
              <a:solidFill>
                <a:srgbClr val="4ECDC4"/>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grpSp>
        <p:sp>
          <p:nvSpPr>
            <p:cNvPr id="50" name="Abgerundetes Rechteck 49">
              <a:extLst>
                <a:ext uri="{FF2B5EF4-FFF2-40B4-BE49-F238E27FC236}">
                  <a16:creationId xmlns:a16="http://schemas.microsoft.com/office/drawing/2014/main" id="{95AF5B3E-27A4-82CD-799E-92A3F4F42CE6}"/>
                </a:ext>
              </a:extLst>
            </p:cNvPr>
            <p:cNvSpPr/>
            <p:nvPr/>
          </p:nvSpPr>
          <p:spPr>
            <a:xfrm>
              <a:off x="423083" y="2356975"/>
              <a:ext cx="6117717" cy="723504"/>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54" name="Grafik 53">
            <a:extLst>
              <a:ext uri="{FF2B5EF4-FFF2-40B4-BE49-F238E27FC236}">
                <a16:creationId xmlns:a16="http://schemas.microsoft.com/office/drawing/2014/main" id="{89E03F59-55A9-0A86-38BB-A0B04F82D5CF}"/>
              </a:ext>
            </a:extLst>
          </p:cNvPr>
          <p:cNvPicPr>
            <a:picLocks noChangeAspect="1"/>
          </p:cNvPicPr>
          <p:nvPr/>
        </p:nvPicPr>
        <p:blipFill>
          <a:blip r:embed="rId13"/>
          <a:stretch>
            <a:fillRect/>
          </a:stretch>
        </p:blipFill>
        <p:spPr>
          <a:xfrm>
            <a:off x="423083" y="6913672"/>
            <a:ext cx="1336040" cy="447040"/>
          </a:xfrm>
          <a:prstGeom prst="rect">
            <a:avLst/>
          </a:prstGeom>
        </p:spPr>
      </p:pic>
      <p:pic>
        <p:nvPicPr>
          <p:cNvPr id="56" name="Grafik 55">
            <a:extLst>
              <a:ext uri="{FF2B5EF4-FFF2-40B4-BE49-F238E27FC236}">
                <a16:creationId xmlns:a16="http://schemas.microsoft.com/office/drawing/2014/main" id="{1767C500-CD09-2B50-F15D-93A96EA06D1C}"/>
              </a:ext>
            </a:extLst>
          </p:cNvPr>
          <p:cNvPicPr>
            <a:picLocks noChangeAspect="1"/>
          </p:cNvPicPr>
          <p:nvPr/>
        </p:nvPicPr>
        <p:blipFill>
          <a:blip r:embed="rId14"/>
          <a:stretch>
            <a:fillRect/>
          </a:stretch>
        </p:blipFill>
        <p:spPr>
          <a:xfrm>
            <a:off x="5286040" y="6996436"/>
            <a:ext cx="1254760" cy="381000"/>
          </a:xfrm>
          <a:prstGeom prst="rect">
            <a:avLst/>
          </a:prstGeom>
        </p:spPr>
      </p:pic>
      <p:pic>
        <p:nvPicPr>
          <p:cNvPr id="58" name="Grafik 57">
            <a:extLst>
              <a:ext uri="{FF2B5EF4-FFF2-40B4-BE49-F238E27FC236}">
                <a16:creationId xmlns:a16="http://schemas.microsoft.com/office/drawing/2014/main" id="{9C0632BF-304A-C413-166B-27F94116170F}"/>
              </a:ext>
            </a:extLst>
          </p:cNvPr>
          <p:cNvPicPr>
            <a:picLocks noChangeAspect="1"/>
          </p:cNvPicPr>
          <p:nvPr/>
        </p:nvPicPr>
        <p:blipFill>
          <a:blip r:embed="rId15"/>
          <a:stretch>
            <a:fillRect/>
          </a:stretch>
        </p:blipFill>
        <p:spPr>
          <a:xfrm>
            <a:off x="2498961" y="7055912"/>
            <a:ext cx="1965960" cy="304800"/>
          </a:xfrm>
          <a:prstGeom prst="rect">
            <a:avLst/>
          </a:prstGeom>
        </p:spPr>
      </p:pic>
      <p:pic>
        <p:nvPicPr>
          <p:cNvPr id="60" name="Grafik 59">
            <a:extLst>
              <a:ext uri="{FF2B5EF4-FFF2-40B4-BE49-F238E27FC236}">
                <a16:creationId xmlns:a16="http://schemas.microsoft.com/office/drawing/2014/main" id="{94292C0A-8F15-9F8A-0A06-42C9DEDF3818}"/>
              </a:ext>
            </a:extLst>
          </p:cNvPr>
          <p:cNvPicPr>
            <a:picLocks noChangeAspect="1"/>
          </p:cNvPicPr>
          <p:nvPr/>
        </p:nvPicPr>
        <p:blipFill>
          <a:blip r:embed="rId16"/>
          <a:stretch>
            <a:fillRect/>
          </a:stretch>
        </p:blipFill>
        <p:spPr>
          <a:xfrm>
            <a:off x="423083" y="8072633"/>
            <a:ext cx="1071880" cy="279400"/>
          </a:xfrm>
          <a:prstGeom prst="rect">
            <a:avLst/>
          </a:prstGeom>
        </p:spPr>
      </p:pic>
      <p:pic>
        <p:nvPicPr>
          <p:cNvPr id="62" name="Grafik 61">
            <a:extLst>
              <a:ext uri="{FF2B5EF4-FFF2-40B4-BE49-F238E27FC236}">
                <a16:creationId xmlns:a16="http://schemas.microsoft.com/office/drawing/2014/main" id="{52E9A67C-CC78-6082-E4C0-143C9F9C0418}"/>
              </a:ext>
            </a:extLst>
          </p:cNvPr>
          <p:cNvPicPr>
            <a:picLocks noChangeAspect="1"/>
          </p:cNvPicPr>
          <p:nvPr/>
        </p:nvPicPr>
        <p:blipFill>
          <a:blip r:embed="rId17"/>
          <a:stretch>
            <a:fillRect/>
          </a:stretch>
        </p:blipFill>
        <p:spPr>
          <a:xfrm>
            <a:off x="3372150" y="7793233"/>
            <a:ext cx="3168650" cy="838200"/>
          </a:xfrm>
          <a:prstGeom prst="rect">
            <a:avLst/>
          </a:prstGeom>
        </p:spPr>
      </p:pic>
    </p:spTree>
    <p:extLst>
      <p:ext uri="{BB962C8B-B14F-4D97-AF65-F5344CB8AC3E}">
        <p14:creationId xmlns:p14="http://schemas.microsoft.com/office/powerpoint/2010/main" val="163760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1EC431-35B0-2AC9-9855-A537488042A0}"/>
              </a:ext>
            </a:extLst>
          </p:cNvPr>
          <p:cNvSpPr>
            <a:spLocks noGrp="1"/>
          </p:cNvSpPr>
          <p:nvPr>
            <p:ph type="title"/>
          </p:nvPr>
        </p:nvSpPr>
        <p:spPr/>
        <p:txBody>
          <a:bodyPr/>
          <a:lstStyle/>
          <a:p>
            <a:r>
              <a:rPr lang="de-DE" dirty="0"/>
              <a:t>3. WÄHLE EIN ICON</a:t>
            </a:r>
          </a:p>
        </p:txBody>
      </p:sp>
      <p:sp>
        <p:nvSpPr>
          <p:cNvPr id="4" name="Textfeld 3">
            <a:extLst>
              <a:ext uri="{FF2B5EF4-FFF2-40B4-BE49-F238E27FC236}">
                <a16:creationId xmlns:a16="http://schemas.microsoft.com/office/drawing/2014/main" id="{EFD14CE3-D57A-AB88-F431-BEFFE0756454}"/>
              </a:ext>
            </a:extLst>
          </p:cNvPr>
          <p:cNvSpPr txBox="1"/>
          <p:nvPr/>
        </p:nvSpPr>
        <p:spPr>
          <a:xfrm>
            <a:off x="471488" y="2934093"/>
            <a:ext cx="1257300" cy="338554"/>
          </a:xfrm>
          <a:prstGeom prst="rect">
            <a:avLst/>
          </a:prstGeom>
          <a:noFill/>
        </p:spPr>
        <p:txBody>
          <a:bodyPr wrap="square" rtlCol="0">
            <a:spAutoFit/>
          </a:bodyPr>
          <a:lstStyle/>
          <a:p>
            <a:pPr algn="ctr"/>
            <a:r>
              <a:rPr lang="de-DE" sz="1600" dirty="0"/>
              <a:t>Fußball</a:t>
            </a:r>
          </a:p>
        </p:txBody>
      </p:sp>
      <p:sp>
        <p:nvSpPr>
          <p:cNvPr id="5" name="Textfeld 4">
            <a:extLst>
              <a:ext uri="{FF2B5EF4-FFF2-40B4-BE49-F238E27FC236}">
                <a16:creationId xmlns:a16="http://schemas.microsoft.com/office/drawing/2014/main" id="{A6F4CFAE-3508-7E32-6AFB-C1DDFD661537}"/>
              </a:ext>
            </a:extLst>
          </p:cNvPr>
          <p:cNvSpPr txBox="1"/>
          <p:nvPr/>
        </p:nvSpPr>
        <p:spPr>
          <a:xfrm>
            <a:off x="471488" y="7048651"/>
            <a:ext cx="1257300" cy="338554"/>
          </a:xfrm>
          <a:prstGeom prst="rect">
            <a:avLst/>
          </a:prstGeom>
          <a:noFill/>
        </p:spPr>
        <p:txBody>
          <a:bodyPr wrap="square" rtlCol="0">
            <a:spAutoFit/>
          </a:bodyPr>
          <a:lstStyle/>
          <a:p>
            <a:pPr algn="ctr"/>
            <a:r>
              <a:rPr lang="de-DE" sz="1600" dirty="0"/>
              <a:t>Kraftsport</a:t>
            </a:r>
          </a:p>
        </p:txBody>
      </p:sp>
      <p:sp>
        <p:nvSpPr>
          <p:cNvPr id="6" name="Textfeld 5">
            <a:extLst>
              <a:ext uri="{FF2B5EF4-FFF2-40B4-BE49-F238E27FC236}">
                <a16:creationId xmlns:a16="http://schemas.microsoft.com/office/drawing/2014/main" id="{7EC786C4-AA77-4214-765C-7F8B1254A667}"/>
              </a:ext>
            </a:extLst>
          </p:cNvPr>
          <p:cNvSpPr txBox="1"/>
          <p:nvPr/>
        </p:nvSpPr>
        <p:spPr>
          <a:xfrm>
            <a:off x="2034012" y="2934093"/>
            <a:ext cx="1257300" cy="338554"/>
          </a:xfrm>
          <a:prstGeom prst="rect">
            <a:avLst/>
          </a:prstGeom>
          <a:noFill/>
        </p:spPr>
        <p:txBody>
          <a:bodyPr wrap="square" rtlCol="0">
            <a:spAutoFit/>
          </a:bodyPr>
          <a:lstStyle/>
          <a:p>
            <a:pPr algn="ctr"/>
            <a:r>
              <a:rPr lang="de-DE" sz="1600" dirty="0"/>
              <a:t>Volleyball</a:t>
            </a:r>
          </a:p>
        </p:txBody>
      </p:sp>
      <p:sp>
        <p:nvSpPr>
          <p:cNvPr id="7" name="Textfeld 6">
            <a:extLst>
              <a:ext uri="{FF2B5EF4-FFF2-40B4-BE49-F238E27FC236}">
                <a16:creationId xmlns:a16="http://schemas.microsoft.com/office/drawing/2014/main" id="{BFCFC82B-2EB3-38CE-16DF-7DBF776D527A}"/>
              </a:ext>
            </a:extLst>
          </p:cNvPr>
          <p:cNvSpPr txBox="1"/>
          <p:nvPr/>
        </p:nvSpPr>
        <p:spPr>
          <a:xfrm>
            <a:off x="3596537" y="2934093"/>
            <a:ext cx="1257300" cy="338554"/>
          </a:xfrm>
          <a:prstGeom prst="rect">
            <a:avLst/>
          </a:prstGeom>
          <a:noFill/>
        </p:spPr>
        <p:txBody>
          <a:bodyPr wrap="square" rtlCol="0">
            <a:spAutoFit/>
          </a:bodyPr>
          <a:lstStyle/>
          <a:p>
            <a:pPr algn="ctr"/>
            <a:r>
              <a:rPr lang="de-DE" sz="1600" dirty="0"/>
              <a:t>Basketball</a:t>
            </a:r>
          </a:p>
        </p:txBody>
      </p:sp>
      <p:sp>
        <p:nvSpPr>
          <p:cNvPr id="8" name="Textfeld 7">
            <a:extLst>
              <a:ext uri="{FF2B5EF4-FFF2-40B4-BE49-F238E27FC236}">
                <a16:creationId xmlns:a16="http://schemas.microsoft.com/office/drawing/2014/main" id="{E74BAE3F-1B32-B856-8656-54B55CB15785}"/>
              </a:ext>
            </a:extLst>
          </p:cNvPr>
          <p:cNvSpPr txBox="1"/>
          <p:nvPr/>
        </p:nvSpPr>
        <p:spPr>
          <a:xfrm>
            <a:off x="5164299" y="2934093"/>
            <a:ext cx="1257300" cy="584775"/>
          </a:xfrm>
          <a:prstGeom prst="rect">
            <a:avLst/>
          </a:prstGeom>
          <a:noFill/>
        </p:spPr>
        <p:txBody>
          <a:bodyPr wrap="square" rtlCol="0">
            <a:spAutoFit/>
          </a:bodyPr>
          <a:lstStyle/>
          <a:p>
            <a:pPr algn="ctr"/>
            <a:r>
              <a:rPr lang="de-DE" sz="1600" dirty="0"/>
              <a:t>Badminton</a:t>
            </a:r>
          </a:p>
          <a:p>
            <a:pPr algn="ctr"/>
            <a:endParaRPr lang="de-DE" sz="1600" dirty="0"/>
          </a:p>
        </p:txBody>
      </p:sp>
      <p:sp>
        <p:nvSpPr>
          <p:cNvPr id="9" name="Textfeld 8">
            <a:extLst>
              <a:ext uri="{FF2B5EF4-FFF2-40B4-BE49-F238E27FC236}">
                <a16:creationId xmlns:a16="http://schemas.microsoft.com/office/drawing/2014/main" id="{C5E45A32-5526-452E-89FD-218A6E4F0CBA}"/>
              </a:ext>
            </a:extLst>
          </p:cNvPr>
          <p:cNvSpPr txBox="1"/>
          <p:nvPr/>
        </p:nvSpPr>
        <p:spPr>
          <a:xfrm>
            <a:off x="2028425" y="7048651"/>
            <a:ext cx="1257300" cy="338554"/>
          </a:xfrm>
          <a:prstGeom prst="rect">
            <a:avLst/>
          </a:prstGeom>
          <a:noFill/>
        </p:spPr>
        <p:txBody>
          <a:bodyPr wrap="square" rtlCol="0">
            <a:spAutoFit/>
          </a:bodyPr>
          <a:lstStyle/>
          <a:p>
            <a:pPr algn="ctr"/>
            <a:r>
              <a:rPr lang="de-DE" sz="1600" dirty="0"/>
              <a:t>Karate</a:t>
            </a:r>
          </a:p>
        </p:txBody>
      </p:sp>
      <p:sp>
        <p:nvSpPr>
          <p:cNvPr id="10" name="Textfeld 9">
            <a:extLst>
              <a:ext uri="{FF2B5EF4-FFF2-40B4-BE49-F238E27FC236}">
                <a16:creationId xmlns:a16="http://schemas.microsoft.com/office/drawing/2014/main" id="{D88D2C21-AFCF-DF69-4335-214C9A5CB970}"/>
              </a:ext>
            </a:extLst>
          </p:cNvPr>
          <p:cNvSpPr txBox="1"/>
          <p:nvPr/>
        </p:nvSpPr>
        <p:spPr>
          <a:xfrm>
            <a:off x="3596537" y="7048651"/>
            <a:ext cx="1257300" cy="338554"/>
          </a:xfrm>
          <a:prstGeom prst="rect">
            <a:avLst/>
          </a:prstGeom>
          <a:noFill/>
        </p:spPr>
        <p:txBody>
          <a:bodyPr wrap="square" rtlCol="0">
            <a:spAutoFit/>
          </a:bodyPr>
          <a:lstStyle/>
          <a:p>
            <a:pPr algn="ctr"/>
            <a:r>
              <a:rPr lang="de-DE" sz="1600" dirty="0"/>
              <a:t>Turnen</a:t>
            </a:r>
          </a:p>
        </p:txBody>
      </p:sp>
      <p:sp>
        <p:nvSpPr>
          <p:cNvPr id="11" name="Textfeld 10">
            <a:extLst>
              <a:ext uri="{FF2B5EF4-FFF2-40B4-BE49-F238E27FC236}">
                <a16:creationId xmlns:a16="http://schemas.microsoft.com/office/drawing/2014/main" id="{33A5C249-064E-194D-BC2C-0449875DCA6F}"/>
              </a:ext>
            </a:extLst>
          </p:cNvPr>
          <p:cNvSpPr txBox="1"/>
          <p:nvPr/>
        </p:nvSpPr>
        <p:spPr>
          <a:xfrm>
            <a:off x="5129212" y="7048651"/>
            <a:ext cx="1257300" cy="338554"/>
          </a:xfrm>
          <a:prstGeom prst="rect">
            <a:avLst/>
          </a:prstGeom>
          <a:noFill/>
        </p:spPr>
        <p:txBody>
          <a:bodyPr wrap="square" rtlCol="0">
            <a:spAutoFit/>
          </a:bodyPr>
          <a:lstStyle/>
          <a:p>
            <a:pPr algn="ctr"/>
            <a:r>
              <a:rPr lang="de-DE" sz="1600" dirty="0"/>
              <a:t>Tanz</a:t>
            </a:r>
          </a:p>
        </p:txBody>
      </p:sp>
      <p:sp>
        <p:nvSpPr>
          <p:cNvPr id="12" name="Oval 11">
            <a:extLst>
              <a:ext uri="{FF2B5EF4-FFF2-40B4-BE49-F238E27FC236}">
                <a16:creationId xmlns:a16="http://schemas.microsoft.com/office/drawing/2014/main" id="{ADFE828E-77AE-FA30-1412-F9E268F7B308}"/>
              </a:ext>
            </a:extLst>
          </p:cNvPr>
          <p:cNvSpPr/>
          <p:nvPr/>
        </p:nvSpPr>
        <p:spPr>
          <a:xfrm>
            <a:off x="565984" y="17448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Oval 12">
            <a:extLst>
              <a:ext uri="{FF2B5EF4-FFF2-40B4-BE49-F238E27FC236}">
                <a16:creationId xmlns:a16="http://schemas.microsoft.com/office/drawing/2014/main" id="{D75E0409-A259-A5CC-0701-B9642D9A183F}"/>
              </a:ext>
            </a:extLst>
          </p:cNvPr>
          <p:cNvSpPr/>
          <p:nvPr/>
        </p:nvSpPr>
        <p:spPr>
          <a:xfrm>
            <a:off x="2122922" y="17448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B5335431-66B2-8361-78E0-551D8BE8A7BD}"/>
              </a:ext>
            </a:extLst>
          </p:cNvPr>
          <p:cNvSpPr/>
          <p:nvPr/>
        </p:nvSpPr>
        <p:spPr>
          <a:xfrm>
            <a:off x="3691034" y="17448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C5D5CB6B-7C0A-F731-C945-DA8A60AA69F3}"/>
              </a:ext>
            </a:extLst>
          </p:cNvPr>
          <p:cNvSpPr/>
          <p:nvPr/>
        </p:nvSpPr>
        <p:spPr>
          <a:xfrm>
            <a:off x="5258796" y="17448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450C3BC-A2D5-9AD4-E6D8-D78494994F3E}"/>
              </a:ext>
            </a:extLst>
          </p:cNvPr>
          <p:cNvSpPr/>
          <p:nvPr/>
        </p:nvSpPr>
        <p:spPr>
          <a:xfrm>
            <a:off x="565984" y="38010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Oval 16">
            <a:extLst>
              <a:ext uri="{FF2B5EF4-FFF2-40B4-BE49-F238E27FC236}">
                <a16:creationId xmlns:a16="http://schemas.microsoft.com/office/drawing/2014/main" id="{EF5B3F93-C20F-55CF-3ABE-E16AFDDFDA15}"/>
              </a:ext>
            </a:extLst>
          </p:cNvPr>
          <p:cNvSpPr/>
          <p:nvPr/>
        </p:nvSpPr>
        <p:spPr>
          <a:xfrm>
            <a:off x="2122922" y="38010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Oval 17">
            <a:extLst>
              <a:ext uri="{FF2B5EF4-FFF2-40B4-BE49-F238E27FC236}">
                <a16:creationId xmlns:a16="http://schemas.microsoft.com/office/drawing/2014/main" id="{67C0027E-E007-5DED-9AA1-D51F172142B3}"/>
              </a:ext>
            </a:extLst>
          </p:cNvPr>
          <p:cNvSpPr/>
          <p:nvPr/>
        </p:nvSpPr>
        <p:spPr>
          <a:xfrm>
            <a:off x="3691034" y="38010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Oval 18">
            <a:extLst>
              <a:ext uri="{FF2B5EF4-FFF2-40B4-BE49-F238E27FC236}">
                <a16:creationId xmlns:a16="http://schemas.microsoft.com/office/drawing/2014/main" id="{2DD9B338-CE31-B656-BC3C-FF05EDF48BBE}"/>
              </a:ext>
            </a:extLst>
          </p:cNvPr>
          <p:cNvSpPr/>
          <p:nvPr/>
        </p:nvSpPr>
        <p:spPr>
          <a:xfrm>
            <a:off x="5258796" y="38010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a:extLst>
              <a:ext uri="{FF2B5EF4-FFF2-40B4-BE49-F238E27FC236}">
                <a16:creationId xmlns:a16="http://schemas.microsoft.com/office/drawing/2014/main" id="{4DC8C1A6-63DD-EC56-5D1E-0A95D9DFDACB}"/>
              </a:ext>
            </a:extLst>
          </p:cNvPr>
          <p:cNvSpPr txBox="1"/>
          <p:nvPr/>
        </p:nvSpPr>
        <p:spPr>
          <a:xfrm>
            <a:off x="471488" y="4992401"/>
            <a:ext cx="1257300" cy="338554"/>
          </a:xfrm>
          <a:prstGeom prst="rect">
            <a:avLst/>
          </a:prstGeom>
          <a:noFill/>
        </p:spPr>
        <p:txBody>
          <a:bodyPr wrap="square" rtlCol="0">
            <a:spAutoFit/>
          </a:bodyPr>
          <a:lstStyle/>
          <a:p>
            <a:pPr algn="ctr"/>
            <a:r>
              <a:rPr lang="de-DE" sz="1600" dirty="0"/>
              <a:t>Tischtennis</a:t>
            </a:r>
          </a:p>
        </p:txBody>
      </p:sp>
      <p:sp>
        <p:nvSpPr>
          <p:cNvPr id="21" name="Textfeld 20">
            <a:extLst>
              <a:ext uri="{FF2B5EF4-FFF2-40B4-BE49-F238E27FC236}">
                <a16:creationId xmlns:a16="http://schemas.microsoft.com/office/drawing/2014/main" id="{1CB91FE7-1C61-00BE-2989-E20E9FD92C69}"/>
              </a:ext>
            </a:extLst>
          </p:cNvPr>
          <p:cNvSpPr txBox="1"/>
          <p:nvPr/>
        </p:nvSpPr>
        <p:spPr>
          <a:xfrm>
            <a:off x="2028425" y="4992401"/>
            <a:ext cx="1257300" cy="338554"/>
          </a:xfrm>
          <a:prstGeom prst="rect">
            <a:avLst/>
          </a:prstGeom>
          <a:noFill/>
        </p:spPr>
        <p:txBody>
          <a:bodyPr wrap="square" rtlCol="0">
            <a:spAutoFit/>
          </a:bodyPr>
          <a:lstStyle/>
          <a:p>
            <a:pPr algn="ctr"/>
            <a:r>
              <a:rPr lang="de-DE" sz="1600" dirty="0"/>
              <a:t>Tennis</a:t>
            </a:r>
          </a:p>
        </p:txBody>
      </p:sp>
      <p:sp>
        <p:nvSpPr>
          <p:cNvPr id="22" name="Textfeld 21">
            <a:extLst>
              <a:ext uri="{FF2B5EF4-FFF2-40B4-BE49-F238E27FC236}">
                <a16:creationId xmlns:a16="http://schemas.microsoft.com/office/drawing/2014/main" id="{F0784F4D-1F44-B2C6-D27F-A8FFA8797137}"/>
              </a:ext>
            </a:extLst>
          </p:cNvPr>
          <p:cNvSpPr txBox="1"/>
          <p:nvPr/>
        </p:nvSpPr>
        <p:spPr>
          <a:xfrm>
            <a:off x="3596537" y="4992401"/>
            <a:ext cx="1257300" cy="338554"/>
          </a:xfrm>
          <a:prstGeom prst="rect">
            <a:avLst/>
          </a:prstGeom>
          <a:noFill/>
        </p:spPr>
        <p:txBody>
          <a:bodyPr wrap="square" rtlCol="0">
            <a:spAutoFit/>
          </a:bodyPr>
          <a:lstStyle/>
          <a:p>
            <a:pPr algn="ctr"/>
            <a:r>
              <a:rPr lang="de-DE" sz="1600" dirty="0"/>
              <a:t>Schwimmen</a:t>
            </a:r>
          </a:p>
        </p:txBody>
      </p:sp>
      <p:sp>
        <p:nvSpPr>
          <p:cNvPr id="23" name="Textfeld 22">
            <a:extLst>
              <a:ext uri="{FF2B5EF4-FFF2-40B4-BE49-F238E27FC236}">
                <a16:creationId xmlns:a16="http://schemas.microsoft.com/office/drawing/2014/main" id="{591F556C-F496-E6B2-EB1F-71F59012047E}"/>
              </a:ext>
            </a:extLst>
          </p:cNvPr>
          <p:cNvSpPr txBox="1"/>
          <p:nvPr/>
        </p:nvSpPr>
        <p:spPr>
          <a:xfrm>
            <a:off x="5129212" y="4992401"/>
            <a:ext cx="1257300" cy="830997"/>
          </a:xfrm>
          <a:prstGeom prst="rect">
            <a:avLst/>
          </a:prstGeom>
          <a:noFill/>
        </p:spPr>
        <p:txBody>
          <a:bodyPr wrap="square" rtlCol="0">
            <a:spAutoFit/>
          </a:bodyPr>
          <a:lstStyle/>
          <a:p>
            <a:pPr algn="ctr"/>
            <a:r>
              <a:rPr lang="de-DE" sz="1600" dirty="0"/>
              <a:t>Leicht-athletik</a:t>
            </a:r>
          </a:p>
          <a:p>
            <a:pPr algn="ctr"/>
            <a:endParaRPr lang="de-DE" sz="1600" dirty="0"/>
          </a:p>
        </p:txBody>
      </p:sp>
      <p:sp>
        <p:nvSpPr>
          <p:cNvPr id="24" name="Oval 23">
            <a:extLst>
              <a:ext uri="{FF2B5EF4-FFF2-40B4-BE49-F238E27FC236}">
                <a16:creationId xmlns:a16="http://schemas.microsoft.com/office/drawing/2014/main" id="{2B4D47A8-46AF-D1FB-95F2-34F77CABEA79}"/>
              </a:ext>
            </a:extLst>
          </p:cNvPr>
          <p:cNvSpPr/>
          <p:nvPr/>
        </p:nvSpPr>
        <p:spPr>
          <a:xfrm>
            <a:off x="565984" y="58573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Oval 24">
            <a:extLst>
              <a:ext uri="{FF2B5EF4-FFF2-40B4-BE49-F238E27FC236}">
                <a16:creationId xmlns:a16="http://schemas.microsoft.com/office/drawing/2014/main" id="{97E81A47-3A16-AA67-FF61-CBB9BFBBB6B9}"/>
              </a:ext>
            </a:extLst>
          </p:cNvPr>
          <p:cNvSpPr/>
          <p:nvPr/>
        </p:nvSpPr>
        <p:spPr>
          <a:xfrm>
            <a:off x="2122922" y="58573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7E16F22D-6A10-D638-F198-9916C719170B}"/>
              </a:ext>
            </a:extLst>
          </p:cNvPr>
          <p:cNvSpPr/>
          <p:nvPr/>
        </p:nvSpPr>
        <p:spPr>
          <a:xfrm>
            <a:off x="3691034" y="58573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Oval 26">
            <a:extLst>
              <a:ext uri="{FF2B5EF4-FFF2-40B4-BE49-F238E27FC236}">
                <a16:creationId xmlns:a16="http://schemas.microsoft.com/office/drawing/2014/main" id="{9115708B-A3EC-C9CC-FFFC-097AA86D9F18}"/>
              </a:ext>
            </a:extLst>
          </p:cNvPr>
          <p:cNvSpPr/>
          <p:nvPr/>
        </p:nvSpPr>
        <p:spPr>
          <a:xfrm>
            <a:off x="5258796" y="585734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34CBFDA7-8C1F-18A7-1523-1A2B98EA7631}"/>
              </a:ext>
            </a:extLst>
          </p:cNvPr>
          <p:cNvSpPr txBox="1"/>
          <p:nvPr/>
        </p:nvSpPr>
        <p:spPr>
          <a:xfrm>
            <a:off x="471488" y="9104901"/>
            <a:ext cx="1257300" cy="338554"/>
          </a:xfrm>
          <a:prstGeom prst="rect">
            <a:avLst/>
          </a:prstGeom>
          <a:noFill/>
        </p:spPr>
        <p:txBody>
          <a:bodyPr wrap="square" rtlCol="0">
            <a:spAutoFit/>
          </a:bodyPr>
          <a:lstStyle/>
          <a:p>
            <a:pPr algn="ctr"/>
            <a:r>
              <a:rPr lang="de-DE" sz="1600" dirty="0"/>
              <a:t>Medaille</a:t>
            </a:r>
          </a:p>
        </p:txBody>
      </p:sp>
      <p:sp>
        <p:nvSpPr>
          <p:cNvPr id="29" name="Textfeld 28">
            <a:extLst>
              <a:ext uri="{FF2B5EF4-FFF2-40B4-BE49-F238E27FC236}">
                <a16:creationId xmlns:a16="http://schemas.microsoft.com/office/drawing/2014/main" id="{503EF705-5023-9BC9-2358-8ADCD7FEC9CF}"/>
              </a:ext>
            </a:extLst>
          </p:cNvPr>
          <p:cNvSpPr txBox="1"/>
          <p:nvPr/>
        </p:nvSpPr>
        <p:spPr>
          <a:xfrm>
            <a:off x="2028425" y="9104901"/>
            <a:ext cx="1257300" cy="338554"/>
          </a:xfrm>
          <a:prstGeom prst="rect">
            <a:avLst/>
          </a:prstGeom>
          <a:noFill/>
        </p:spPr>
        <p:txBody>
          <a:bodyPr wrap="square" rtlCol="0">
            <a:spAutoFit/>
          </a:bodyPr>
          <a:lstStyle/>
          <a:p>
            <a:pPr algn="ctr"/>
            <a:r>
              <a:rPr lang="de-DE" sz="1600" dirty="0"/>
              <a:t>Pokal</a:t>
            </a:r>
          </a:p>
        </p:txBody>
      </p:sp>
      <p:sp>
        <p:nvSpPr>
          <p:cNvPr id="30" name="Textfeld 29">
            <a:extLst>
              <a:ext uri="{FF2B5EF4-FFF2-40B4-BE49-F238E27FC236}">
                <a16:creationId xmlns:a16="http://schemas.microsoft.com/office/drawing/2014/main" id="{3A82211A-5895-433A-D162-DB625DE28D00}"/>
              </a:ext>
            </a:extLst>
          </p:cNvPr>
          <p:cNvSpPr txBox="1"/>
          <p:nvPr/>
        </p:nvSpPr>
        <p:spPr>
          <a:xfrm>
            <a:off x="3596537" y="9104901"/>
            <a:ext cx="1257300" cy="338554"/>
          </a:xfrm>
          <a:prstGeom prst="rect">
            <a:avLst/>
          </a:prstGeom>
          <a:noFill/>
        </p:spPr>
        <p:txBody>
          <a:bodyPr wrap="square" rtlCol="0">
            <a:spAutoFit/>
          </a:bodyPr>
          <a:lstStyle/>
          <a:p>
            <a:pPr algn="ctr"/>
            <a:r>
              <a:rPr lang="de-DE" sz="1600" dirty="0"/>
              <a:t>Feuerwerk</a:t>
            </a:r>
          </a:p>
        </p:txBody>
      </p:sp>
      <p:sp>
        <p:nvSpPr>
          <p:cNvPr id="31" name="Textfeld 30">
            <a:extLst>
              <a:ext uri="{FF2B5EF4-FFF2-40B4-BE49-F238E27FC236}">
                <a16:creationId xmlns:a16="http://schemas.microsoft.com/office/drawing/2014/main" id="{76166CA5-3CDF-4860-3A2B-B2A0CBFC338B}"/>
              </a:ext>
            </a:extLst>
          </p:cNvPr>
          <p:cNvSpPr txBox="1"/>
          <p:nvPr/>
        </p:nvSpPr>
        <p:spPr>
          <a:xfrm>
            <a:off x="5129212" y="9104901"/>
            <a:ext cx="1257300" cy="338554"/>
          </a:xfrm>
          <a:prstGeom prst="rect">
            <a:avLst/>
          </a:prstGeom>
          <a:noFill/>
        </p:spPr>
        <p:txBody>
          <a:bodyPr wrap="square" rtlCol="0">
            <a:spAutoFit/>
          </a:bodyPr>
          <a:lstStyle/>
          <a:p>
            <a:pPr algn="ctr"/>
            <a:r>
              <a:rPr lang="de-DE" sz="1600" dirty="0"/>
              <a:t>Luftballons</a:t>
            </a:r>
          </a:p>
        </p:txBody>
      </p:sp>
      <p:sp>
        <p:nvSpPr>
          <p:cNvPr id="32" name="Oval 31">
            <a:extLst>
              <a:ext uri="{FF2B5EF4-FFF2-40B4-BE49-F238E27FC236}">
                <a16:creationId xmlns:a16="http://schemas.microsoft.com/office/drawing/2014/main" id="{0BE2DB4A-2363-B67E-49F1-31441A56A412}"/>
              </a:ext>
            </a:extLst>
          </p:cNvPr>
          <p:cNvSpPr/>
          <p:nvPr/>
        </p:nvSpPr>
        <p:spPr>
          <a:xfrm>
            <a:off x="565984" y="79135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Oval 32">
            <a:extLst>
              <a:ext uri="{FF2B5EF4-FFF2-40B4-BE49-F238E27FC236}">
                <a16:creationId xmlns:a16="http://schemas.microsoft.com/office/drawing/2014/main" id="{2C142A5A-C78B-5E80-C415-8AC5B164C1A9}"/>
              </a:ext>
            </a:extLst>
          </p:cNvPr>
          <p:cNvSpPr/>
          <p:nvPr/>
        </p:nvSpPr>
        <p:spPr>
          <a:xfrm>
            <a:off x="2122922" y="79135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Oval 33">
            <a:extLst>
              <a:ext uri="{FF2B5EF4-FFF2-40B4-BE49-F238E27FC236}">
                <a16:creationId xmlns:a16="http://schemas.microsoft.com/office/drawing/2014/main" id="{D3C0E9C0-422E-8F92-D534-7ED44E8BD87C}"/>
              </a:ext>
            </a:extLst>
          </p:cNvPr>
          <p:cNvSpPr/>
          <p:nvPr/>
        </p:nvSpPr>
        <p:spPr>
          <a:xfrm>
            <a:off x="3691034" y="79135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7AEA52A-63F3-1DE7-007A-080E4FC9014C}"/>
              </a:ext>
            </a:extLst>
          </p:cNvPr>
          <p:cNvSpPr/>
          <p:nvPr/>
        </p:nvSpPr>
        <p:spPr>
          <a:xfrm>
            <a:off x="5258796" y="7913597"/>
            <a:ext cx="1068305" cy="1068305"/>
          </a:xfrm>
          <a:prstGeom prst="ellipse">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7" name="Grafik 36" descr="Schwimmen mit einfarbiger Füllung">
            <a:extLst>
              <a:ext uri="{FF2B5EF4-FFF2-40B4-BE49-F238E27FC236}">
                <a16:creationId xmlns:a16="http://schemas.microsoft.com/office/drawing/2014/main" id="{60B1E988-F6D8-7AAF-9BDB-F1ACE88248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67986" y="3878049"/>
            <a:ext cx="914400" cy="914400"/>
          </a:xfrm>
          <a:prstGeom prst="rect">
            <a:avLst/>
          </a:prstGeom>
        </p:spPr>
      </p:pic>
      <p:pic>
        <p:nvPicPr>
          <p:cNvPr id="38" name="Grafik 37" descr="Volleyball mit einfarbiger Füllung">
            <a:extLst>
              <a:ext uri="{FF2B5EF4-FFF2-40B4-BE49-F238E27FC236}">
                <a16:creationId xmlns:a16="http://schemas.microsoft.com/office/drawing/2014/main" id="{53EF64F8-4E89-D8C3-0ECC-FA9FE89507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99874" y="1816871"/>
            <a:ext cx="914400" cy="914400"/>
          </a:xfrm>
          <a:prstGeom prst="rect">
            <a:avLst/>
          </a:prstGeom>
        </p:spPr>
      </p:pic>
      <p:pic>
        <p:nvPicPr>
          <p:cNvPr id="39" name="Grafik 38" descr="Fußball mit einfarbiger Füllung">
            <a:extLst>
              <a:ext uri="{FF2B5EF4-FFF2-40B4-BE49-F238E27FC236}">
                <a16:creationId xmlns:a16="http://schemas.microsoft.com/office/drawing/2014/main" id="{2C943E0E-8008-4700-C857-DCE6BEDE26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2936" y="1816871"/>
            <a:ext cx="914400" cy="914400"/>
          </a:xfrm>
          <a:prstGeom prst="rect">
            <a:avLst/>
          </a:prstGeom>
        </p:spPr>
      </p:pic>
      <p:pic>
        <p:nvPicPr>
          <p:cNvPr id="40" name="Grafik 39" descr="Basketball mit einfarbiger Füllung">
            <a:extLst>
              <a:ext uri="{FF2B5EF4-FFF2-40B4-BE49-F238E27FC236}">
                <a16:creationId xmlns:a16="http://schemas.microsoft.com/office/drawing/2014/main" id="{C17C0C19-6CA9-DED8-35BA-BCBA7AF71D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67986" y="1816871"/>
            <a:ext cx="914400" cy="914400"/>
          </a:xfrm>
          <a:prstGeom prst="rect">
            <a:avLst/>
          </a:prstGeom>
        </p:spPr>
      </p:pic>
      <p:pic>
        <p:nvPicPr>
          <p:cNvPr id="41" name="Grafik 40" descr="Badminton mit einfarbiger Füllung">
            <a:extLst>
              <a:ext uri="{FF2B5EF4-FFF2-40B4-BE49-F238E27FC236}">
                <a16:creationId xmlns:a16="http://schemas.microsoft.com/office/drawing/2014/main" id="{FA4D1A38-84DD-8225-5A94-6E48D352E5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35748" y="1816871"/>
            <a:ext cx="914400" cy="914400"/>
          </a:xfrm>
          <a:prstGeom prst="rect">
            <a:avLst/>
          </a:prstGeom>
        </p:spPr>
      </p:pic>
      <p:pic>
        <p:nvPicPr>
          <p:cNvPr id="42" name="Grafik 41" descr="Tischtennisschläger und -ball mit einfarbiger Füllung">
            <a:extLst>
              <a:ext uri="{FF2B5EF4-FFF2-40B4-BE49-F238E27FC236}">
                <a16:creationId xmlns:a16="http://schemas.microsoft.com/office/drawing/2014/main" id="{F5831941-601E-6183-B900-7E9995D071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3130" y="3814805"/>
            <a:ext cx="914400" cy="914400"/>
          </a:xfrm>
          <a:prstGeom prst="rect">
            <a:avLst/>
          </a:prstGeom>
        </p:spPr>
      </p:pic>
      <p:pic>
        <p:nvPicPr>
          <p:cNvPr id="43" name="Grafik 42" descr="Kampfsport mit einfarbiger Füllung">
            <a:extLst>
              <a:ext uri="{FF2B5EF4-FFF2-40B4-BE49-F238E27FC236}">
                <a16:creationId xmlns:a16="http://schemas.microsoft.com/office/drawing/2014/main" id="{D4736F55-EDA3-F75E-13EF-A6D97DE692B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99874" y="5934299"/>
            <a:ext cx="914400" cy="914400"/>
          </a:xfrm>
          <a:prstGeom prst="rect">
            <a:avLst/>
          </a:prstGeom>
        </p:spPr>
      </p:pic>
      <p:pic>
        <p:nvPicPr>
          <p:cNvPr id="46" name="Grafik 45" descr="Medaille mit einfarbiger Füllung">
            <a:extLst>
              <a:ext uri="{FF2B5EF4-FFF2-40B4-BE49-F238E27FC236}">
                <a16:creationId xmlns:a16="http://schemas.microsoft.com/office/drawing/2014/main" id="{34667C16-4291-DEFF-FE20-DFBE604808C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39969" y="7990549"/>
            <a:ext cx="914400" cy="914400"/>
          </a:xfrm>
          <a:prstGeom prst="rect">
            <a:avLst/>
          </a:prstGeom>
        </p:spPr>
      </p:pic>
      <p:pic>
        <p:nvPicPr>
          <p:cNvPr id="48" name="Grafik 47" descr="Trophäe mit einfarbiger Füllung">
            <a:extLst>
              <a:ext uri="{FF2B5EF4-FFF2-40B4-BE49-F238E27FC236}">
                <a16:creationId xmlns:a16="http://schemas.microsoft.com/office/drawing/2014/main" id="{0BCD6A3B-1AF2-93FE-BF5C-CA1FD2905BE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206886" y="7990549"/>
            <a:ext cx="914400" cy="914400"/>
          </a:xfrm>
          <a:prstGeom prst="rect">
            <a:avLst/>
          </a:prstGeom>
        </p:spPr>
      </p:pic>
      <p:pic>
        <p:nvPicPr>
          <p:cNvPr id="54" name="Grafik 53" descr="Feuerwerk mit einfarbiger Füllung">
            <a:extLst>
              <a:ext uri="{FF2B5EF4-FFF2-40B4-BE49-F238E27FC236}">
                <a16:creationId xmlns:a16="http://schemas.microsoft.com/office/drawing/2014/main" id="{A7931603-D293-8472-93A2-9D813782C3F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72094" y="7990549"/>
            <a:ext cx="914400" cy="914400"/>
          </a:xfrm>
          <a:prstGeom prst="rect">
            <a:avLst/>
          </a:prstGeom>
        </p:spPr>
      </p:pic>
      <p:pic>
        <p:nvPicPr>
          <p:cNvPr id="56" name="Grafik 55" descr="Luftballons mit einfarbiger Füllung">
            <a:extLst>
              <a:ext uri="{FF2B5EF4-FFF2-40B4-BE49-F238E27FC236}">
                <a16:creationId xmlns:a16="http://schemas.microsoft.com/office/drawing/2014/main" id="{D9CB3BCD-61DD-F783-85F2-CAB4AF9D926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335748" y="7990549"/>
            <a:ext cx="914400" cy="914400"/>
          </a:xfrm>
          <a:prstGeom prst="rect">
            <a:avLst/>
          </a:prstGeom>
        </p:spPr>
      </p:pic>
      <p:pic>
        <p:nvPicPr>
          <p:cNvPr id="66" name="Grafik 65" descr="Tennisschläger und -ball mit einfarbiger Füllung">
            <a:extLst>
              <a:ext uri="{FF2B5EF4-FFF2-40B4-BE49-F238E27FC236}">
                <a16:creationId xmlns:a16="http://schemas.microsoft.com/office/drawing/2014/main" id="{E56D6FD8-589A-E79A-DB7F-EB8AE2B74B42}"/>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199874" y="3814805"/>
            <a:ext cx="914400" cy="914400"/>
          </a:xfrm>
          <a:prstGeom prst="rect">
            <a:avLst/>
          </a:prstGeom>
        </p:spPr>
      </p:pic>
      <p:pic>
        <p:nvPicPr>
          <p:cNvPr id="68" name="Grafik 67" descr="Kurzhantel mit einfarbiger Füllung">
            <a:extLst>
              <a:ext uri="{FF2B5EF4-FFF2-40B4-BE49-F238E27FC236}">
                <a16:creationId xmlns:a16="http://schemas.microsoft.com/office/drawing/2014/main" id="{4D564CD1-4BA9-A98E-8B8C-E4FABA3FE91A}"/>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39339" y="5934299"/>
            <a:ext cx="914400" cy="914400"/>
          </a:xfrm>
          <a:prstGeom prst="rect">
            <a:avLst/>
          </a:prstGeom>
        </p:spPr>
      </p:pic>
      <p:pic>
        <p:nvPicPr>
          <p:cNvPr id="74" name="Grafik 73" descr="Turner: Ringe mit einfarbiger Füllung">
            <a:extLst>
              <a:ext uri="{FF2B5EF4-FFF2-40B4-BE49-F238E27FC236}">
                <a16:creationId xmlns:a16="http://schemas.microsoft.com/office/drawing/2014/main" id="{29EC7DE3-13E2-018B-0D6E-E54C91B812E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767986" y="5934299"/>
            <a:ext cx="914400" cy="914400"/>
          </a:xfrm>
          <a:prstGeom prst="rect">
            <a:avLst/>
          </a:prstGeom>
        </p:spPr>
      </p:pic>
      <p:pic>
        <p:nvPicPr>
          <p:cNvPr id="78" name="Grafik 77" descr="Tanzen mit einfarbiger Füllung">
            <a:extLst>
              <a:ext uri="{FF2B5EF4-FFF2-40B4-BE49-F238E27FC236}">
                <a16:creationId xmlns:a16="http://schemas.microsoft.com/office/drawing/2014/main" id="{4E648643-C77E-4F95-051D-89527F5ED716}"/>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335748" y="5934299"/>
            <a:ext cx="914400" cy="914400"/>
          </a:xfrm>
          <a:prstGeom prst="rect">
            <a:avLst/>
          </a:prstGeom>
        </p:spPr>
      </p:pic>
      <p:pic>
        <p:nvPicPr>
          <p:cNvPr id="83" name="Grafik 82" descr="Hürde mit einfarbiger Füllung">
            <a:extLst>
              <a:ext uri="{FF2B5EF4-FFF2-40B4-BE49-F238E27FC236}">
                <a16:creationId xmlns:a16="http://schemas.microsoft.com/office/drawing/2014/main" id="{A4178DF8-B2BB-A324-84CF-15D6EF5BA762}"/>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335748" y="3878049"/>
            <a:ext cx="914400" cy="914400"/>
          </a:xfrm>
          <a:prstGeom prst="rect">
            <a:avLst/>
          </a:prstGeom>
        </p:spPr>
      </p:pic>
    </p:spTree>
    <p:extLst>
      <p:ext uri="{BB962C8B-B14F-4D97-AF65-F5344CB8AC3E}">
        <p14:creationId xmlns:p14="http://schemas.microsoft.com/office/powerpoint/2010/main" val="121259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622080-C28A-C55A-8635-ADEAA3917EDF}"/>
              </a:ext>
            </a:extLst>
          </p:cNvPr>
          <p:cNvSpPr>
            <a:spLocks noGrp="1"/>
          </p:cNvSpPr>
          <p:nvPr>
            <p:ph type="title"/>
          </p:nvPr>
        </p:nvSpPr>
        <p:spPr/>
        <p:txBody>
          <a:bodyPr/>
          <a:lstStyle/>
          <a:p>
            <a:r>
              <a:rPr lang="de-DE" dirty="0"/>
              <a:t>3. WÄHLE EIN CLIPART</a:t>
            </a:r>
          </a:p>
        </p:txBody>
      </p:sp>
      <p:pic>
        <p:nvPicPr>
          <p:cNvPr id="18" name="Grafik 17">
            <a:extLst>
              <a:ext uri="{FF2B5EF4-FFF2-40B4-BE49-F238E27FC236}">
                <a16:creationId xmlns:a16="http://schemas.microsoft.com/office/drawing/2014/main" id="{BDB4B181-A072-DAF9-95B8-4913E6C4CFE7}"/>
              </a:ext>
            </a:extLst>
          </p:cNvPr>
          <p:cNvPicPr>
            <a:picLocks noChangeAspect="1"/>
          </p:cNvPicPr>
          <p:nvPr/>
        </p:nvPicPr>
        <p:blipFill>
          <a:blip r:embed="rId2"/>
          <a:stretch>
            <a:fillRect/>
          </a:stretch>
        </p:blipFill>
        <p:spPr>
          <a:xfrm>
            <a:off x="599487" y="3317056"/>
            <a:ext cx="1001297" cy="968079"/>
          </a:xfrm>
          <a:prstGeom prst="rect">
            <a:avLst/>
          </a:prstGeom>
        </p:spPr>
      </p:pic>
      <p:pic>
        <p:nvPicPr>
          <p:cNvPr id="20" name="Grafik 19">
            <a:extLst>
              <a:ext uri="{FF2B5EF4-FFF2-40B4-BE49-F238E27FC236}">
                <a16:creationId xmlns:a16="http://schemas.microsoft.com/office/drawing/2014/main" id="{DB93C19D-69F1-1BFD-508D-2E1892B91E27}"/>
              </a:ext>
            </a:extLst>
          </p:cNvPr>
          <p:cNvPicPr>
            <a:picLocks noChangeAspect="1"/>
          </p:cNvPicPr>
          <p:nvPr/>
        </p:nvPicPr>
        <p:blipFill>
          <a:blip r:embed="rId3"/>
          <a:stretch>
            <a:fillRect/>
          </a:stretch>
        </p:blipFill>
        <p:spPr>
          <a:xfrm>
            <a:off x="631087" y="1831190"/>
            <a:ext cx="938098" cy="895618"/>
          </a:xfrm>
          <a:prstGeom prst="rect">
            <a:avLst/>
          </a:prstGeom>
        </p:spPr>
      </p:pic>
      <p:pic>
        <p:nvPicPr>
          <p:cNvPr id="22" name="Grafik 21">
            <a:extLst>
              <a:ext uri="{FF2B5EF4-FFF2-40B4-BE49-F238E27FC236}">
                <a16:creationId xmlns:a16="http://schemas.microsoft.com/office/drawing/2014/main" id="{951E0CC1-427D-3822-BFC8-F60AECB0ED09}"/>
              </a:ext>
            </a:extLst>
          </p:cNvPr>
          <p:cNvPicPr>
            <a:picLocks noChangeAspect="1"/>
          </p:cNvPicPr>
          <p:nvPr/>
        </p:nvPicPr>
        <p:blipFill>
          <a:blip r:embed="rId4"/>
          <a:stretch>
            <a:fillRect/>
          </a:stretch>
        </p:blipFill>
        <p:spPr>
          <a:xfrm>
            <a:off x="2295653" y="1831190"/>
            <a:ext cx="722841" cy="895618"/>
          </a:xfrm>
          <a:prstGeom prst="rect">
            <a:avLst/>
          </a:prstGeom>
        </p:spPr>
      </p:pic>
      <p:pic>
        <p:nvPicPr>
          <p:cNvPr id="24" name="Grafik 23">
            <a:extLst>
              <a:ext uri="{FF2B5EF4-FFF2-40B4-BE49-F238E27FC236}">
                <a16:creationId xmlns:a16="http://schemas.microsoft.com/office/drawing/2014/main" id="{C72CD29A-E334-EE78-1A47-4D3E5BEF9F30}"/>
              </a:ext>
            </a:extLst>
          </p:cNvPr>
          <p:cNvPicPr>
            <a:picLocks noChangeAspect="1"/>
          </p:cNvPicPr>
          <p:nvPr/>
        </p:nvPicPr>
        <p:blipFill>
          <a:blip r:embed="rId5"/>
          <a:stretch>
            <a:fillRect/>
          </a:stretch>
        </p:blipFill>
        <p:spPr>
          <a:xfrm>
            <a:off x="2244173" y="5322221"/>
            <a:ext cx="825799" cy="187682"/>
          </a:xfrm>
          <a:prstGeom prst="rect">
            <a:avLst/>
          </a:prstGeom>
        </p:spPr>
      </p:pic>
      <p:pic>
        <p:nvPicPr>
          <p:cNvPr id="26" name="Grafik 25">
            <a:extLst>
              <a:ext uri="{FF2B5EF4-FFF2-40B4-BE49-F238E27FC236}">
                <a16:creationId xmlns:a16="http://schemas.microsoft.com/office/drawing/2014/main" id="{AC48D31B-7770-4B66-C4A3-B5B8794F175C}"/>
              </a:ext>
            </a:extLst>
          </p:cNvPr>
          <p:cNvPicPr>
            <a:picLocks noChangeAspect="1"/>
          </p:cNvPicPr>
          <p:nvPr/>
        </p:nvPicPr>
        <p:blipFill>
          <a:blip r:embed="rId6"/>
          <a:stretch>
            <a:fillRect/>
          </a:stretch>
        </p:blipFill>
        <p:spPr>
          <a:xfrm rot="5400000">
            <a:off x="631087" y="4853172"/>
            <a:ext cx="938098" cy="938098"/>
          </a:xfrm>
          <a:prstGeom prst="rect">
            <a:avLst/>
          </a:prstGeom>
        </p:spPr>
      </p:pic>
      <p:pic>
        <p:nvPicPr>
          <p:cNvPr id="28" name="Grafik 27">
            <a:extLst>
              <a:ext uri="{FF2B5EF4-FFF2-40B4-BE49-F238E27FC236}">
                <a16:creationId xmlns:a16="http://schemas.microsoft.com/office/drawing/2014/main" id="{E2BF4706-6013-B27E-FC2B-777FC8D110D8}"/>
              </a:ext>
            </a:extLst>
          </p:cNvPr>
          <p:cNvPicPr>
            <a:picLocks noChangeAspect="1"/>
          </p:cNvPicPr>
          <p:nvPr/>
        </p:nvPicPr>
        <p:blipFill>
          <a:blip r:embed="rId7"/>
          <a:stretch>
            <a:fillRect/>
          </a:stretch>
        </p:blipFill>
        <p:spPr>
          <a:xfrm>
            <a:off x="2194003" y="3328171"/>
            <a:ext cx="997224" cy="956964"/>
          </a:xfrm>
          <a:prstGeom prst="rect">
            <a:avLst/>
          </a:prstGeom>
        </p:spPr>
      </p:pic>
      <p:pic>
        <p:nvPicPr>
          <p:cNvPr id="30" name="Grafik 29">
            <a:extLst>
              <a:ext uri="{FF2B5EF4-FFF2-40B4-BE49-F238E27FC236}">
                <a16:creationId xmlns:a16="http://schemas.microsoft.com/office/drawing/2014/main" id="{3DDFCAC7-866B-92D9-9D98-9BFC7765C86C}"/>
              </a:ext>
            </a:extLst>
          </p:cNvPr>
          <p:cNvPicPr>
            <a:picLocks noChangeAspect="1"/>
          </p:cNvPicPr>
          <p:nvPr/>
        </p:nvPicPr>
        <p:blipFill>
          <a:blip r:embed="rId8"/>
          <a:stretch>
            <a:fillRect/>
          </a:stretch>
        </p:blipFill>
        <p:spPr>
          <a:xfrm>
            <a:off x="5363309" y="1806031"/>
            <a:ext cx="863604" cy="967956"/>
          </a:xfrm>
          <a:prstGeom prst="rect">
            <a:avLst/>
          </a:prstGeom>
        </p:spPr>
      </p:pic>
      <p:pic>
        <p:nvPicPr>
          <p:cNvPr id="32" name="Grafik 31">
            <a:extLst>
              <a:ext uri="{FF2B5EF4-FFF2-40B4-BE49-F238E27FC236}">
                <a16:creationId xmlns:a16="http://schemas.microsoft.com/office/drawing/2014/main" id="{25895849-2265-0A8B-E547-8CCC9A7F86A7}"/>
              </a:ext>
            </a:extLst>
          </p:cNvPr>
          <p:cNvPicPr>
            <a:picLocks noChangeAspect="1"/>
          </p:cNvPicPr>
          <p:nvPr/>
        </p:nvPicPr>
        <p:blipFill>
          <a:blip r:embed="rId9"/>
          <a:stretch>
            <a:fillRect/>
          </a:stretch>
        </p:blipFill>
        <p:spPr>
          <a:xfrm>
            <a:off x="3852334" y="1791988"/>
            <a:ext cx="753762" cy="996042"/>
          </a:xfrm>
          <a:prstGeom prst="rect">
            <a:avLst/>
          </a:prstGeom>
        </p:spPr>
      </p:pic>
      <p:sp>
        <p:nvSpPr>
          <p:cNvPr id="41" name="Abgerundetes Rechteck 40">
            <a:extLst>
              <a:ext uri="{FF2B5EF4-FFF2-40B4-BE49-F238E27FC236}">
                <a16:creationId xmlns:a16="http://schemas.microsoft.com/office/drawing/2014/main" id="{95C43728-9734-C75D-C0CD-16C08D53C268}"/>
              </a:ext>
            </a:extLst>
          </p:cNvPr>
          <p:cNvSpPr/>
          <p:nvPr/>
        </p:nvSpPr>
        <p:spPr>
          <a:xfrm>
            <a:off x="565984" y="1744847"/>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32BD1CD9-2208-317E-6B16-E8BEE97A622D}"/>
              </a:ext>
            </a:extLst>
          </p:cNvPr>
          <p:cNvSpPr/>
          <p:nvPr/>
        </p:nvSpPr>
        <p:spPr>
          <a:xfrm>
            <a:off x="2122922" y="1744847"/>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62513A6C-373C-FBC5-3A13-D1F9E05B05E8}"/>
              </a:ext>
            </a:extLst>
          </p:cNvPr>
          <p:cNvSpPr/>
          <p:nvPr/>
        </p:nvSpPr>
        <p:spPr>
          <a:xfrm>
            <a:off x="3691034" y="1744847"/>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1A84B26B-99B8-378D-7B9C-D55777F7C913}"/>
              </a:ext>
            </a:extLst>
          </p:cNvPr>
          <p:cNvSpPr/>
          <p:nvPr/>
        </p:nvSpPr>
        <p:spPr>
          <a:xfrm>
            <a:off x="5258796" y="1744847"/>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9DA8D31F-123E-4373-1F11-AF66F695AF0D}"/>
              </a:ext>
            </a:extLst>
          </p:cNvPr>
          <p:cNvSpPr/>
          <p:nvPr/>
        </p:nvSpPr>
        <p:spPr>
          <a:xfrm>
            <a:off x="565984" y="3266944"/>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B40D2AAF-4CD9-D717-D8B3-B64292FDC036}"/>
              </a:ext>
            </a:extLst>
          </p:cNvPr>
          <p:cNvSpPr/>
          <p:nvPr/>
        </p:nvSpPr>
        <p:spPr>
          <a:xfrm>
            <a:off x="2122922" y="3266944"/>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extLst>
              <a:ext uri="{FF2B5EF4-FFF2-40B4-BE49-F238E27FC236}">
                <a16:creationId xmlns:a16="http://schemas.microsoft.com/office/drawing/2014/main" id="{037FBA60-3D7D-FE44-3E4D-7F5FED3604D4}"/>
              </a:ext>
            </a:extLst>
          </p:cNvPr>
          <p:cNvSpPr/>
          <p:nvPr/>
        </p:nvSpPr>
        <p:spPr>
          <a:xfrm>
            <a:off x="3691034" y="3266944"/>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extLst>
              <a:ext uri="{FF2B5EF4-FFF2-40B4-BE49-F238E27FC236}">
                <a16:creationId xmlns:a16="http://schemas.microsoft.com/office/drawing/2014/main" id="{6C484A69-EA20-4C67-BB5E-471BC6031B25}"/>
              </a:ext>
            </a:extLst>
          </p:cNvPr>
          <p:cNvSpPr/>
          <p:nvPr/>
        </p:nvSpPr>
        <p:spPr>
          <a:xfrm>
            <a:off x="5258796" y="3266944"/>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extLst>
              <a:ext uri="{FF2B5EF4-FFF2-40B4-BE49-F238E27FC236}">
                <a16:creationId xmlns:a16="http://schemas.microsoft.com/office/drawing/2014/main" id="{8C685034-9521-4307-700B-941C8CBE365D}"/>
              </a:ext>
            </a:extLst>
          </p:cNvPr>
          <p:cNvSpPr/>
          <p:nvPr/>
        </p:nvSpPr>
        <p:spPr>
          <a:xfrm>
            <a:off x="565984" y="4789041"/>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extLst>
              <a:ext uri="{FF2B5EF4-FFF2-40B4-BE49-F238E27FC236}">
                <a16:creationId xmlns:a16="http://schemas.microsoft.com/office/drawing/2014/main" id="{D5D336B9-B907-86C1-84B4-86F9F9FEC737}"/>
              </a:ext>
            </a:extLst>
          </p:cNvPr>
          <p:cNvSpPr/>
          <p:nvPr/>
        </p:nvSpPr>
        <p:spPr>
          <a:xfrm>
            <a:off x="2122922" y="4789041"/>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extLst>
              <a:ext uri="{FF2B5EF4-FFF2-40B4-BE49-F238E27FC236}">
                <a16:creationId xmlns:a16="http://schemas.microsoft.com/office/drawing/2014/main" id="{1E3E17D7-955F-322C-92AF-14AF44866E30}"/>
              </a:ext>
            </a:extLst>
          </p:cNvPr>
          <p:cNvSpPr/>
          <p:nvPr/>
        </p:nvSpPr>
        <p:spPr>
          <a:xfrm>
            <a:off x="3691034" y="4789041"/>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extLst>
              <a:ext uri="{FF2B5EF4-FFF2-40B4-BE49-F238E27FC236}">
                <a16:creationId xmlns:a16="http://schemas.microsoft.com/office/drawing/2014/main" id="{F2C1AA57-0888-9219-257A-116C495FFAD5}"/>
              </a:ext>
            </a:extLst>
          </p:cNvPr>
          <p:cNvSpPr/>
          <p:nvPr/>
        </p:nvSpPr>
        <p:spPr>
          <a:xfrm>
            <a:off x="5258796" y="4789041"/>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EC9554DC-20FC-A329-F4F0-AA9061354D0C}"/>
              </a:ext>
            </a:extLst>
          </p:cNvPr>
          <p:cNvSpPr/>
          <p:nvPr/>
        </p:nvSpPr>
        <p:spPr>
          <a:xfrm>
            <a:off x="565984" y="6311138"/>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BAAC8AD6-0A72-4C7A-6DD6-00EF99022AE3}"/>
              </a:ext>
            </a:extLst>
          </p:cNvPr>
          <p:cNvSpPr/>
          <p:nvPr/>
        </p:nvSpPr>
        <p:spPr>
          <a:xfrm>
            <a:off x="2122922" y="6311138"/>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FAE9D7F8-76D5-D611-4107-DF646B0C5E6A}"/>
              </a:ext>
            </a:extLst>
          </p:cNvPr>
          <p:cNvSpPr/>
          <p:nvPr/>
        </p:nvSpPr>
        <p:spPr>
          <a:xfrm>
            <a:off x="3691034" y="6311138"/>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4C196310-D888-1997-EC2A-99131A17B401}"/>
              </a:ext>
            </a:extLst>
          </p:cNvPr>
          <p:cNvSpPr/>
          <p:nvPr/>
        </p:nvSpPr>
        <p:spPr>
          <a:xfrm>
            <a:off x="5258796" y="6311138"/>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Abgerundetes Rechteck 72">
            <a:extLst>
              <a:ext uri="{FF2B5EF4-FFF2-40B4-BE49-F238E27FC236}">
                <a16:creationId xmlns:a16="http://schemas.microsoft.com/office/drawing/2014/main" id="{22B48736-39CE-D00F-190D-DA10A83A8511}"/>
              </a:ext>
            </a:extLst>
          </p:cNvPr>
          <p:cNvSpPr/>
          <p:nvPr/>
        </p:nvSpPr>
        <p:spPr>
          <a:xfrm>
            <a:off x="565984" y="7833235"/>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Abgerundetes Rechteck 73">
            <a:extLst>
              <a:ext uri="{FF2B5EF4-FFF2-40B4-BE49-F238E27FC236}">
                <a16:creationId xmlns:a16="http://schemas.microsoft.com/office/drawing/2014/main" id="{5F72D0E8-B7D9-F5D7-4450-234D0A5355D4}"/>
              </a:ext>
            </a:extLst>
          </p:cNvPr>
          <p:cNvSpPr/>
          <p:nvPr/>
        </p:nvSpPr>
        <p:spPr>
          <a:xfrm>
            <a:off x="2122922" y="7833235"/>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Abgerundetes Rechteck 74">
            <a:extLst>
              <a:ext uri="{FF2B5EF4-FFF2-40B4-BE49-F238E27FC236}">
                <a16:creationId xmlns:a16="http://schemas.microsoft.com/office/drawing/2014/main" id="{0F67DA28-6028-5A43-7FF9-C78475F30CDB}"/>
              </a:ext>
            </a:extLst>
          </p:cNvPr>
          <p:cNvSpPr/>
          <p:nvPr/>
        </p:nvSpPr>
        <p:spPr>
          <a:xfrm>
            <a:off x="3691034" y="7833235"/>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Abgerundetes Rechteck 75">
            <a:extLst>
              <a:ext uri="{FF2B5EF4-FFF2-40B4-BE49-F238E27FC236}">
                <a16:creationId xmlns:a16="http://schemas.microsoft.com/office/drawing/2014/main" id="{1B78764C-15B1-40EF-60EB-D74B7E875B50}"/>
              </a:ext>
            </a:extLst>
          </p:cNvPr>
          <p:cNvSpPr/>
          <p:nvPr/>
        </p:nvSpPr>
        <p:spPr>
          <a:xfrm>
            <a:off x="5258796" y="7833235"/>
            <a:ext cx="1068305" cy="106830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9" name="Grafik 78">
            <a:extLst>
              <a:ext uri="{FF2B5EF4-FFF2-40B4-BE49-F238E27FC236}">
                <a16:creationId xmlns:a16="http://schemas.microsoft.com/office/drawing/2014/main" id="{B45C961E-6F76-B315-BD98-3A50377CABC2}"/>
              </a:ext>
            </a:extLst>
          </p:cNvPr>
          <p:cNvPicPr>
            <a:picLocks noChangeAspect="1"/>
          </p:cNvPicPr>
          <p:nvPr/>
        </p:nvPicPr>
        <p:blipFill>
          <a:blip r:embed="rId10"/>
          <a:stretch>
            <a:fillRect/>
          </a:stretch>
        </p:blipFill>
        <p:spPr>
          <a:xfrm>
            <a:off x="3749485" y="8068475"/>
            <a:ext cx="927816" cy="597820"/>
          </a:xfrm>
          <a:prstGeom prst="rect">
            <a:avLst/>
          </a:prstGeom>
        </p:spPr>
      </p:pic>
      <p:pic>
        <p:nvPicPr>
          <p:cNvPr id="83" name="Grafik 82">
            <a:extLst>
              <a:ext uri="{FF2B5EF4-FFF2-40B4-BE49-F238E27FC236}">
                <a16:creationId xmlns:a16="http://schemas.microsoft.com/office/drawing/2014/main" id="{DAF5885A-4AD6-593D-988D-56AD667924EC}"/>
              </a:ext>
            </a:extLst>
          </p:cNvPr>
          <p:cNvPicPr>
            <a:picLocks noChangeAspect="1"/>
          </p:cNvPicPr>
          <p:nvPr/>
        </p:nvPicPr>
        <p:blipFill>
          <a:blip r:embed="rId11"/>
          <a:stretch>
            <a:fillRect/>
          </a:stretch>
        </p:blipFill>
        <p:spPr>
          <a:xfrm>
            <a:off x="5517813" y="7986937"/>
            <a:ext cx="596792" cy="343804"/>
          </a:xfrm>
          <a:prstGeom prst="rect">
            <a:avLst/>
          </a:prstGeom>
        </p:spPr>
      </p:pic>
      <p:pic>
        <p:nvPicPr>
          <p:cNvPr id="84" name="Grafik 83">
            <a:extLst>
              <a:ext uri="{FF2B5EF4-FFF2-40B4-BE49-F238E27FC236}">
                <a16:creationId xmlns:a16="http://schemas.microsoft.com/office/drawing/2014/main" id="{5D29F507-E175-4327-1073-C8FF19CDFE99}"/>
              </a:ext>
            </a:extLst>
          </p:cNvPr>
          <p:cNvPicPr>
            <a:picLocks noChangeAspect="1"/>
          </p:cNvPicPr>
          <p:nvPr/>
        </p:nvPicPr>
        <p:blipFill>
          <a:blip r:embed="rId12"/>
          <a:stretch>
            <a:fillRect/>
          </a:stretch>
        </p:blipFill>
        <p:spPr>
          <a:xfrm>
            <a:off x="5572951" y="8465533"/>
            <a:ext cx="486515" cy="343804"/>
          </a:xfrm>
          <a:prstGeom prst="rect">
            <a:avLst/>
          </a:prstGeom>
        </p:spPr>
      </p:pic>
      <p:pic>
        <p:nvPicPr>
          <p:cNvPr id="85" name="Grafik 84">
            <a:extLst>
              <a:ext uri="{FF2B5EF4-FFF2-40B4-BE49-F238E27FC236}">
                <a16:creationId xmlns:a16="http://schemas.microsoft.com/office/drawing/2014/main" id="{53C16AA1-9447-DD77-8B44-696E9B673069}"/>
              </a:ext>
            </a:extLst>
          </p:cNvPr>
          <p:cNvPicPr>
            <a:picLocks noChangeAspect="1"/>
          </p:cNvPicPr>
          <p:nvPr/>
        </p:nvPicPr>
        <p:blipFill>
          <a:blip r:embed="rId13"/>
          <a:stretch>
            <a:fillRect/>
          </a:stretch>
        </p:blipFill>
        <p:spPr>
          <a:xfrm>
            <a:off x="658183" y="7925434"/>
            <a:ext cx="883903" cy="883903"/>
          </a:xfrm>
          <a:prstGeom prst="rect">
            <a:avLst/>
          </a:prstGeom>
        </p:spPr>
      </p:pic>
      <p:pic>
        <p:nvPicPr>
          <p:cNvPr id="5" name="Grafik 4">
            <a:extLst>
              <a:ext uri="{FF2B5EF4-FFF2-40B4-BE49-F238E27FC236}">
                <a16:creationId xmlns:a16="http://schemas.microsoft.com/office/drawing/2014/main" id="{45DE57B2-448E-9D00-2DA7-32B50578D5AF}"/>
              </a:ext>
            </a:extLst>
          </p:cNvPr>
          <p:cNvPicPr>
            <a:picLocks noChangeAspect="1"/>
          </p:cNvPicPr>
          <p:nvPr/>
        </p:nvPicPr>
        <p:blipFill>
          <a:blip r:embed="rId14"/>
          <a:stretch>
            <a:fillRect/>
          </a:stretch>
        </p:blipFill>
        <p:spPr>
          <a:xfrm>
            <a:off x="5344314" y="3336070"/>
            <a:ext cx="897268" cy="893664"/>
          </a:xfrm>
          <a:prstGeom prst="rect">
            <a:avLst/>
          </a:prstGeom>
        </p:spPr>
      </p:pic>
      <p:pic>
        <p:nvPicPr>
          <p:cNvPr id="9" name="Grafik 8">
            <a:extLst>
              <a:ext uri="{FF2B5EF4-FFF2-40B4-BE49-F238E27FC236}">
                <a16:creationId xmlns:a16="http://schemas.microsoft.com/office/drawing/2014/main" id="{2492CCA6-FC23-E497-6175-93AD543AAF16}"/>
              </a:ext>
            </a:extLst>
          </p:cNvPr>
          <p:cNvPicPr>
            <a:picLocks noChangeAspect="1"/>
          </p:cNvPicPr>
          <p:nvPr/>
        </p:nvPicPr>
        <p:blipFill>
          <a:blip r:embed="rId15"/>
          <a:stretch>
            <a:fillRect/>
          </a:stretch>
        </p:blipFill>
        <p:spPr>
          <a:xfrm>
            <a:off x="3749485" y="6416796"/>
            <a:ext cx="915044" cy="862816"/>
          </a:xfrm>
          <a:prstGeom prst="rect">
            <a:avLst/>
          </a:prstGeom>
        </p:spPr>
      </p:pic>
      <p:pic>
        <p:nvPicPr>
          <p:cNvPr id="13" name="Grafik 12">
            <a:extLst>
              <a:ext uri="{FF2B5EF4-FFF2-40B4-BE49-F238E27FC236}">
                <a16:creationId xmlns:a16="http://schemas.microsoft.com/office/drawing/2014/main" id="{D2967A78-935E-B0DD-6AEC-946CE08808D7}"/>
              </a:ext>
            </a:extLst>
          </p:cNvPr>
          <p:cNvPicPr>
            <a:picLocks noChangeAspect="1"/>
          </p:cNvPicPr>
          <p:nvPr/>
        </p:nvPicPr>
        <p:blipFill>
          <a:blip r:embed="rId16"/>
          <a:stretch>
            <a:fillRect/>
          </a:stretch>
        </p:blipFill>
        <p:spPr>
          <a:xfrm>
            <a:off x="745489" y="6382991"/>
            <a:ext cx="617220" cy="896620"/>
          </a:xfrm>
          <a:prstGeom prst="rect">
            <a:avLst/>
          </a:prstGeom>
        </p:spPr>
      </p:pic>
      <p:pic>
        <p:nvPicPr>
          <p:cNvPr id="17" name="Grafik 16">
            <a:extLst>
              <a:ext uri="{FF2B5EF4-FFF2-40B4-BE49-F238E27FC236}">
                <a16:creationId xmlns:a16="http://schemas.microsoft.com/office/drawing/2014/main" id="{751FB5CF-9C48-6FC0-3253-2436ED82749E}"/>
              </a:ext>
            </a:extLst>
          </p:cNvPr>
          <p:cNvPicPr>
            <a:picLocks noChangeAspect="1"/>
          </p:cNvPicPr>
          <p:nvPr/>
        </p:nvPicPr>
        <p:blipFill>
          <a:blip r:embed="rId17"/>
          <a:stretch>
            <a:fillRect/>
          </a:stretch>
        </p:blipFill>
        <p:spPr>
          <a:xfrm>
            <a:off x="2467721" y="6400128"/>
            <a:ext cx="378701" cy="879483"/>
          </a:xfrm>
          <a:prstGeom prst="rect">
            <a:avLst/>
          </a:prstGeom>
        </p:spPr>
      </p:pic>
      <p:pic>
        <p:nvPicPr>
          <p:cNvPr id="21" name="Grafik 20">
            <a:extLst>
              <a:ext uri="{FF2B5EF4-FFF2-40B4-BE49-F238E27FC236}">
                <a16:creationId xmlns:a16="http://schemas.microsoft.com/office/drawing/2014/main" id="{F27B5427-12CB-3A44-4320-B03CF3B3ED50}"/>
              </a:ext>
            </a:extLst>
          </p:cNvPr>
          <p:cNvPicPr>
            <a:picLocks noChangeAspect="1"/>
          </p:cNvPicPr>
          <p:nvPr/>
        </p:nvPicPr>
        <p:blipFill>
          <a:blip r:embed="rId18"/>
          <a:stretch>
            <a:fillRect/>
          </a:stretch>
        </p:blipFill>
        <p:spPr>
          <a:xfrm>
            <a:off x="5205612" y="4732307"/>
            <a:ext cx="1174672" cy="1174672"/>
          </a:xfrm>
          <a:prstGeom prst="rect">
            <a:avLst/>
          </a:prstGeom>
        </p:spPr>
      </p:pic>
      <p:pic>
        <p:nvPicPr>
          <p:cNvPr id="25" name="Grafik 24">
            <a:extLst>
              <a:ext uri="{FF2B5EF4-FFF2-40B4-BE49-F238E27FC236}">
                <a16:creationId xmlns:a16="http://schemas.microsoft.com/office/drawing/2014/main" id="{57FD98C0-1E87-7449-DAA5-8276B24299CB}"/>
              </a:ext>
            </a:extLst>
          </p:cNvPr>
          <p:cNvPicPr>
            <a:picLocks noChangeAspect="1"/>
          </p:cNvPicPr>
          <p:nvPr/>
        </p:nvPicPr>
        <p:blipFill>
          <a:blip r:embed="rId19"/>
          <a:stretch>
            <a:fillRect/>
          </a:stretch>
        </p:blipFill>
        <p:spPr>
          <a:xfrm>
            <a:off x="3768374" y="4945884"/>
            <a:ext cx="891130" cy="747518"/>
          </a:xfrm>
          <a:prstGeom prst="rect">
            <a:avLst/>
          </a:prstGeom>
        </p:spPr>
      </p:pic>
      <p:pic>
        <p:nvPicPr>
          <p:cNvPr id="52" name="Grafik 51">
            <a:extLst>
              <a:ext uri="{FF2B5EF4-FFF2-40B4-BE49-F238E27FC236}">
                <a16:creationId xmlns:a16="http://schemas.microsoft.com/office/drawing/2014/main" id="{D4B5DAF9-F54C-A248-225E-2B71F0066A28}"/>
              </a:ext>
            </a:extLst>
          </p:cNvPr>
          <p:cNvPicPr>
            <a:picLocks noChangeAspect="1"/>
          </p:cNvPicPr>
          <p:nvPr/>
        </p:nvPicPr>
        <p:blipFill>
          <a:blip r:embed="rId20"/>
          <a:stretch>
            <a:fillRect/>
          </a:stretch>
        </p:blipFill>
        <p:spPr>
          <a:xfrm>
            <a:off x="5415691" y="6359443"/>
            <a:ext cx="643775" cy="943716"/>
          </a:xfrm>
          <a:prstGeom prst="rect">
            <a:avLst/>
          </a:prstGeom>
        </p:spPr>
      </p:pic>
      <p:pic>
        <p:nvPicPr>
          <p:cNvPr id="58" name="Grafik 57">
            <a:extLst>
              <a:ext uri="{FF2B5EF4-FFF2-40B4-BE49-F238E27FC236}">
                <a16:creationId xmlns:a16="http://schemas.microsoft.com/office/drawing/2014/main" id="{F399FC32-9E04-2934-955B-84D073D28F99}"/>
              </a:ext>
            </a:extLst>
          </p:cNvPr>
          <p:cNvPicPr>
            <a:picLocks noChangeAspect="1"/>
          </p:cNvPicPr>
          <p:nvPr userDrawn="1"/>
        </p:nvPicPr>
        <p:blipFill>
          <a:blip r:embed="rId21"/>
          <a:stretch>
            <a:fillRect/>
          </a:stretch>
        </p:blipFill>
        <p:spPr>
          <a:xfrm>
            <a:off x="2202467" y="7925434"/>
            <a:ext cx="159010" cy="898406"/>
          </a:xfrm>
          <a:prstGeom prst="rect">
            <a:avLst/>
          </a:prstGeom>
        </p:spPr>
      </p:pic>
      <p:pic>
        <p:nvPicPr>
          <p:cNvPr id="59" name="Grafik 58">
            <a:extLst>
              <a:ext uri="{FF2B5EF4-FFF2-40B4-BE49-F238E27FC236}">
                <a16:creationId xmlns:a16="http://schemas.microsoft.com/office/drawing/2014/main" id="{4E51CC3F-6B81-57CA-37C5-1A21AC60E00D}"/>
              </a:ext>
            </a:extLst>
          </p:cNvPr>
          <p:cNvPicPr>
            <a:picLocks noChangeAspect="1"/>
          </p:cNvPicPr>
          <p:nvPr userDrawn="1"/>
        </p:nvPicPr>
        <p:blipFill>
          <a:blip r:embed="rId22"/>
          <a:stretch>
            <a:fillRect/>
          </a:stretch>
        </p:blipFill>
        <p:spPr>
          <a:xfrm>
            <a:off x="2362655" y="7925434"/>
            <a:ext cx="159010" cy="898406"/>
          </a:xfrm>
          <a:prstGeom prst="rect">
            <a:avLst/>
          </a:prstGeom>
        </p:spPr>
      </p:pic>
      <p:pic>
        <p:nvPicPr>
          <p:cNvPr id="60" name="Grafik 59">
            <a:extLst>
              <a:ext uri="{FF2B5EF4-FFF2-40B4-BE49-F238E27FC236}">
                <a16:creationId xmlns:a16="http://schemas.microsoft.com/office/drawing/2014/main" id="{58C2EB59-5BE6-65F6-DC77-D591639EE6D9}"/>
              </a:ext>
            </a:extLst>
          </p:cNvPr>
          <p:cNvPicPr>
            <a:picLocks noChangeAspect="1"/>
          </p:cNvPicPr>
          <p:nvPr userDrawn="1"/>
        </p:nvPicPr>
        <p:blipFill>
          <a:blip r:embed="rId23"/>
          <a:stretch>
            <a:fillRect/>
          </a:stretch>
        </p:blipFill>
        <p:spPr>
          <a:xfrm>
            <a:off x="2521836" y="7925434"/>
            <a:ext cx="159010" cy="898406"/>
          </a:xfrm>
          <a:prstGeom prst="rect">
            <a:avLst/>
          </a:prstGeom>
        </p:spPr>
      </p:pic>
      <p:pic>
        <p:nvPicPr>
          <p:cNvPr id="65" name="Grafik 64">
            <a:extLst>
              <a:ext uri="{FF2B5EF4-FFF2-40B4-BE49-F238E27FC236}">
                <a16:creationId xmlns:a16="http://schemas.microsoft.com/office/drawing/2014/main" id="{E7A19FBF-DA74-D1A4-B6A0-8F3E67AA96A4}"/>
              </a:ext>
            </a:extLst>
          </p:cNvPr>
          <p:cNvPicPr>
            <a:picLocks noChangeAspect="1"/>
          </p:cNvPicPr>
          <p:nvPr userDrawn="1"/>
        </p:nvPicPr>
        <p:blipFill>
          <a:blip r:embed="rId24"/>
          <a:stretch>
            <a:fillRect/>
          </a:stretch>
        </p:blipFill>
        <p:spPr>
          <a:xfrm>
            <a:off x="2675578" y="7925434"/>
            <a:ext cx="159010" cy="898406"/>
          </a:xfrm>
          <a:prstGeom prst="rect">
            <a:avLst/>
          </a:prstGeom>
        </p:spPr>
      </p:pic>
      <p:pic>
        <p:nvPicPr>
          <p:cNvPr id="66" name="Grafik 65">
            <a:extLst>
              <a:ext uri="{FF2B5EF4-FFF2-40B4-BE49-F238E27FC236}">
                <a16:creationId xmlns:a16="http://schemas.microsoft.com/office/drawing/2014/main" id="{3D817BC6-6544-C620-A42F-30F5507E6549}"/>
              </a:ext>
            </a:extLst>
          </p:cNvPr>
          <p:cNvPicPr>
            <a:picLocks noChangeAspect="1"/>
          </p:cNvPicPr>
          <p:nvPr userDrawn="1"/>
        </p:nvPicPr>
        <p:blipFill>
          <a:blip r:embed="rId25"/>
          <a:stretch>
            <a:fillRect/>
          </a:stretch>
        </p:blipFill>
        <p:spPr>
          <a:xfrm>
            <a:off x="2832720" y="7925434"/>
            <a:ext cx="159010" cy="898406"/>
          </a:xfrm>
          <a:prstGeom prst="rect">
            <a:avLst/>
          </a:prstGeom>
        </p:spPr>
      </p:pic>
      <p:pic>
        <p:nvPicPr>
          <p:cNvPr id="67" name="Grafik 66">
            <a:extLst>
              <a:ext uri="{FF2B5EF4-FFF2-40B4-BE49-F238E27FC236}">
                <a16:creationId xmlns:a16="http://schemas.microsoft.com/office/drawing/2014/main" id="{0E2024C3-8B6A-B90A-C37C-31847DE870B8}"/>
              </a:ext>
            </a:extLst>
          </p:cNvPr>
          <p:cNvPicPr>
            <a:picLocks noChangeAspect="1"/>
          </p:cNvPicPr>
          <p:nvPr userDrawn="1"/>
        </p:nvPicPr>
        <p:blipFill>
          <a:blip r:embed="rId26"/>
          <a:stretch>
            <a:fillRect/>
          </a:stretch>
        </p:blipFill>
        <p:spPr>
          <a:xfrm>
            <a:off x="2991730" y="7925434"/>
            <a:ext cx="159010" cy="898406"/>
          </a:xfrm>
          <a:prstGeom prst="rect">
            <a:avLst/>
          </a:prstGeom>
        </p:spPr>
      </p:pic>
      <p:pic>
        <p:nvPicPr>
          <p:cNvPr id="6" name="Grafik 5">
            <a:extLst>
              <a:ext uri="{FF2B5EF4-FFF2-40B4-BE49-F238E27FC236}">
                <a16:creationId xmlns:a16="http://schemas.microsoft.com/office/drawing/2014/main" id="{0C5483B4-B839-91E6-0F70-B4F41D0FCF70}"/>
              </a:ext>
            </a:extLst>
          </p:cNvPr>
          <p:cNvPicPr>
            <a:picLocks noChangeAspect="1"/>
          </p:cNvPicPr>
          <p:nvPr/>
        </p:nvPicPr>
        <p:blipFill>
          <a:blip r:embed="rId27"/>
          <a:stretch>
            <a:fillRect/>
          </a:stretch>
        </p:blipFill>
        <p:spPr>
          <a:xfrm>
            <a:off x="3763799" y="3329719"/>
            <a:ext cx="995540" cy="955347"/>
          </a:xfrm>
          <a:prstGeom prst="rect">
            <a:avLst/>
          </a:prstGeom>
        </p:spPr>
      </p:pic>
    </p:spTree>
    <p:extLst>
      <p:ext uri="{BB962C8B-B14F-4D97-AF65-F5344CB8AC3E}">
        <p14:creationId xmlns:p14="http://schemas.microsoft.com/office/powerpoint/2010/main" val="272784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523E6E22-A91A-3DD6-1FFA-281A75595B59}"/>
              </a:ext>
            </a:extLst>
          </p:cNvPr>
          <p:cNvGrpSpPr/>
          <p:nvPr/>
        </p:nvGrpSpPr>
        <p:grpSpPr>
          <a:xfrm>
            <a:off x="370141" y="440594"/>
            <a:ext cx="6117717" cy="1632825"/>
            <a:chOff x="423083" y="2515428"/>
            <a:chExt cx="6117717" cy="1632825"/>
          </a:xfrm>
        </p:grpSpPr>
        <p:sp>
          <p:nvSpPr>
            <p:cNvPr id="2" name="Textplatzhalter 45">
              <a:extLst>
                <a:ext uri="{FF2B5EF4-FFF2-40B4-BE49-F238E27FC236}">
                  <a16:creationId xmlns:a16="http://schemas.microsoft.com/office/drawing/2014/main" id="{A8A894E5-ABD9-CD3C-58D9-23EE0F1B28D4}"/>
                </a:ext>
              </a:extLst>
            </p:cNvPr>
            <p:cNvSpPr txBox="1">
              <a:spLocks/>
            </p:cNvSpPr>
            <p:nvPr/>
          </p:nvSpPr>
          <p:spPr>
            <a:xfrm>
              <a:off x="930661" y="2774615"/>
              <a:ext cx="5102560" cy="1114449"/>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de-DE" sz="2400" b="1" dirty="0">
                  <a:solidFill>
                    <a:srgbClr val="4ECDC4"/>
                  </a:solidFill>
                </a:rPr>
                <a:t>JETZT KANN‘S LOSGEHEN!</a:t>
              </a:r>
            </a:p>
            <a:p>
              <a:pPr marL="0" indent="0" algn="ctr">
                <a:lnSpc>
                  <a:spcPct val="100000"/>
                </a:lnSpc>
                <a:buNone/>
              </a:pPr>
              <a:r>
                <a:rPr lang="de-DE" sz="1800" dirty="0"/>
                <a:t>Starte hier deine eigene Idee für eine Urkunde</a:t>
              </a:r>
              <a:br>
                <a:rPr lang="de-DE" sz="1800" dirty="0"/>
              </a:br>
              <a:r>
                <a:rPr lang="de-DE" sz="1800" dirty="0"/>
                <a:t>oder lasse dich von den folgenden Ideen inspirieren!</a:t>
              </a:r>
            </a:p>
          </p:txBody>
        </p:sp>
        <p:sp>
          <p:nvSpPr>
            <p:cNvPr id="5" name="Abgerundetes Rechteck 4">
              <a:extLst>
                <a:ext uri="{FF2B5EF4-FFF2-40B4-BE49-F238E27FC236}">
                  <a16:creationId xmlns:a16="http://schemas.microsoft.com/office/drawing/2014/main" id="{C2E52D54-F436-5C60-256B-CF97DA143E21}"/>
                </a:ext>
              </a:extLst>
            </p:cNvPr>
            <p:cNvSpPr/>
            <p:nvPr/>
          </p:nvSpPr>
          <p:spPr>
            <a:xfrm>
              <a:off x="423083" y="2515428"/>
              <a:ext cx="6117717" cy="1632825"/>
            </a:xfrm>
            <a:prstGeom prst="roundRect">
              <a:avLst/>
            </a:prstGeom>
            <a:noFill/>
            <a:ln w="25400">
              <a:solidFill>
                <a:srgbClr val="4EC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 name="Gruppieren 2">
            <a:extLst>
              <a:ext uri="{FF2B5EF4-FFF2-40B4-BE49-F238E27FC236}">
                <a16:creationId xmlns:a16="http://schemas.microsoft.com/office/drawing/2014/main" id="{B9C3203A-EE75-CF51-E02D-4C555BE0CE37}"/>
              </a:ext>
            </a:extLst>
          </p:cNvPr>
          <p:cNvGrpSpPr/>
          <p:nvPr/>
        </p:nvGrpSpPr>
        <p:grpSpPr>
          <a:xfrm>
            <a:off x="951713" y="2618126"/>
            <a:ext cx="4953000" cy="4247189"/>
            <a:chOff x="4953000" y="1130937"/>
            <a:chExt cx="4953000" cy="4247189"/>
          </a:xfrm>
        </p:grpSpPr>
        <p:sp>
          <p:nvSpPr>
            <p:cNvPr id="4" name="Textfeld 3">
              <a:extLst>
                <a:ext uri="{FF2B5EF4-FFF2-40B4-BE49-F238E27FC236}">
                  <a16:creationId xmlns:a16="http://schemas.microsoft.com/office/drawing/2014/main" id="{2A2F8395-353A-4923-45D8-871E06D0E199}"/>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TITEL</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309397B1-23D2-B025-A72B-8C81D75B61FB}"/>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99176F80-4B48-FD3F-F7D5-82E4E16E43D9}"/>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6B118AB1-2814-9C53-E88D-99C0160E7E1E}"/>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BEIM</a:t>
                </a:r>
              </a:p>
              <a:p>
                <a:pPr algn="ctr">
                  <a:spcAft>
                    <a:spcPts val="700"/>
                  </a:spcAft>
                </a:pPr>
                <a:r>
                  <a:rPr lang="de-DE" sz="2200" b="1" dirty="0"/>
                  <a:t>1. WETTBEWERB</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10" name="Gerade Verbindung 9">
                <a:extLst>
                  <a:ext uri="{FF2B5EF4-FFF2-40B4-BE49-F238E27FC236}">
                    <a16:creationId xmlns:a16="http://schemas.microsoft.com/office/drawing/2014/main" id="{9C17D145-292C-21B5-4BE0-A4BAFE357714}"/>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1" name="Gerade Verbindung 10">
                <a:extLst>
                  <a:ext uri="{FF2B5EF4-FFF2-40B4-BE49-F238E27FC236}">
                    <a16:creationId xmlns:a16="http://schemas.microsoft.com/office/drawing/2014/main" id="{63012793-4D7B-4546-EC5E-59B85CBE270B}"/>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3490081397"/>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440</Words>
  <Application>Microsoft Macintosh PowerPoint</Application>
  <PresentationFormat>A4-Papier (210 x 297 mm)</PresentationFormat>
  <Paragraphs>168</Paragraphs>
  <Slides>27</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27</vt:i4>
      </vt:variant>
    </vt:vector>
  </HeadingPairs>
  <TitlesOfParts>
    <vt:vector size="34" baseType="lpstr">
      <vt:lpstr>Amador</vt:lpstr>
      <vt:lpstr>Arial</vt:lpstr>
      <vt:lpstr>Book Antiqua</vt:lpstr>
      <vt:lpstr>Calibri</vt:lpstr>
      <vt:lpstr>Calibri Regular</vt:lpstr>
      <vt:lpstr>Times New Roman</vt:lpstr>
      <vt:lpstr>0_Titelfolien</vt:lpstr>
      <vt:lpstr>PowerPoint-Präsentation</vt:lpstr>
      <vt:lpstr>PowerPoint-Präsentation</vt:lpstr>
      <vt:lpstr>WIE KANN ICH EINE URKUNDE GESTALTEN?</vt:lpstr>
      <vt:lpstr>1. WÄHLE EINEN  RAHMEN/HINTERGRUND</vt:lpstr>
      <vt:lpstr>1. WÄHLE EINEN  RAHMEN/HINTERGRUND</vt:lpstr>
      <vt:lpstr>2. WÄHLE EINE ÜBERSCHRIFT</vt:lpstr>
      <vt:lpstr>3. WÄHLE EIN ICON</vt:lpstr>
      <vt:lpstr>3. WÄHLE EIN CLIPART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https://wimasu.de/urkunden-fuer-die-schule/</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Urkundendesigner by WIMASU</dc:title>
  <dc:subject>Urkunde, Turnier, Wettbewerb</dc:subject>
  <dc:creator>Schäfer</dc:creator>
  <cp:keywords>Urkunde, Cliparts, Turnier, Unterricht, Sport</cp:keywords>
  <dc:description>© WIMASU GmbH 2022
Alle Rechte vorbehalten. Alle Nachdrucke und digitale Weitergabe nur mit  ausdrücklicher schriftlicher Genehmigung.  </dc:description>
  <cp:lastModifiedBy>Nao M</cp:lastModifiedBy>
  <cp:revision>539</cp:revision>
  <cp:lastPrinted>2020-07-14T07:52:11Z</cp:lastPrinted>
  <dcterms:created xsi:type="dcterms:W3CDTF">2020-05-26T08:39:00Z</dcterms:created>
  <dcterms:modified xsi:type="dcterms:W3CDTF">2022-09-27T16:32:03Z</dcterms:modified>
  <cp:category>Urkunde, Cliparts, Turnier, Unterricht, Sport</cp:category>
</cp:coreProperties>
</file>