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handoutMasterIdLst>
    <p:handoutMasterId r:id="rId30"/>
  </p:handoutMasterIdLst>
  <p:sldIdLst>
    <p:sldId id="270" r:id="rId2"/>
    <p:sldId id="318" r:id="rId3"/>
    <p:sldId id="456" r:id="rId4"/>
    <p:sldId id="474" r:id="rId5"/>
    <p:sldId id="468" r:id="rId6"/>
    <p:sldId id="448" r:id="rId7"/>
    <p:sldId id="449" r:id="rId8"/>
    <p:sldId id="460" r:id="rId9"/>
    <p:sldId id="455" r:id="rId10"/>
    <p:sldId id="469" r:id="rId11"/>
    <p:sldId id="466" r:id="rId12"/>
    <p:sldId id="451" r:id="rId13"/>
    <p:sldId id="464" r:id="rId14"/>
    <p:sldId id="457" r:id="rId15"/>
    <p:sldId id="452" r:id="rId16"/>
    <p:sldId id="471" r:id="rId17"/>
    <p:sldId id="465" r:id="rId18"/>
    <p:sldId id="453" r:id="rId19"/>
    <p:sldId id="454" r:id="rId20"/>
    <p:sldId id="470" r:id="rId21"/>
    <p:sldId id="462" r:id="rId22"/>
    <p:sldId id="463" r:id="rId23"/>
    <p:sldId id="459" r:id="rId24"/>
    <p:sldId id="461" r:id="rId25"/>
    <p:sldId id="458" r:id="rId26"/>
    <p:sldId id="467" r:id="rId27"/>
    <p:sldId id="472" r:id="rId28"/>
  </p:sldIdLst>
  <p:sldSz cx="6858000" cy="9906000" type="A4"/>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bild" id="{336657F6-C30F-264C-8570-FDA3770017BA}">
          <p14:sldIdLst>
            <p14:sldId id="270"/>
            <p14:sldId id="318"/>
          </p14:sldIdLst>
        </p14:section>
        <p14:section name="Tutorial" id="{56380304-9FC7-264B-83FD-E1B6EF23D462}">
          <p14:sldIdLst>
            <p14:sldId id="456"/>
          </p14:sldIdLst>
        </p14:section>
        <p14:section name="Templates" id="{DD15798B-D179-6049-9825-3EC4144E7149}">
          <p14:sldIdLst>
            <p14:sldId id="474"/>
            <p14:sldId id="468"/>
            <p14:sldId id="448"/>
            <p14:sldId id="449"/>
            <p14:sldId id="460"/>
            <p14:sldId id="455"/>
          </p14:sldIdLst>
        </p14:section>
        <p14:section name="Urkundenbeispiele (Sportarten)" id="{018048E1-7A1C-F345-81C2-D7B5CFDB1294}">
          <p14:sldIdLst>
            <p14:sldId id="469"/>
            <p14:sldId id="466"/>
            <p14:sldId id="451"/>
            <p14:sldId id="464"/>
            <p14:sldId id="457"/>
            <p14:sldId id="452"/>
            <p14:sldId id="471"/>
            <p14:sldId id="465"/>
            <p14:sldId id="453"/>
            <p14:sldId id="454"/>
            <p14:sldId id="470"/>
          </p14:sldIdLst>
        </p14:section>
        <p14:section name="Urkundenbeispiele (Themen)" id="{73986114-DB61-D24F-82BE-0B33066176E0}">
          <p14:sldIdLst>
            <p14:sldId id="462"/>
            <p14:sldId id="463"/>
            <p14:sldId id="459"/>
            <p14:sldId id="461"/>
            <p14:sldId id="458"/>
            <p14:sldId id="467"/>
            <p14:sldId id="472"/>
          </p14:sldIdLst>
        </p14:section>
      </p14:sectionLst>
    </p:ext>
    <p:ext uri="{EFAFB233-063F-42B5-8137-9DF3F51BA10A}">
      <p15:sldGuideLst xmlns:p15="http://schemas.microsoft.com/office/powerpoint/2012/main">
        <p15:guide id="1" orient="horz" pos="3143" userDrawn="1">
          <p15:clr>
            <a:srgbClr val="A4A3A4"/>
          </p15:clr>
        </p15:guide>
        <p15:guide id="2" pos="2160" userDrawn="1">
          <p15:clr>
            <a:srgbClr val="A4A3A4"/>
          </p15:clr>
        </p15:guide>
        <p15:guide id="3" pos="4133" userDrawn="1">
          <p15:clr>
            <a:srgbClr val="A4A3A4"/>
          </p15:clr>
        </p15:guide>
        <p15:guide id="4" pos="3816" userDrawn="1">
          <p15:clr>
            <a:srgbClr val="A4A3A4"/>
          </p15:clr>
        </p15:guide>
        <p15:guide id="5" pos="39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hr Name" initials="IN" lastIdx="10" clrIdx="0"/>
  <p:cmAuthor id="1" name="Christoph Walther" initials="CW" lastIdx="3" clrIdx="1"/>
  <p:cmAuthor id="2" name="Leif Boe" initials="LB" lastIdx="5" clrIdx="2"/>
  <p:cmAuthor id="3" name="Leif Boe" initials="LB [2]" lastIdx="1" clrIdx="3"/>
  <p:cmAuthor id="4" name="Leif Boe" initials="LB [3]" lastIdx="1" clrIdx="4"/>
  <p:cmAuthor id="5" name="Janes Veit" initials="JV"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DAF5"/>
    <a:srgbClr val="D4B735"/>
    <a:srgbClr val="F3D23A"/>
    <a:srgbClr val="4ECDC4"/>
    <a:srgbClr val="215682"/>
    <a:srgbClr val="426E9B"/>
    <a:srgbClr val="EE6A6C"/>
    <a:srgbClr val="FF827E"/>
    <a:srgbClr val="4E9BB0"/>
    <a:srgbClr val="FBF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58"/>
    <p:restoredTop sz="94919"/>
  </p:normalViewPr>
  <p:slideViewPr>
    <p:cSldViewPr snapToGrid="0" snapToObjects="1" showGuides="1">
      <p:cViewPr varScale="1">
        <p:scale>
          <a:sx n="137" d="100"/>
          <a:sy n="137" d="100"/>
        </p:scale>
        <p:origin x="1288" y="200"/>
      </p:cViewPr>
      <p:guideLst>
        <p:guide orient="horz" pos="3143"/>
        <p:guide pos="2160"/>
        <p:guide pos="4133"/>
        <p:guide pos="3816"/>
        <p:guide pos="3952"/>
      </p:guideLst>
    </p:cSldViewPr>
  </p:slideViewPr>
  <p:notesTextViewPr>
    <p:cViewPr>
      <p:scale>
        <a:sx n="110" d="100"/>
        <a:sy n="110" d="100"/>
      </p:scale>
      <p:origin x="0" y="0"/>
    </p:cViewPr>
  </p:notesTextViewPr>
  <p:sorterViewPr>
    <p:cViewPr>
      <p:scale>
        <a:sx n="104" d="100"/>
        <a:sy n="10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8960BD-57D5-7743-92D0-705C6076710A}" type="datetimeFigureOut">
              <a:rPr lang="de-DE" smtClean="0"/>
              <a:t>27.09.22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18A52C-A346-BA42-94E9-1A11C62A4BD3}" type="slidenum">
              <a:rPr lang="de-DE" smtClean="0"/>
              <a:t>‹Nr.›</a:t>
            </a:fld>
            <a:endParaRPr lang="de-DE"/>
          </a:p>
        </p:txBody>
      </p:sp>
    </p:spTree>
    <p:extLst>
      <p:ext uri="{BB962C8B-B14F-4D97-AF65-F5344CB8AC3E}">
        <p14:creationId xmlns:p14="http://schemas.microsoft.com/office/powerpoint/2010/main" val="1640786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Regular"/>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Regular"/>
              </a:defRPr>
            </a:lvl1pPr>
          </a:lstStyle>
          <a:p>
            <a:fld id="{25420034-D756-7849-B052-08FD5F14FAA5}" type="datetimeFigureOut">
              <a:rPr lang="de-DE" smtClean="0"/>
              <a:pPr/>
              <a:t>27.09.22</a:t>
            </a:fld>
            <a:endParaRPr lang="de-DE" dirty="0"/>
          </a:p>
        </p:txBody>
      </p:sp>
      <p:sp>
        <p:nvSpPr>
          <p:cNvPr id="4" name="Folienbildplatzhalt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Regular"/>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Regular"/>
              </a:defRPr>
            </a:lvl1pPr>
          </a:lstStyle>
          <a:p>
            <a:fld id="{D383D23F-87B4-C944-8922-A44ED7EB7C3A}" type="slidenum">
              <a:rPr lang="de-DE" smtClean="0"/>
              <a:pPr/>
              <a:t>‹Nr.›</a:t>
            </a:fld>
            <a:endParaRPr lang="de-DE" dirty="0"/>
          </a:p>
        </p:txBody>
      </p:sp>
    </p:spTree>
    <p:extLst>
      <p:ext uri="{BB962C8B-B14F-4D97-AF65-F5344CB8AC3E}">
        <p14:creationId xmlns:p14="http://schemas.microsoft.com/office/powerpoint/2010/main" val="54439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Regular"/>
        <a:ea typeface="+mn-ea"/>
        <a:cs typeface="+mn-cs"/>
      </a:defRPr>
    </a:lvl1pPr>
    <a:lvl2pPr marL="457200" algn="l" defTabSz="914400" rtl="0" eaLnBrk="1" latinLnBrk="0" hangingPunct="1">
      <a:defRPr sz="1200" b="0" i="0" kern="1200">
        <a:solidFill>
          <a:schemeClr val="tx1"/>
        </a:solidFill>
        <a:latin typeface="Calibri Regular"/>
        <a:ea typeface="+mn-ea"/>
        <a:cs typeface="+mn-cs"/>
      </a:defRPr>
    </a:lvl2pPr>
    <a:lvl3pPr marL="914400" algn="l" defTabSz="914400" rtl="0" eaLnBrk="1" latinLnBrk="0" hangingPunct="1">
      <a:defRPr sz="1200" b="0" i="0" kern="1200">
        <a:solidFill>
          <a:schemeClr val="tx1"/>
        </a:solidFill>
        <a:latin typeface="Calibri Regular"/>
        <a:ea typeface="+mn-ea"/>
        <a:cs typeface="+mn-cs"/>
      </a:defRPr>
    </a:lvl3pPr>
    <a:lvl4pPr marL="1371600" algn="l" defTabSz="914400" rtl="0" eaLnBrk="1" latinLnBrk="0" hangingPunct="1">
      <a:defRPr sz="1200" b="0" i="0" kern="1200">
        <a:solidFill>
          <a:schemeClr val="tx1"/>
        </a:solidFill>
        <a:latin typeface="Calibri Regular"/>
        <a:ea typeface="+mn-ea"/>
        <a:cs typeface="+mn-cs"/>
      </a:defRPr>
    </a:lvl4pPr>
    <a:lvl5pPr marL="1828800" algn="l" defTabSz="914400" rtl="0" eaLnBrk="1" latinLnBrk="0" hangingPunct="1">
      <a:defRPr sz="1200" b="0" i="0" kern="1200">
        <a:solidFill>
          <a:schemeClr val="tx1"/>
        </a:solidFill>
        <a:latin typeface="Calibri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383D23F-87B4-C944-8922-A44ED7EB7C3A}" type="slidenum">
              <a:rPr lang="de-DE" smtClean="0"/>
              <a:t>1</a:t>
            </a:fld>
            <a:endParaRPr lang="de-DE"/>
          </a:p>
        </p:txBody>
      </p:sp>
    </p:spTree>
    <p:extLst>
      <p:ext uri="{BB962C8B-B14F-4D97-AF65-F5344CB8AC3E}">
        <p14:creationId xmlns:p14="http://schemas.microsoft.com/office/powerpoint/2010/main" val="268473563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3AF914D-4036-3983-3A28-F121E4676A52}"/>
              </a:ext>
            </a:extLst>
          </p:cNvPr>
          <p:cNvPicPr>
            <a:picLocks noChangeAspect="1"/>
          </p:cNvPicPr>
          <p:nvPr userDrawn="1"/>
        </p:nvPicPr>
        <p:blipFill>
          <a:blip r:embed="rId2"/>
          <a:stretch>
            <a:fillRect/>
          </a:stretch>
        </p:blipFill>
        <p:spPr>
          <a:xfrm flipH="1">
            <a:off x="0" y="0"/>
            <a:ext cx="6858000" cy="9906000"/>
          </a:xfrm>
          <a:prstGeom prst="rect">
            <a:avLst/>
          </a:prstGeom>
        </p:spPr>
      </p:pic>
      <p:sp>
        <p:nvSpPr>
          <p:cNvPr id="2" name="Textfeld 6">
            <a:extLst>
              <a:ext uri="{FF2B5EF4-FFF2-40B4-BE49-F238E27FC236}">
                <a16:creationId xmlns:a16="http://schemas.microsoft.com/office/drawing/2014/main" id="{5FDB0364-F277-E6B4-E6C9-CEC6B3BE1FA5}"/>
              </a:ext>
            </a:extLst>
          </p:cNvPr>
          <p:cNvSpPr txBox="1"/>
          <p:nvPr userDrawn="1"/>
        </p:nvSpPr>
        <p:spPr>
          <a:xfrm>
            <a:off x="3033699" y="9579646"/>
            <a:ext cx="790602" cy="246221"/>
          </a:xfrm>
          <a:prstGeom prst="rect">
            <a:avLst/>
          </a:prstGeom>
          <a:noFill/>
        </p:spPr>
        <p:txBody>
          <a:bodyPr wrap="none" rtlCol="0">
            <a:spAutoFit/>
          </a:bodyPr>
          <a:lstStyle/>
          <a:p>
            <a:pPr algn="r"/>
            <a:r>
              <a:rPr lang="de-DE" sz="1000" dirty="0">
                <a:solidFill>
                  <a:schemeClr val="bg1">
                    <a:lumMod val="65000"/>
                  </a:schemeClr>
                </a:solidFill>
              </a:rPr>
              <a:t>© WIMASU</a:t>
            </a:r>
          </a:p>
        </p:txBody>
      </p:sp>
      <p:pic>
        <p:nvPicPr>
          <p:cNvPr id="3" name="Bild 8">
            <a:extLst>
              <a:ext uri="{FF2B5EF4-FFF2-40B4-BE49-F238E27FC236}">
                <a16:creationId xmlns:a16="http://schemas.microsoft.com/office/drawing/2014/main" id="{51947A18-3DFA-3941-D4D2-76CF7D0294F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075240" y="491672"/>
            <a:ext cx="489194" cy="578394"/>
          </a:xfrm>
          <a:prstGeom prst="rect">
            <a:avLst/>
          </a:prstGeom>
        </p:spPr>
      </p:pic>
      <p:pic>
        <p:nvPicPr>
          <p:cNvPr id="6" name="Grafik 5">
            <a:extLst>
              <a:ext uri="{FF2B5EF4-FFF2-40B4-BE49-F238E27FC236}">
                <a16:creationId xmlns:a16="http://schemas.microsoft.com/office/drawing/2014/main" id="{E896F09C-EA0E-1E5D-87F5-E4CAA74E2D41}"/>
              </a:ext>
            </a:extLst>
          </p:cNvPr>
          <p:cNvPicPr>
            <a:picLocks noChangeAspect="1"/>
          </p:cNvPicPr>
          <p:nvPr userDrawn="1"/>
        </p:nvPicPr>
        <p:blipFill>
          <a:blip r:embed="rId4"/>
          <a:stretch>
            <a:fillRect/>
          </a:stretch>
        </p:blipFill>
        <p:spPr>
          <a:xfrm>
            <a:off x="391380" y="3764187"/>
            <a:ext cx="6075240" cy="2377625"/>
          </a:xfrm>
          <a:prstGeom prst="rect">
            <a:avLst/>
          </a:prstGeom>
        </p:spPr>
      </p:pic>
      <p:grpSp>
        <p:nvGrpSpPr>
          <p:cNvPr id="35" name="Gruppieren 34">
            <a:extLst>
              <a:ext uri="{FF2B5EF4-FFF2-40B4-BE49-F238E27FC236}">
                <a16:creationId xmlns:a16="http://schemas.microsoft.com/office/drawing/2014/main" id="{DECCEE0F-A2C6-85CA-BA0A-DA91A3F84481}"/>
              </a:ext>
            </a:extLst>
          </p:cNvPr>
          <p:cNvGrpSpPr/>
          <p:nvPr userDrawn="1"/>
        </p:nvGrpSpPr>
        <p:grpSpPr>
          <a:xfrm>
            <a:off x="4980690" y="6854807"/>
            <a:ext cx="1647799" cy="3051193"/>
            <a:chOff x="4672038" y="4426665"/>
            <a:chExt cx="1647799" cy="3051193"/>
          </a:xfrm>
        </p:grpSpPr>
        <p:pic>
          <p:nvPicPr>
            <p:cNvPr id="29" name="Grafik 28">
              <a:extLst>
                <a:ext uri="{FF2B5EF4-FFF2-40B4-BE49-F238E27FC236}">
                  <a16:creationId xmlns:a16="http://schemas.microsoft.com/office/drawing/2014/main" id="{0799CA5C-54A5-3977-C542-2DF6FF99E751}"/>
                </a:ext>
              </a:extLst>
            </p:cNvPr>
            <p:cNvPicPr>
              <a:picLocks noChangeAspect="1"/>
            </p:cNvPicPr>
            <p:nvPr userDrawn="1"/>
          </p:nvPicPr>
          <p:blipFill rotWithShape="1">
            <a:blip r:embed="rId5"/>
            <a:srcRect b="6877"/>
            <a:stretch/>
          </p:blipFill>
          <p:spPr>
            <a:xfrm>
              <a:off x="4672038" y="4426665"/>
              <a:ext cx="579913" cy="3051193"/>
            </a:xfrm>
            <a:prstGeom prst="rect">
              <a:avLst/>
            </a:prstGeom>
          </p:spPr>
        </p:pic>
        <p:pic>
          <p:nvPicPr>
            <p:cNvPr id="30" name="Grafik 29">
              <a:extLst>
                <a:ext uri="{FF2B5EF4-FFF2-40B4-BE49-F238E27FC236}">
                  <a16:creationId xmlns:a16="http://schemas.microsoft.com/office/drawing/2014/main" id="{C0D2C8A6-7152-22BD-2BF9-E688A64B603C}"/>
                </a:ext>
              </a:extLst>
            </p:cNvPr>
            <p:cNvPicPr>
              <a:picLocks noChangeAspect="1"/>
            </p:cNvPicPr>
            <p:nvPr userDrawn="1"/>
          </p:nvPicPr>
          <p:blipFill rotWithShape="1">
            <a:blip r:embed="rId6"/>
            <a:srcRect b="6877"/>
            <a:stretch/>
          </p:blipFill>
          <p:spPr>
            <a:xfrm>
              <a:off x="4889704" y="4426665"/>
              <a:ext cx="579913" cy="3051193"/>
            </a:xfrm>
            <a:prstGeom prst="rect">
              <a:avLst/>
            </a:prstGeom>
          </p:spPr>
        </p:pic>
        <p:pic>
          <p:nvPicPr>
            <p:cNvPr id="31" name="Grafik 30">
              <a:extLst>
                <a:ext uri="{FF2B5EF4-FFF2-40B4-BE49-F238E27FC236}">
                  <a16:creationId xmlns:a16="http://schemas.microsoft.com/office/drawing/2014/main" id="{778F62BA-98DF-1B0F-BAEE-189607587BBB}"/>
                </a:ext>
              </a:extLst>
            </p:cNvPr>
            <p:cNvPicPr>
              <a:picLocks noChangeAspect="1"/>
            </p:cNvPicPr>
            <p:nvPr userDrawn="1"/>
          </p:nvPicPr>
          <p:blipFill rotWithShape="1">
            <a:blip r:embed="rId7"/>
            <a:srcRect b="6877"/>
            <a:stretch/>
          </p:blipFill>
          <p:spPr>
            <a:xfrm>
              <a:off x="5109619" y="4426665"/>
              <a:ext cx="579913" cy="3051193"/>
            </a:xfrm>
            <a:prstGeom prst="rect">
              <a:avLst/>
            </a:prstGeom>
          </p:spPr>
        </p:pic>
        <p:pic>
          <p:nvPicPr>
            <p:cNvPr id="32" name="Grafik 31">
              <a:extLst>
                <a:ext uri="{FF2B5EF4-FFF2-40B4-BE49-F238E27FC236}">
                  <a16:creationId xmlns:a16="http://schemas.microsoft.com/office/drawing/2014/main" id="{0FE86318-F53D-0AC5-CDD1-F6553D9A00D2}"/>
                </a:ext>
              </a:extLst>
            </p:cNvPr>
            <p:cNvPicPr>
              <a:picLocks noChangeAspect="1"/>
            </p:cNvPicPr>
            <p:nvPr userDrawn="1"/>
          </p:nvPicPr>
          <p:blipFill rotWithShape="1">
            <a:blip r:embed="rId8"/>
            <a:srcRect b="6877"/>
            <a:stretch/>
          </p:blipFill>
          <p:spPr>
            <a:xfrm>
              <a:off x="5316764" y="4426665"/>
              <a:ext cx="579913" cy="3051193"/>
            </a:xfrm>
            <a:prstGeom prst="rect">
              <a:avLst/>
            </a:prstGeom>
          </p:spPr>
        </p:pic>
        <p:pic>
          <p:nvPicPr>
            <p:cNvPr id="33" name="Grafik 32">
              <a:extLst>
                <a:ext uri="{FF2B5EF4-FFF2-40B4-BE49-F238E27FC236}">
                  <a16:creationId xmlns:a16="http://schemas.microsoft.com/office/drawing/2014/main" id="{B19039C3-1074-C63E-E594-6E77B15CF65C}"/>
                </a:ext>
              </a:extLst>
            </p:cNvPr>
            <p:cNvPicPr>
              <a:picLocks noChangeAspect="1"/>
            </p:cNvPicPr>
            <p:nvPr userDrawn="1"/>
          </p:nvPicPr>
          <p:blipFill rotWithShape="1">
            <a:blip r:embed="rId9"/>
            <a:srcRect b="6877"/>
            <a:stretch/>
          </p:blipFill>
          <p:spPr>
            <a:xfrm>
              <a:off x="5531194" y="4426665"/>
              <a:ext cx="579913" cy="3051193"/>
            </a:xfrm>
            <a:prstGeom prst="rect">
              <a:avLst/>
            </a:prstGeom>
          </p:spPr>
        </p:pic>
        <p:pic>
          <p:nvPicPr>
            <p:cNvPr id="34" name="Grafik 33">
              <a:extLst>
                <a:ext uri="{FF2B5EF4-FFF2-40B4-BE49-F238E27FC236}">
                  <a16:creationId xmlns:a16="http://schemas.microsoft.com/office/drawing/2014/main" id="{5327B73A-653C-055E-3860-0EEDABE16F60}"/>
                </a:ext>
              </a:extLst>
            </p:cNvPr>
            <p:cNvPicPr>
              <a:picLocks noChangeAspect="1"/>
            </p:cNvPicPr>
            <p:nvPr userDrawn="1"/>
          </p:nvPicPr>
          <p:blipFill rotWithShape="1">
            <a:blip r:embed="rId10"/>
            <a:srcRect b="6877"/>
            <a:stretch/>
          </p:blipFill>
          <p:spPr>
            <a:xfrm>
              <a:off x="5739924" y="4426665"/>
              <a:ext cx="579913" cy="3051193"/>
            </a:xfrm>
            <a:prstGeom prst="rect">
              <a:avLst/>
            </a:prstGeom>
          </p:spPr>
        </p:pic>
      </p:grpSp>
      <p:grpSp>
        <p:nvGrpSpPr>
          <p:cNvPr id="36" name="Gruppieren 35">
            <a:extLst>
              <a:ext uri="{FF2B5EF4-FFF2-40B4-BE49-F238E27FC236}">
                <a16:creationId xmlns:a16="http://schemas.microsoft.com/office/drawing/2014/main" id="{66694BF8-1DE1-E7C7-46EA-13B2A8E6A05E}"/>
              </a:ext>
            </a:extLst>
          </p:cNvPr>
          <p:cNvGrpSpPr/>
          <p:nvPr userDrawn="1"/>
        </p:nvGrpSpPr>
        <p:grpSpPr>
          <a:xfrm rot="10800000" flipH="1">
            <a:off x="628818" y="0"/>
            <a:ext cx="1647799" cy="3051193"/>
            <a:chOff x="4672038" y="4426665"/>
            <a:chExt cx="1647799" cy="3051193"/>
          </a:xfrm>
        </p:grpSpPr>
        <p:pic>
          <p:nvPicPr>
            <p:cNvPr id="37" name="Grafik 36">
              <a:extLst>
                <a:ext uri="{FF2B5EF4-FFF2-40B4-BE49-F238E27FC236}">
                  <a16:creationId xmlns:a16="http://schemas.microsoft.com/office/drawing/2014/main" id="{5F125596-546D-DFD1-D0B0-1B115F5787C1}"/>
                </a:ext>
              </a:extLst>
            </p:cNvPr>
            <p:cNvPicPr>
              <a:picLocks noChangeAspect="1"/>
            </p:cNvPicPr>
            <p:nvPr userDrawn="1"/>
          </p:nvPicPr>
          <p:blipFill rotWithShape="1">
            <a:blip r:embed="rId5"/>
            <a:srcRect b="6877"/>
            <a:stretch/>
          </p:blipFill>
          <p:spPr>
            <a:xfrm>
              <a:off x="4672038" y="4426665"/>
              <a:ext cx="579913" cy="3051193"/>
            </a:xfrm>
            <a:prstGeom prst="rect">
              <a:avLst/>
            </a:prstGeom>
          </p:spPr>
        </p:pic>
        <p:pic>
          <p:nvPicPr>
            <p:cNvPr id="38" name="Grafik 37">
              <a:extLst>
                <a:ext uri="{FF2B5EF4-FFF2-40B4-BE49-F238E27FC236}">
                  <a16:creationId xmlns:a16="http://schemas.microsoft.com/office/drawing/2014/main" id="{323BF1BB-FD93-1B09-2C2B-6A76F5BEE154}"/>
                </a:ext>
              </a:extLst>
            </p:cNvPr>
            <p:cNvPicPr>
              <a:picLocks noChangeAspect="1"/>
            </p:cNvPicPr>
            <p:nvPr userDrawn="1"/>
          </p:nvPicPr>
          <p:blipFill rotWithShape="1">
            <a:blip r:embed="rId6"/>
            <a:srcRect b="6877"/>
            <a:stretch/>
          </p:blipFill>
          <p:spPr>
            <a:xfrm>
              <a:off x="4889704" y="4426665"/>
              <a:ext cx="579913" cy="3051193"/>
            </a:xfrm>
            <a:prstGeom prst="rect">
              <a:avLst/>
            </a:prstGeom>
          </p:spPr>
        </p:pic>
        <p:pic>
          <p:nvPicPr>
            <p:cNvPr id="39" name="Grafik 38">
              <a:extLst>
                <a:ext uri="{FF2B5EF4-FFF2-40B4-BE49-F238E27FC236}">
                  <a16:creationId xmlns:a16="http://schemas.microsoft.com/office/drawing/2014/main" id="{22116F11-2748-5232-693A-6F87D06CE195}"/>
                </a:ext>
              </a:extLst>
            </p:cNvPr>
            <p:cNvPicPr>
              <a:picLocks noChangeAspect="1"/>
            </p:cNvPicPr>
            <p:nvPr userDrawn="1"/>
          </p:nvPicPr>
          <p:blipFill rotWithShape="1">
            <a:blip r:embed="rId7"/>
            <a:srcRect b="6877"/>
            <a:stretch/>
          </p:blipFill>
          <p:spPr>
            <a:xfrm>
              <a:off x="5109619" y="4426665"/>
              <a:ext cx="579913" cy="3051193"/>
            </a:xfrm>
            <a:prstGeom prst="rect">
              <a:avLst/>
            </a:prstGeom>
          </p:spPr>
        </p:pic>
        <p:pic>
          <p:nvPicPr>
            <p:cNvPr id="40" name="Grafik 39">
              <a:extLst>
                <a:ext uri="{FF2B5EF4-FFF2-40B4-BE49-F238E27FC236}">
                  <a16:creationId xmlns:a16="http://schemas.microsoft.com/office/drawing/2014/main" id="{871A0083-DEF3-37D5-DA1B-BF0D7E2F9258}"/>
                </a:ext>
              </a:extLst>
            </p:cNvPr>
            <p:cNvPicPr>
              <a:picLocks noChangeAspect="1"/>
            </p:cNvPicPr>
            <p:nvPr userDrawn="1"/>
          </p:nvPicPr>
          <p:blipFill rotWithShape="1">
            <a:blip r:embed="rId8"/>
            <a:srcRect b="6877"/>
            <a:stretch/>
          </p:blipFill>
          <p:spPr>
            <a:xfrm>
              <a:off x="5316764" y="4426665"/>
              <a:ext cx="579913" cy="3051193"/>
            </a:xfrm>
            <a:prstGeom prst="rect">
              <a:avLst/>
            </a:prstGeom>
          </p:spPr>
        </p:pic>
        <p:pic>
          <p:nvPicPr>
            <p:cNvPr id="41" name="Grafik 40">
              <a:extLst>
                <a:ext uri="{FF2B5EF4-FFF2-40B4-BE49-F238E27FC236}">
                  <a16:creationId xmlns:a16="http://schemas.microsoft.com/office/drawing/2014/main" id="{1196BFCF-2712-7B90-01E5-696D9DBB1D21}"/>
                </a:ext>
              </a:extLst>
            </p:cNvPr>
            <p:cNvPicPr>
              <a:picLocks noChangeAspect="1"/>
            </p:cNvPicPr>
            <p:nvPr userDrawn="1"/>
          </p:nvPicPr>
          <p:blipFill rotWithShape="1">
            <a:blip r:embed="rId9"/>
            <a:srcRect b="6877"/>
            <a:stretch/>
          </p:blipFill>
          <p:spPr>
            <a:xfrm>
              <a:off x="5531194" y="4426665"/>
              <a:ext cx="579913" cy="3051193"/>
            </a:xfrm>
            <a:prstGeom prst="rect">
              <a:avLst/>
            </a:prstGeom>
          </p:spPr>
        </p:pic>
        <p:pic>
          <p:nvPicPr>
            <p:cNvPr id="42" name="Grafik 41">
              <a:extLst>
                <a:ext uri="{FF2B5EF4-FFF2-40B4-BE49-F238E27FC236}">
                  <a16:creationId xmlns:a16="http://schemas.microsoft.com/office/drawing/2014/main" id="{085AA715-8F1A-4A3C-E570-7553782B3AA8}"/>
                </a:ext>
              </a:extLst>
            </p:cNvPr>
            <p:cNvPicPr>
              <a:picLocks noChangeAspect="1"/>
            </p:cNvPicPr>
            <p:nvPr userDrawn="1"/>
          </p:nvPicPr>
          <p:blipFill rotWithShape="1">
            <a:blip r:embed="rId10"/>
            <a:srcRect b="6877"/>
            <a:stretch/>
          </p:blipFill>
          <p:spPr>
            <a:xfrm>
              <a:off x="5739924" y="4426665"/>
              <a:ext cx="579913" cy="3051193"/>
            </a:xfrm>
            <a:prstGeom prst="rect">
              <a:avLst/>
            </a:pr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pressum">
    <p:spTree>
      <p:nvGrpSpPr>
        <p:cNvPr id="1" name=""/>
        <p:cNvGrpSpPr/>
        <p:nvPr/>
      </p:nvGrpSpPr>
      <p:grpSpPr>
        <a:xfrm>
          <a:off x="0" y="0"/>
          <a:ext cx="0" cy="0"/>
          <a:chOff x="0" y="0"/>
          <a:chExt cx="0" cy="0"/>
        </a:xfrm>
      </p:grpSpPr>
      <p:sp>
        <p:nvSpPr>
          <p:cNvPr id="9" name="Titel 4">
            <a:extLst>
              <a:ext uri="{FF2B5EF4-FFF2-40B4-BE49-F238E27FC236}">
                <a16:creationId xmlns:a16="http://schemas.microsoft.com/office/drawing/2014/main" id="{454BCA61-CFF3-0440-9D23-400F0A543E7C}"/>
              </a:ext>
            </a:extLst>
          </p:cNvPr>
          <p:cNvSpPr txBox="1">
            <a:spLocks/>
          </p:cNvSpPr>
          <p:nvPr userDrawn="1"/>
        </p:nvSpPr>
        <p:spPr>
          <a:xfrm>
            <a:off x="293565" y="103341"/>
            <a:ext cx="6442515" cy="1100987"/>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dirty="0">
                <a:solidFill>
                  <a:schemeClr val="tx1">
                    <a:lumMod val="65000"/>
                    <a:lumOff val="35000"/>
                  </a:schemeClr>
                </a:solidFill>
                <a:latin typeface="Calibri" panose="020F0502020204030204" pitchFamily="34" charset="0"/>
                <a:ea typeface="Malgun Gothic" charset="-127"/>
                <a:cs typeface="Calibri" panose="020F0502020204030204" pitchFamily="34" charset="0"/>
              </a:rPr>
              <a:t>URKUNDENDESIGNER </a:t>
            </a:r>
          </a:p>
          <a:p>
            <a:pPr algn="l"/>
            <a:r>
              <a:rPr lang="de-DE" sz="3200" b="1" dirty="0">
                <a:solidFill>
                  <a:srgbClr val="EE6A6C"/>
                </a:solidFill>
                <a:latin typeface="Calibri" panose="020F0502020204030204" pitchFamily="34" charset="0"/>
                <a:ea typeface="Malgun Gothic" charset="-127"/>
                <a:cs typeface="Calibri" panose="020F0502020204030204" pitchFamily="34" charset="0"/>
              </a:rPr>
              <a:t>IMPRESSUM</a:t>
            </a:r>
            <a:endParaRPr lang="de-DE" sz="3200" b="1" dirty="0">
              <a:solidFill>
                <a:srgbClr val="EE6A6C"/>
              </a:solidFill>
              <a:latin typeface="Calibri" panose="020F0502020204030204" pitchFamily="34" charset="0"/>
              <a:cs typeface="Calibri" panose="020F0502020204030204" pitchFamily="34" charset="0"/>
            </a:endParaRPr>
          </a:p>
        </p:txBody>
      </p:sp>
      <p:sp>
        <p:nvSpPr>
          <p:cNvPr id="6" name="Rechteck 5">
            <a:extLst>
              <a:ext uri="{FF2B5EF4-FFF2-40B4-BE49-F238E27FC236}">
                <a16:creationId xmlns:a16="http://schemas.microsoft.com/office/drawing/2014/main" id="{51DAE8E1-12C7-2309-7C43-DDAF4478419B}"/>
              </a:ext>
            </a:extLst>
          </p:cNvPr>
          <p:cNvSpPr/>
          <p:nvPr userDrawn="1"/>
        </p:nvSpPr>
        <p:spPr>
          <a:xfrm>
            <a:off x="293566" y="8758632"/>
            <a:ext cx="6442514" cy="707886"/>
          </a:xfrm>
          <a:prstGeom prst="rect">
            <a:avLst/>
          </a:prstGeom>
        </p:spPr>
        <p:txBody>
          <a:bodyPr wrap="square">
            <a:spAutoFit/>
          </a:bodyPr>
          <a:lstStyle/>
          <a:p>
            <a:r>
              <a:rPr lang="de-DE" sz="800" b="1" kern="1200" dirty="0">
                <a:solidFill>
                  <a:schemeClr val="bg1">
                    <a:lumMod val="50000"/>
                  </a:schemeClr>
                </a:solidFill>
                <a:effectLst/>
                <a:latin typeface="+mn-lt"/>
                <a:ea typeface="+mn-ea"/>
                <a:cs typeface="+mn-cs"/>
              </a:rPr>
              <a:t>Haftungsausschluss</a:t>
            </a:r>
          </a:p>
          <a:p>
            <a:pPr algn="just"/>
            <a:r>
              <a:rPr lang="de-DE" sz="800" i="1" kern="1200" dirty="0">
                <a:solidFill>
                  <a:schemeClr val="bg1">
                    <a:lumMod val="50000"/>
                  </a:schemeClr>
                </a:solidFill>
                <a:effectLst/>
                <a:latin typeface="+mn-lt"/>
                <a:ea typeface="+mn-ea"/>
                <a:cs typeface="+mn-cs"/>
              </a:rPr>
              <a:t>Unsere Veröffentlichungen stellen nur generelle Anleitungen für Sportübungen dar. Sportübungen unterliegen sich laufend fortentwickelnden sportwissenschaftlichen Erkenntnissen. Daher garantieren wir nicht, dass die Anleitungen zu jedem Zeitpunkt den aktuellen Erkenntnissen entsprechen. Weiterhin kann auch kein Erfolg der Übungen garantiert werden. Generell gilt: Jeder Nutzer muss bei der konkreten Ausführung der vorgestellten Übungen selbst für eine sichere Übungsumgebung sorgen. Für den Fall, dass dies nicht möglich ist, sollte keine Übung ausgeführt werden.</a:t>
            </a:r>
            <a:endParaRPr lang="de-DE" sz="800" kern="1200" dirty="0">
              <a:solidFill>
                <a:schemeClr val="bg1">
                  <a:lumMod val="50000"/>
                </a:schemeClr>
              </a:solidFill>
              <a:effectLst/>
              <a:latin typeface="+mn-lt"/>
              <a:ea typeface="+mn-ea"/>
              <a:cs typeface="+mn-cs"/>
            </a:endParaRPr>
          </a:p>
        </p:txBody>
      </p:sp>
      <p:grpSp>
        <p:nvGrpSpPr>
          <p:cNvPr id="16" name="Gruppieren 15">
            <a:extLst>
              <a:ext uri="{FF2B5EF4-FFF2-40B4-BE49-F238E27FC236}">
                <a16:creationId xmlns:a16="http://schemas.microsoft.com/office/drawing/2014/main" id="{E67CE969-F610-9C44-29A5-48E2C1F47701}"/>
              </a:ext>
            </a:extLst>
          </p:cNvPr>
          <p:cNvGrpSpPr/>
          <p:nvPr userDrawn="1"/>
        </p:nvGrpSpPr>
        <p:grpSpPr>
          <a:xfrm>
            <a:off x="293565" y="4586129"/>
            <a:ext cx="2868225" cy="3016210"/>
            <a:chOff x="511038" y="2074783"/>
            <a:chExt cx="2868225" cy="3016210"/>
          </a:xfrm>
        </p:grpSpPr>
        <p:sp>
          <p:nvSpPr>
            <p:cNvPr id="17" name="Rechteck 16">
              <a:extLst>
                <a:ext uri="{FF2B5EF4-FFF2-40B4-BE49-F238E27FC236}">
                  <a16:creationId xmlns:a16="http://schemas.microsoft.com/office/drawing/2014/main" id="{81107D31-68A8-967C-D252-FF823B789ED4}"/>
                </a:ext>
              </a:extLst>
            </p:cNvPr>
            <p:cNvSpPr/>
            <p:nvPr userDrawn="1"/>
          </p:nvSpPr>
          <p:spPr>
            <a:xfrm>
              <a:off x="511038" y="2074783"/>
              <a:ext cx="2868225" cy="3016210"/>
            </a:xfrm>
            <a:prstGeom prst="rect">
              <a:avLst/>
            </a:prstGeom>
          </p:spPr>
          <p:txBody>
            <a:bodyPr wrap="square">
              <a:spAutoFit/>
            </a:bodyPr>
            <a:lstStyle/>
            <a:p>
              <a:pPr algn="l"/>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 WIMASU GmbH 2022</a:t>
              </a:r>
            </a:p>
            <a:p>
              <a:pPr algn="l"/>
              <a:endPar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endParaRPr>
            </a:p>
            <a:p>
              <a:pPr algn="l"/>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Alle Rechte vorbehalten. Alle Nachdrucke und digitale Weitergabe nur mit ausdrücklicher schriftlicher Genehmigung.</a:t>
              </a:r>
            </a:p>
            <a:p>
              <a:pPr algn="l"/>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https://</a:t>
              </a:r>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wimasu.de</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a:t>
              </a:r>
              <a:r>
                <a:rPr lang="de-DE" sz="1000" b="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urkunden-</a:t>
              </a:r>
              <a:r>
                <a:rPr lang="de-DE" sz="1000" b="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fuer</a:t>
              </a:r>
              <a:r>
                <a:rPr lang="de-DE" sz="1000" b="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-die-schule</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a:t>
              </a:r>
            </a:p>
            <a:p>
              <a:pPr algn="l"/>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1. Version</a:t>
              </a: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endParaRPr>
            </a:p>
            <a:p>
              <a:pPr algn="l"/>
              <a:r>
                <a:rPr lang="de-DE" sz="1000" b="1"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Dieses Dokument zitieren:</a:t>
              </a:r>
              <a:endPar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endParaRPr>
            </a:p>
            <a:p>
              <a:pPr algn="l"/>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J. Schäfer (2022). Urkundendesigner.</a:t>
              </a:r>
            </a:p>
            <a:p>
              <a:pPr algn="l"/>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Eingeschränkter Zugriff am DATUM unter https://</a:t>
              </a:r>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wimasu.de</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/urkunden-</a:t>
              </a:r>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fuer</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-die-schule/</a:t>
              </a:r>
            </a:p>
          </p:txBody>
        </p:sp>
        <p:sp>
          <p:nvSpPr>
            <p:cNvPr id="18" name="Rechteck 17">
              <a:extLst>
                <a:ext uri="{FF2B5EF4-FFF2-40B4-BE49-F238E27FC236}">
                  <a16:creationId xmlns:a16="http://schemas.microsoft.com/office/drawing/2014/main" id="{8847D185-0C4D-250E-675F-558C63C05C4F}"/>
                </a:ext>
              </a:extLst>
            </p:cNvPr>
            <p:cNvSpPr/>
            <p:nvPr userDrawn="1"/>
          </p:nvSpPr>
          <p:spPr>
            <a:xfrm>
              <a:off x="511038" y="3401825"/>
              <a:ext cx="2532614" cy="707886"/>
            </a:xfrm>
            <a:prstGeom prst="rect">
              <a:avLst/>
            </a:prstGeom>
          </p:spPr>
          <p:txBody>
            <a:bodyPr wrap="square">
              <a:spAutoFit/>
            </a:bodyPr>
            <a:lstStyle/>
            <a:p>
              <a:pPr algn="l"/>
              <a:r>
                <a:rPr lang="de-DE" sz="1000" b="1"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Autorin:	</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J. Schäfer</a:t>
              </a:r>
            </a:p>
            <a:p>
              <a:pPr algn="l"/>
              <a:r>
                <a:rPr lang="de-DE" sz="1000" b="1" kern="1200" dirty="0">
                  <a:solidFill>
                    <a:schemeClr val="tx1">
                      <a:lumMod val="65000"/>
                      <a:lumOff val="35000"/>
                    </a:schemeClr>
                  </a:solidFill>
                  <a:latin typeface="Calibri" panose="020F0502020204030204" pitchFamily="34" charset="0"/>
                  <a:ea typeface="+mn-ea"/>
                  <a:cs typeface="Calibri" panose="020F0502020204030204" pitchFamily="34" charset="0"/>
                </a:rPr>
                <a:t>Illustrationen:	</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N. Matsuyama, J. Schäfer </a:t>
              </a:r>
            </a:p>
            <a:p>
              <a:pPr algn="l"/>
              <a:r>
                <a:rPr lang="de-DE" sz="1000" b="1" kern="1200" dirty="0">
                  <a:solidFill>
                    <a:schemeClr val="tx1">
                      <a:lumMod val="65000"/>
                      <a:lumOff val="35000"/>
                    </a:schemeClr>
                  </a:solidFill>
                  <a:latin typeface="Calibri" panose="020F0502020204030204" pitchFamily="34" charset="0"/>
                  <a:ea typeface="+mn-ea"/>
                  <a:cs typeface="Calibri" panose="020F0502020204030204" pitchFamily="34" charset="0"/>
                </a:rPr>
                <a:t>Satz und Layout:	</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J. Schäfer</a:t>
              </a:r>
            </a:p>
            <a:p>
              <a:pPr algn="l"/>
              <a:r>
                <a:rPr lang="de-DE" sz="1000" b="1"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Herausgeber:	</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J. Veit, </a:t>
              </a:r>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Ch</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 Walther</a:t>
              </a:r>
            </a:p>
          </p:txBody>
        </p:sp>
      </p:grpSp>
      <p:sp>
        <p:nvSpPr>
          <p:cNvPr id="2" name="Textfeld 6">
            <a:extLst>
              <a:ext uri="{FF2B5EF4-FFF2-40B4-BE49-F238E27FC236}">
                <a16:creationId xmlns:a16="http://schemas.microsoft.com/office/drawing/2014/main" id="{97A5471B-B39A-A39C-D446-DD8732893595}"/>
              </a:ext>
            </a:extLst>
          </p:cNvPr>
          <p:cNvSpPr txBox="1"/>
          <p:nvPr userDrawn="1"/>
        </p:nvSpPr>
        <p:spPr>
          <a:xfrm>
            <a:off x="3033699" y="9579646"/>
            <a:ext cx="790602" cy="246221"/>
          </a:xfrm>
          <a:prstGeom prst="rect">
            <a:avLst/>
          </a:prstGeom>
          <a:noFill/>
        </p:spPr>
        <p:txBody>
          <a:bodyPr wrap="none" rtlCol="0">
            <a:spAutoFit/>
          </a:bodyPr>
          <a:lstStyle/>
          <a:p>
            <a:pPr algn="r"/>
            <a:r>
              <a:rPr lang="de-DE" sz="1000" dirty="0">
                <a:solidFill>
                  <a:schemeClr val="bg1">
                    <a:lumMod val="65000"/>
                  </a:schemeClr>
                </a:solidFill>
              </a:rPr>
              <a:t>© WIMASU</a:t>
            </a:r>
          </a:p>
        </p:txBody>
      </p:sp>
      <p:pic>
        <p:nvPicPr>
          <p:cNvPr id="3" name="Bild 8">
            <a:extLst>
              <a:ext uri="{FF2B5EF4-FFF2-40B4-BE49-F238E27FC236}">
                <a16:creationId xmlns:a16="http://schemas.microsoft.com/office/drawing/2014/main" id="{B1DA16A7-4BBC-1A81-4CB7-A51A88CD14D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075240" y="491672"/>
            <a:ext cx="489194" cy="578394"/>
          </a:xfrm>
          <a:prstGeom prst="rect">
            <a:avLst/>
          </a:prstGeom>
        </p:spPr>
      </p:pic>
      <p:grpSp>
        <p:nvGrpSpPr>
          <p:cNvPr id="67" name="Gruppieren 66">
            <a:extLst>
              <a:ext uri="{FF2B5EF4-FFF2-40B4-BE49-F238E27FC236}">
                <a16:creationId xmlns:a16="http://schemas.microsoft.com/office/drawing/2014/main" id="{57555477-2E7A-8B11-4F39-A14FACFBA60C}"/>
              </a:ext>
            </a:extLst>
          </p:cNvPr>
          <p:cNvGrpSpPr/>
          <p:nvPr userDrawn="1"/>
        </p:nvGrpSpPr>
        <p:grpSpPr>
          <a:xfrm>
            <a:off x="4133040" y="3742414"/>
            <a:ext cx="2186797" cy="3960760"/>
            <a:chOff x="4133040" y="3742414"/>
            <a:chExt cx="2186797" cy="3960760"/>
          </a:xfrm>
        </p:grpSpPr>
        <p:pic>
          <p:nvPicPr>
            <p:cNvPr id="30" name="Grafik 29">
              <a:extLst>
                <a:ext uri="{FF2B5EF4-FFF2-40B4-BE49-F238E27FC236}">
                  <a16:creationId xmlns:a16="http://schemas.microsoft.com/office/drawing/2014/main" id="{3D6BFF83-50B8-537B-ED18-F8C4436F1759}"/>
                </a:ext>
              </a:extLst>
            </p:cNvPr>
            <p:cNvPicPr>
              <a:picLocks noChangeAspect="1"/>
            </p:cNvPicPr>
            <p:nvPr userDrawn="1"/>
          </p:nvPicPr>
          <p:blipFill>
            <a:blip r:embed="rId3"/>
            <a:stretch>
              <a:fillRect/>
            </a:stretch>
          </p:blipFill>
          <p:spPr>
            <a:xfrm>
              <a:off x="4133040" y="3742414"/>
              <a:ext cx="878501" cy="874973"/>
            </a:xfrm>
            <a:prstGeom prst="rect">
              <a:avLst/>
            </a:prstGeom>
          </p:spPr>
        </p:pic>
        <p:grpSp>
          <p:nvGrpSpPr>
            <p:cNvPr id="60" name="Gruppieren 59">
              <a:extLst>
                <a:ext uri="{FF2B5EF4-FFF2-40B4-BE49-F238E27FC236}">
                  <a16:creationId xmlns:a16="http://schemas.microsoft.com/office/drawing/2014/main" id="{113BD183-27D1-0824-3F83-6AC5D7F9F0E1}"/>
                </a:ext>
              </a:extLst>
            </p:cNvPr>
            <p:cNvGrpSpPr/>
            <p:nvPr userDrawn="1"/>
          </p:nvGrpSpPr>
          <p:grpSpPr>
            <a:xfrm>
              <a:off x="4672038" y="4426665"/>
              <a:ext cx="1647799" cy="3276509"/>
              <a:chOff x="3174365" y="4829223"/>
              <a:chExt cx="1443461" cy="2870200"/>
            </a:xfrm>
          </p:grpSpPr>
          <p:pic>
            <p:nvPicPr>
              <p:cNvPr id="61" name="Grafik 60">
                <a:extLst>
                  <a:ext uri="{FF2B5EF4-FFF2-40B4-BE49-F238E27FC236}">
                    <a16:creationId xmlns:a16="http://schemas.microsoft.com/office/drawing/2014/main" id="{573DD03E-EF7B-4E6D-92CA-802CCA75B87E}"/>
                  </a:ext>
                </a:extLst>
              </p:cNvPr>
              <p:cNvPicPr>
                <a:picLocks noChangeAspect="1"/>
              </p:cNvPicPr>
              <p:nvPr userDrawn="1"/>
            </p:nvPicPr>
            <p:blipFill>
              <a:blip r:embed="rId4"/>
              <a:stretch>
                <a:fillRect/>
              </a:stretch>
            </p:blipFill>
            <p:spPr>
              <a:xfrm>
                <a:off x="3174365" y="4829223"/>
                <a:ext cx="508000" cy="2870200"/>
              </a:xfrm>
              <a:prstGeom prst="rect">
                <a:avLst/>
              </a:prstGeom>
            </p:spPr>
          </p:pic>
          <p:pic>
            <p:nvPicPr>
              <p:cNvPr id="62" name="Grafik 61">
                <a:extLst>
                  <a:ext uri="{FF2B5EF4-FFF2-40B4-BE49-F238E27FC236}">
                    <a16:creationId xmlns:a16="http://schemas.microsoft.com/office/drawing/2014/main" id="{F23F0EAA-05C3-FD83-FC5F-F886856043C2}"/>
                  </a:ext>
                </a:extLst>
              </p:cNvPr>
              <p:cNvPicPr>
                <a:picLocks noChangeAspect="1"/>
              </p:cNvPicPr>
              <p:nvPr userDrawn="1"/>
            </p:nvPicPr>
            <p:blipFill>
              <a:blip r:embed="rId5"/>
              <a:stretch>
                <a:fillRect/>
              </a:stretch>
            </p:blipFill>
            <p:spPr>
              <a:xfrm>
                <a:off x="3365039" y="4829223"/>
                <a:ext cx="508000" cy="2870200"/>
              </a:xfrm>
              <a:prstGeom prst="rect">
                <a:avLst/>
              </a:prstGeom>
            </p:spPr>
          </p:pic>
          <p:pic>
            <p:nvPicPr>
              <p:cNvPr id="63" name="Grafik 62">
                <a:extLst>
                  <a:ext uri="{FF2B5EF4-FFF2-40B4-BE49-F238E27FC236}">
                    <a16:creationId xmlns:a16="http://schemas.microsoft.com/office/drawing/2014/main" id="{76CAAE8A-3748-2BB2-5B48-2B485F14AE79}"/>
                  </a:ext>
                </a:extLst>
              </p:cNvPr>
              <p:cNvPicPr>
                <a:picLocks noChangeAspect="1"/>
              </p:cNvPicPr>
              <p:nvPr userDrawn="1"/>
            </p:nvPicPr>
            <p:blipFill>
              <a:blip r:embed="rId6"/>
              <a:stretch>
                <a:fillRect/>
              </a:stretch>
            </p:blipFill>
            <p:spPr>
              <a:xfrm>
                <a:off x="3557683" y="4829223"/>
                <a:ext cx="508000" cy="2870200"/>
              </a:xfrm>
              <a:prstGeom prst="rect">
                <a:avLst/>
              </a:prstGeom>
            </p:spPr>
          </p:pic>
          <p:pic>
            <p:nvPicPr>
              <p:cNvPr id="64" name="Grafik 63">
                <a:extLst>
                  <a:ext uri="{FF2B5EF4-FFF2-40B4-BE49-F238E27FC236}">
                    <a16:creationId xmlns:a16="http://schemas.microsoft.com/office/drawing/2014/main" id="{760DEFCE-7031-FE74-4D07-8408283E49C0}"/>
                  </a:ext>
                </a:extLst>
              </p:cNvPr>
              <p:cNvPicPr>
                <a:picLocks noChangeAspect="1"/>
              </p:cNvPicPr>
              <p:nvPr userDrawn="1"/>
            </p:nvPicPr>
            <p:blipFill>
              <a:blip r:embed="rId7"/>
              <a:stretch>
                <a:fillRect/>
              </a:stretch>
            </p:blipFill>
            <p:spPr>
              <a:xfrm>
                <a:off x="3739141" y="4829223"/>
                <a:ext cx="508000" cy="2870200"/>
              </a:xfrm>
              <a:prstGeom prst="rect">
                <a:avLst/>
              </a:prstGeom>
            </p:spPr>
          </p:pic>
          <p:pic>
            <p:nvPicPr>
              <p:cNvPr id="65" name="Grafik 64">
                <a:extLst>
                  <a:ext uri="{FF2B5EF4-FFF2-40B4-BE49-F238E27FC236}">
                    <a16:creationId xmlns:a16="http://schemas.microsoft.com/office/drawing/2014/main" id="{94443FC2-1529-E231-B2A3-27FB8FE7E425}"/>
                  </a:ext>
                </a:extLst>
              </p:cNvPr>
              <p:cNvPicPr>
                <a:picLocks noChangeAspect="1"/>
              </p:cNvPicPr>
              <p:nvPr userDrawn="1"/>
            </p:nvPicPr>
            <p:blipFill>
              <a:blip r:embed="rId8"/>
              <a:stretch>
                <a:fillRect/>
              </a:stretch>
            </p:blipFill>
            <p:spPr>
              <a:xfrm>
                <a:off x="3926980" y="4829223"/>
                <a:ext cx="508000" cy="2870200"/>
              </a:xfrm>
              <a:prstGeom prst="rect">
                <a:avLst/>
              </a:prstGeom>
            </p:spPr>
          </p:pic>
          <p:pic>
            <p:nvPicPr>
              <p:cNvPr id="66" name="Grafik 65">
                <a:extLst>
                  <a:ext uri="{FF2B5EF4-FFF2-40B4-BE49-F238E27FC236}">
                    <a16:creationId xmlns:a16="http://schemas.microsoft.com/office/drawing/2014/main" id="{FC916467-8EE1-40A7-B824-8F6ECD3CEEA1}"/>
                  </a:ext>
                </a:extLst>
              </p:cNvPr>
              <p:cNvPicPr>
                <a:picLocks noChangeAspect="1"/>
              </p:cNvPicPr>
              <p:nvPr userDrawn="1"/>
            </p:nvPicPr>
            <p:blipFill>
              <a:blip r:embed="rId9"/>
              <a:stretch>
                <a:fillRect/>
              </a:stretch>
            </p:blipFill>
            <p:spPr>
              <a:xfrm>
                <a:off x="4109826" y="4829223"/>
                <a:ext cx="508000" cy="2870200"/>
              </a:xfrm>
              <a:prstGeom prst="rect">
                <a:avLst/>
              </a:prstGeom>
            </p:spPr>
          </p:pic>
        </p:grpSp>
      </p:grpSp>
    </p:spTree>
    <p:extLst>
      <p:ext uri="{BB962C8B-B14F-4D97-AF65-F5344CB8AC3E}">
        <p14:creationId xmlns:p14="http://schemas.microsoft.com/office/powerpoint/2010/main" val="590579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o 1">
    <p:spTree>
      <p:nvGrpSpPr>
        <p:cNvPr id="1" name=""/>
        <p:cNvGrpSpPr/>
        <p:nvPr/>
      </p:nvGrpSpPr>
      <p:grpSpPr>
        <a:xfrm>
          <a:off x="0" y="0"/>
          <a:ext cx="0" cy="0"/>
          <a:chOff x="0" y="0"/>
          <a:chExt cx="0" cy="0"/>
        </a:xfrm>
      </p:grpSpPr>
      <p:sp>
        <p:nvSpPr>
          <p:cNvPr id="2" name="Textfeld 6">
            <a:extLst>
              <a:ext uri="{FF2B5EF4-FFF2-40B4-BE49-F238E27FC236}">
                <a16:creationId xmlns:a16="http://schemas.microsoft.com/office/drawing/2014/main" id="{FCA500A8-22B0-6CD4-305A-978067A2B161}"/>
              </a:ext>
            </a:extLst>
          </p:cNvPr>
          <p:cNvSpPr txBox="1"/>
          <p:nvPr userDrawn="1"/>
        </p:nvSpPr>
        <p:spPr>
          <a:xfrm>
            <a:off x="3033699" y="9579646"/>
            <a:ext cx="790602" cy="246221"/>
          </a:xfrm>
          <a:prstGeom prst="rect">
            <a:avLst/>
          </a:prstGeom>
          <a:noFill/>
        </p:spPr>
        <p:txBody>
          <a:bodyPr wrap="none" rtlCol="0">
            <a:spAutoFit/>
          </a:bodyPr>
          <a:lstStyle/>
          <a:p>
            <a:pPr algn="r"/>
            <a:r>
              <a:rPr lang="de-DE" sz="1000" dirty="0">
                <a:solidFill>
                  <a:schemeClr val="bg1">
                    <a:lumMod val="65000"/>
                  </a:schemeClr>
                </a:solidFill>
              </a:rPr>
              <a:t>© WIMASU</a:t>
            </a:r>
          </a:p>
        </p:txBody>
      </p:sp>
      <p:pic>
        <p:nvPicPr>
          <p:cNvPr id="3" name="Bild 8">
            <a:extLst>
              <a:ext uri="{FF2B5EF4-FFF2-40B4-BE49-F238E27FC236}">
                <a16:creationId xmlns:a16="http://schemas.microsoft.com/office/drawing/2014/main" id="{0C85A9FC-F051-BDDD-840C-00CBEAA04B0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075240" y="491672"/>
            <a:ext cx="489194" cy="578394"/>
          </a:xfrm>
          <a:prstGeom prst="rect">
            <a:avLst/>
          </a:prstGeom>
        </p:spPr>
      </p:pic>
    </p:spTree>
    <p:extLst>
      <p:ext uri="{BB962C8B-B14F-4D97-AF65-F5344CB8AC3E}">
        <p14:creationId xmlns:p14="http://schemas.microsoft.com/office/powerpoint/2010/main" val="44255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o 2">
    <p:spTree>
      <p:nvGrpSpPr>
        <p:cNvPr id="1" name=""/>
        <p:cNvGrpSpPr/>
        <p:nvPr/>
      </p:nvGrpSpPr>
      <p:grpSpPr>
        <a:xfrm>
          <a:off x="0" y="0"/>
          <a:ext cx="0" cy="0"/>
          <a:chOff x="0" y="0"/>
          <a:chExt cx="0" cy="0"/>
        </a:xfrm>
      </p:grpSpPr>
      <p:sp>
        <p:nvSpPr>
          <p:cNvPr id="3" name="Titel 4">
            <a:extLst>
              <a:ext uri="{FF2B5EF4-FFF2-40B4-BE49-F238E27FC236}">
                <a16:creationId xmlns:a16="http://schemas.microsoft.com/office/drawing/2014/main" id="{983F8013-3C4C-0D4B-82B6-53C4D71F7DFE}"/>
              </a:ext>
            </a:extLst>
          </p:cNvPr>
          <p:cNvSpPr txBox="1">
            <a:spLocks/>
          </p:cNvSpPr>
          <p:nvPr userDrawn="1"/>
        </p:nvSpPr>
        <p:spPr>
          <a:xfrm>
            <a:off x="293566" y="428172"/>
            <a:ext cx="5272664" cy="339611"/>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dirty="0">
                <a:solidFill>
                  <a:schemeClr val="tx1">
                    <a:lumMod val="65000"/>
                    <a:lumOff val="35000"/>
                  </a:schemeClr>
                </a:solidFill>
                <a:latin typeface="Calibri" panose="020F0502020204030204" pitchFamily="34" charset="0"/>
                <a:ea typeface="Malgun Gothic" charset="-127"/>
                <a:cs typeface="Calibri" panose="020F0502020204030204" pitchFamily="34" charset="0"/>
              </a:rPr>
              <a:t>URKUNDENDESIGNER</a:t>
            </a:r>
          </a:p>
        </p:txBody>
      </p:sp>
      <p:sp>
        <p:nvSpPr>
          <p:cNvPr id="9" name="Titel 7">
            <a:extLst>
              <a:ext uri="{FF2B5EF4-FFF2-40B4-BE49-F238E27FC236}">
                <a16:creationId xmlns:a16="http://schemas.microsoft.com/office/drawing/2014/main" id="{35F28C5B-ACE7-8448-A6C5-12A8CADA424A}"/>
              </a:ext>
            </a:extLst>
          </p:cNvPr>
          <p:cNvSpPr>
            <a:spLocks noGrp="1"/>
          </p:cNvSpPr>
          <p:nvPr>
            <p:ph type="title" hasCustomPrompt="1"/>
          </p:nvPr>
        </p:nvSpPr>
        <p:spPr>
          <a:xfrm>
            <a:off x="293566" y="671418"/>
            <a:ext cx="4728378" cy="954941"/>
          </a:xfrm>
          <a:prstGeom prst="rect">
            <a:avLst/>
          </a:prstGeom>
        </p:spPr>
        <p:txBody>
          <a:bodyPr/>
          <a:lstStyle>
            <a:lvl1pPr>
              <a:defRPr sz="3200">
                <a:solidFill>
                  <a:srgbClr val="EE6A6C"/>
                </a:solidFill>
              </a:defRPr>
            </a:lvl1pPr>
          </a:lstStyle>
          <a:p>
            <a:r>
              <a:rPr lang="de-DE" dirty="0"/>
              <a:t>MASTERTITELFORMAT BEARBEITEN</a:t>
            </a:r>
          </a:p>
        </p:txBody>
      </p:sp>
      <p:sp>
        <p:nvSpPr>
          <p:cNvPr id="5" name="Textplatzhalter 2">
            <a:extLst>
              <a:ext uri="{FF2B5EF4-FFF2-40B4-BE49-F238E27FC236}">
                <a16:creationId xmlns:a16="http://schemas.microsoft.com/office/drawing/2014/main" id="{298479C0-061D-BE91-7B5D-FD6ADF367433}"/>
              </a:ext>
            </a:extLst>
          </p:cNvPr>
          <p:cNvSpPr>
            <a:spLocks noGrp="1"/>
          </p:cNvSpPr>
          <p:nvPr>
            <p:ph type="body" sz="quarter" idx="14"/>
          </p:nvPr>
        </p:nvSpPr>
        <p:spPr>
          <a:xfrm>
            <a:off x="293566" y="1693668"/>
            <a:ext cx="6253008" cy="369332"/>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2" name="Textfeld 6">
            <a:extLst>
              <a:ext uri="{FF2B5EF4-FFF2-40B4-BE49-F238E27FC236}">
                <a16:creationId xmlns:a16="http://schemas.microsoft.com/office/drawing/2014/main" id="{38A29D89-34E7-A525-DFDC-5F3AD5B961FC}"/>
              </a:ext>
            </a:extLst>
          </p:cNvPr>
          <p:cNvSpPr txBox="1"/>
          <p:nvPr userDrawn="1"/>
        </p:nvSpPr>
        <p:spPr>
          <a:xfrm>
            <a:off x="3033699" y="9579646"/>
            <a:ext cx="790602" cy="246221"/>
          </a:xfrm>
          <a:prstGeom prst="rect">
            <a:avLst/>
          </a:prstGeom>
          <a:noFill/>
        </p:spPr>
        <p:txBody>
          <a:bodyPr wrap="none" rtlCol="0">
            <a:spAutoFit/>
          </a:bodyPr>
          <a:lstStyle/>
          <a:p>
            <a:pPr algn="r"/>
            <a:r>
              <a:rPr lang="de-DE" sz="1000" dirty="0">
                <a:solidFill>
                  <a:schemeClr val="bg1">
                    <a:lumMod val="65000"/>
                  </a:schemeClr>
                </a:solidFill>
              </a:rPr>
              <a:t>© WIMASU</a:t>
            </a:r>
          </a:p>
        </p:txBody>
      </p:sp>
      <p:pic>
        <p:nvPicPr>
          <p:cNvPr id="4" name="Bild 8">
            <a:extLst>
              <a:ext uri="{FF2B5EF4-FFF2-40B4-BE49-F238E27FC236}">
                <a16:creationId xmlns:a16="http://schemas.microsoft.com/office/drawing/2014/main" id="{5A6306FA-02CB-1C03-5D8D-D3F292FA1BC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075240" y="491672"/>
            <a:ext cx="489194" cy="578394"/>
          </a:xfrm>
          <a:prstGeom prst="rect">
            <a:avLst/>
          </a:prstGeom>
        </p:spPr>
      </p:pic>
    </p:spTree>
    <p:extLst>
      <p:ext uri="{BB962C8B-B14F-4D97-AF65-F5344CB8AC3E}">
        <p14:creationId xmlns:p14="http://schemas.microsoft.com/office/powerpoint/2010/main" val="1658834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o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8886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B1FA740B-5DC0-0A48-9AC3-9709BACF9334}"/>
              </a:ext>
            </a:extLst>
          </p:cNvPr>
          <p:cNvSpPr txBox="1"/>
          <p:nvPr userDrawn="1"/>
        </p:nvSpPr>
        <p:spPr>
          <a:xfrm>
            <a:off x="2187388" y="-340659"/>
            <a:ext cx="184731" cy="369332"/>
          </a:xfrm>
          <a:prstGeom prst="rect">
            <a:avLst/>
          </a:prstGeom>
          <a:noFill/>
        </p:spPr>
        <p:txBody>
          <a:bodyPr wrap="none" rtlCol="0">
            <a:spAutoFit/>
          </a:bodyPr>
          <a:lstStyle/>
          <a:p>
            <a:endParaRPr lang="de-DE" b="0" i="0" dirty="0">
              <a:latin typeface="Calibri Regular"/>
            </a:endParaRPr>
          </a:p>
        </p:txBody>
      </p:sp>
      <p:sp>
        <p:nvSpPr>
          <p:cNvPr id="13" name="Rechteck 7">
            <a:extLst>
              <a:ext uri="{FF2B5EF4-FFF2-40B4-BE49-F238E27FC236}">
                <a16:creationId xmlns:a16="http://schemas.microsoft.com/office/drawing/2014/main" id="{F97F95EC-A7FC-7040-9774-724E347E099D}"/>
              </a:ext>
            </a:extLst>
          </p:cNvPr>
          <p:cNvSpPr/>
          <p:nvPr userDrawn="1"/>
        </p:nvSpPr>
        <p:spPr>
          <a:xfrm>
            <a:off x="0" y="-2170"/>
            <a:ext cx="6858000" cy="80133"/>
          </a:xfrm>
          <a:prstGeom prst="rect">
            <a:avLst/>
          </a:prstGeom>
          <a:solidFill>
            <a:srgbClr val="FF8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b="0" i="0" dirty="0">
              <a:latin typeface="Calibri Regular"/>
            </a:endParaRPr>
          </a:p>
        </p:txBody>
      </p:sp>
      <p:sp>
        <p:nvSpPr>
          <p:cNvPr id="14" name="Rechteck 7">
            <a:extLst>
              <a:ext uri="{FF2B5EF4-FFF2-40B4-BE49-F238E27FC236}">
                <a16:creationId xmlns:a16="http://schemas.microsoft.com/office/drawing/2014/main" id="{1FF8F335-A75A-A644-820B-37B8BC228CCA}"/>
              </a:ext>
            </a:extLst>
          </p:cNvPr>
          <p:cNvSpPr/>
          <p:nvPr userDrawn="1"/>
        </p:nvSpPr>
        <p:spPr>
          <a:xfrm>
            <a:off x="0" y="9825867"/>
            <a:ext cx="6858000" cy="80133"/>
          </a:xfrm>
          <a:prstGeom prst="rect">
            <a:avLst/>
          </a:prstGeom>
          <a:solidFill>
            <a:srgbClr val="FF8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b="0" i="0" dirty="0">
              <a:latin typeface="Calibri Regular"/>
            </a:endParaRPr>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2" r:id="rId3"/>
    <p:sldLayoutId id="2147483673" r:id="rId4"/>
    <p:sldLayoutId id="2147483676" r:id="rId5"/>
  </p:sldLayoutIdLst>
  <p:txStyles>
    <p:titleStyle>
      <a:lvl1pPr algn="l" defTabSz="685800" rtl="0" eaLnBrk="1" latinLnBrk="0" hangingPunct="1">
        <a:lnSpc>
          <a:spcPct val="90000"/>
        </a:lnSpc>
        <a:spcBef>
          <a:spcPct val="0"/>
        </a:spcBef>
        <a:buNone/>
        <a:defRPr sz="4000" b="1" i="0" kern="1200">
          <a:solidFill>
            <a:schemeClr val="tx1"/>
          </a:solidFill>
          <a:latin typeface="Calibri Regular"/>
          <a:ea typeface="Calibri Regular"/>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Calibri Regular"/>
          <a:ea typeface="Calibri Regular"/>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Calibri Regular"/>
          <a:ea typeface="Calibri Regular"/>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Calibri Regular"/>
          <a:ea typeface="Calibri Regular"/>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Regular"/>
          <a:ea typeface="Calibri Regular"/>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Regular"/>
          <a:ea typeface="Calibri Regular"/>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46" userDrawn="1">
          <p15:clr>
            <a:srgbClr val="F26B43"/>
          </p15:clr>
        </p15:guide>
        <p15:guide id="3" orient="horz" pos="5887" userDrawn="1">
          <p15:clr>
            <a:srgbClr val="F26B43"/>
          </p15:clr>
        </p15:guide>
        <p15:guide id="4" orient="horz" pos="353" userDrawn="1">
          <p15:clr>
            <a:srgbClr val="F26B43"/>
          </p15:clr>
        </p15:guide>
        <p15:guide id="6" pos="3974" userDrawn="1">
          <p15:clr>
            <a:srgbClr val="F26B43"/>
          </p15:clr>
        </p15:guide>
        <p15:guide id="7" orient="horz" pos="48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96.svg"/><Relationship Id="rId4" Type="http://schemas.openxmlformats.org/officeDocument/2006/relationships/image" Target="../media/image95.png"/></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1.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103.png"/><Relationship Id="rId5" Type="http://schemas.microsoft.com/office/2007/relationships/hdphoto" Target="../media/hdphoto3.wdp"/><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7"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43.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png"/><Relationship Id="rId1" Type="http://schemas.openxmlformats.org/officeDocument/2006/relationships/slideLayout" Target="../slideLayouts/slideLayout5.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7.png"/><Relationship Id="rId3" Type="http://schemas.openxmlformats.org/officeDocument/2006/relationships/image" Target="../media/image108.svg"/><Relationship Id="rId7" Type="http://schemas.openxmlformats.org/officeDocument/2006/relationships/image" Target="../media/image112.svg"/><Relationship Id="rId12" Type="http://schemas.openxmlformats.org/officeDocument/2006/relationships/image" Target="../media/image116.svg"/><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11.png"/><Relationship Id="rId11" Type="http://schemas.openxmlformats.org/officeDocument/2006/relationships/image" Target="../media/image115.png"/><Relationship Id="rId5" Type="http://schemas.openxmlformats.org/officeDocument/2006/relationships/image" Target="../media/image110.svg"/><Relationship Id="rId15" Type="http://schemas.openxmlformats.org/officeDocument/2006/relationships/image" Target="../media/image42.png"/><Relationship Id="rId10" Type="http://schemas.openxmlformats.org/officeDocument/2006/relationships/image" Target="../media/image26.png"/><Relationship Id="rId4" Type="http://schemas.openxmlformats.org/officeDocument/2006/relationships/image" Target="../media/image109.png"/><Relationship Id="rId9" Type="http://schemas.openxmlformats.org/officeDocument/2006/relationships/image" Target="../media/image114.svg"/><Relationship Id="rId14" Type="http://schemas.openxmlformats.org/officeDocument/2006/relationships/image" Target="../media/image118.sv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4.png"/><Relationship Id="rId12" Type="http://schemas.microsoft.com/office/2007/relationships/hdphoto" Target="../media/hdphoto1.wdp"/><Relationship Id="rId17" Type="http://schemas.openxmlformats.org/officeDocument/2006/relationships/image" Target="../media/image43.png"/><Relationship Id="rId2" Type="http://schemas.openxmlformats.org/officeDocument/2006/relationships/image" Target="../media/image29.png"/><Relationship Id="rId16"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13" Type="http://schemas.openxmlformats.org/officeDocument/2006/relationships/image" Target="../media/image55.sv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5.svg"/><Relationship Id="rId21" Type="http://schemas.openxmlformats.org/officeDocument/2006/relationships/image" Target="../media/image63.sv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svg"/><Relationship Id="rId25" Type="http://schemas.openxmlformats.org/officeDocument/2006/relationships/image" Target="../media/image67.svg"/><Relationship Id="rId33" Type="http://schemas.openxmlformats.org/officeDocument/2006/relationships/image" Target="../media/image75.sv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svg"/><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3.svg"/><Relationship Id="rId24" Type="http://schemas.openxmlformats.org/officeDocument/2006/relationships/image" Target="../media/image66.png"/><Relationship Id="rId32" Type="http://schemas.openxmlformats.org/officeDocument/2006/relationships/image" Target="../media/image74.png"/><Relationship Id="rId5" Type="http://schemas.openxmlformats.org/officeDocument/2006/relationships/image" Target="../media/image47.svg"/><Relationship Id="rId15" Type="http://schemas.openxmlformats.org/officeDocument/2006/relationships/image" Target="../media/image57.svg"/><Relationship Id="rId23" Type="http://schemas.openxmlformats.org/officeDocument/2006/relationships/image" Target="../media/image65.svg"/><Relationship Id="rId28" Type="http://schemas.openxmlformats.org/officeDocument/2006/relationships/image" Target="../media/image70.png"/><Relationship Id="rId10" Type="http://schemas.openxmlformats.org/officeDocument/2006/relationships/image" Target="../media/image52.png"/><Relationship Id="rId19" Type="http://schemas.openxmlformats.org/officeDocument/2006/relationships/image" Target="../media/image61.svg"/><Relationship Id="rId31" Type="http://schemas.openxmlformats.org/officeDocument/2006/relationships/image" Target="../media/image73.sv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svg"/><Relationship Id="rId30" Type="http://schemas.openxmlformats.org/officeDocument/2006/relationships/image" Target="../media/image72.png"/><Relationship Id="rId8"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1.png"/><Relationship Id="rId26" Type="http://schemas.openxmlformats.org/officeDocument/2006/relationships/image" Target="../media/image9.png"/><Relationship Id="rId3" Type="http://schemas.openxmlformats.org/officeDocument/2006/relationships/image" Target="../media/image77.png"/><Relationship Id="rId21" Type="http://schemas.openxmlformats.org/officeDocument/2006/relationships/image" Target="../media/image4.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0.png"/><Relationship Id="rId25" Type="http://schemas.openxmlformats.org/officeDocument/2006/relationships/image" Target="../media/image8.png"/><Relationship Id="rId2" Type="http://schemas.openxmlformats.org/officeDocument/2006/relationships/image" Target="../media/image76.pn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7.png"/><Relationship Id="rId5" Type="http://schemas.openxmlformats.org/officeDocument/2006/relationships/image" Target="../media/image79.png"/><Relationship Id="rId15" Type="http://schemas.openxmlformats.org/officeDocument/2006/relationships/image" Target="../media/image88.png"/><Relationship Id="rId23" Type="http://schemas.openxmlformats.org/officeDocument/2006/relationships/image" Target="../media/image6.png"/><Relationship Id="rId10" Type="http://schemas.openxmlformats.org/officeDocument/2006/relationships/image" Target="../media/image84.png"/><Relationship Id="rId19" Type="http://schemas.openxmlformats.org/officeDocument/2006/relationships/image" Target="../media/image92.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10.png"/><Relationship Id="rId22" Type="http://schemas.openxmlformats.org/officeDocument/2006/relationships/image" Target="../media/image5.png"/><Relationship Id="rId27" Type="http://schemas.openxmlformats.org/officeDocument/2006/relationships/image" Target="../media/image9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95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D89D9D9-B813-4167-B948-3C686638875A}"/>
              </a:ext>
            </a:extLst>
          </p:cNvPr>
          <p:cNvPicPr>
            <a:picLocks noChangeAspect="1"/>
          </p:cNvPicPr>
          <p:nvPr/>
        </p:nvPicPr>
        <p:blipFill>
          <a:blip r:embed="rId2"/>
          <a:stretch>
            <a:fillRect/>
          </a:stretch>
        </p:blipFill>
        <p:spPr>
          <a:xfrm>
            <a:off x="0" y="0"/>
            <a:ext cx="6858000" cy="9906000"/>
          </a:xfrm>
          <a:prstGeom prst="rect">
            <a:avLst/>
          </a:prstGeom>
        </p:spPr>
      </p:pic>
      <p:grpSp>
        <p:nvGrpSpPr>
          <p:cNvPr id="4" name="Gruppieren 3">
            <a:extLst>
              <a:ext uri="{FF2B5EF4-FFF2-40B4-BE49-F238E27FC236}">
                <a16:creationId xmlns:a16="http://schemas.microsoft.com/office/drawing/2014/main" id="{4A781705-F63A-2CC1-294C-129CBF38087C}"/>
              </a:ext>
            </a:extLst>
          </p:cNvPr>
          <p:cNvGrpSpPr/>
          <p:nvPr/>
        </p:nvGrpSpPr>
        <p:grpSpPr>
          <a:xfrm>
            <a:off x="952500" y="2618126"/>
            <a:ext cx="4953000" cy="4247189"/>
            <a:chOff x="4953000" y="1130937"/>
            <a:chExt cx="4953000" cy="4247189"/>
          </a:xfrm>
        </p:grpSpPr>
        <p:sp>
          <p:nvSpPr>
            <p:cNvPr id="5" name="Textfeld 4">
              <a:extLst>
                <a:ext uri="{FF2B5EF4-FFF2-40B4-BE49-F238E27FC236}">
                  <a16:creationId xmlns:a16="http://schemas.microsoft.com/office/drawing/2014/main" id="{F1AB10D8-A434-C65A-9835-37B08601F6E7}"/>
                </a:ext>
              </a:extLst>
            </p:cNvPr>
            <p:cNvSpPr txBox="1"/>
            <p:nvPr userDrawn="1"/>
          </p:nvSpPr>
          <p:spPr>
            <a:xfrm>
              <a:off x="4953000" y="1130937"/>
              <a:ext cx="4953000" cy="1015663"/>
            </a:xfrm>
            <a:prstGeom prst="rect">
              <a:avLst/>
            </a:prstGeom>
            <a:noFill/>
          </p:spPr>
          <p:txBody>
            <a:bodyPr wrap="square" rtlCol="0">
              <a:spAutoFit/>
            </a:bodyPr>
            <a:lstStyle/>
            <a:p>
              <a:pPr algn="ctr"/>
              <a:r>
                <a:rPr lang="de-DE" sz="2000" b="1" dirty="0">
                  <a:solidFill>
                    <a:schemeClr val="bg2">
                      <a:lumMod val="50000"/>
                    </a:schemeClr>
                  </a:solidFill>
                </a:rPr>
                <a:t>SPORTFEST</a:t>
              </a:r>
            </a:p>
            <a:p>
              <a:pPr algn="ctr"/>
              <a:r>
                <a:rPr lang="de-DE" sz="4000" b="1" dirty="0">
                  <a:solidFill>
                    <a:srgbClr val="EC756F"/>
                  </a:solidFill>
                </a:rPr>
                <a:t>URKUNDE</a:t>
              </a:r>
            </a:p>
          </p:txBody>
        </p:sp>
        <p:cxnSp>
          <p:nvCxnSpPr>
            <p:cNvPr id="6" name="Gerade Verbindung 5">
              <a:extLst>
                <a:ext uri="{FF2B5EF4-FFF2-40B4-BE49-F238E27FC236}">
                  <a16:creationId xmlns:a16="http://schemas.microsoft.com/office/drawing/2014/main" id="{F5663C64-24A0-6625-47AB-B78A76BBCADE}"/>
                </a:ext>
              </a:extLst>
            </p:cNvPr>
            <p:cNvCxnSpPr/>
            <p:nvPr userDrawn="1"/>
          </p:nvCxnSpPr>
          <p:spPr>
            <a:xfrm>
              <a:off x="5676220" y="2874598"/>
              <a:ext cx="3369103"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7" name="Gruppieren 6">
              <a:extLst>
                <a:ext uri="{FF2B5EF4-FFF2-40B4-BE49-F238E27FC236}">
                  <a16:creationId xmlns:a16="http://schemas.microsoft.com/office/drawing/2014/main" id="{B2775DCE-0AE5-405D-DD60-9847E7711C49}"/>
                </a:ext>
              </a:extLst>
            </p:cNvPr>
            <p:cNvGrpSpPr/>
            <p:nvPr userDrawn="1"/>
          </p:nvGrpSpPr>
          <p:grpSpPr>
            <a:xfrm>
              <a:off x="5360762" y="3231384"/>
              <a:ext cx="4000017" cy="2146742"/>
              <a:chOff x="5360762" y="3429000"/>
              <a:chExt cx="4000017" cy="2146742"/>
            </a:xfrm>
          </p:grpSpPr>
          <p:sp>
            <p:nvSpPr>
              <p:cNvPr id="8" name="Textfeld 7">
                <a:extLst>
                  <a:ext uri="{FF2B5EF4-FFF2-40B4-BE49-F238E27FC236}">
                    <a16:creationId xmlns:a16="http://schemas.microsoft.com/office/drawing/2014/main" id="{63104CFD-9EBA-F8F1-3257-330F475377FB}"/>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t>ERREICHTE BEIM</a:t>
                </a:r>
              </a:p>
              <a:p>
                <a:pPr algn="ctr">
                  <a:spcAft>
                    <a:spcPts val="700"/>
                  </a:spcAft>
                </a:pPr>
                <a:r>
                  <a:rPr lang="de-DE" sz="2200" b="1" dirty="0"/>
                  <a:t>1. SPORTFEST</a:t>
                </a:r>
              </a:p>
              <a:p>
                <a:pPr algn="ctr">
                  <a:spcAft>
                    <a:spcPts val="700"/>
                  </a:spcAft>
                </a:pPr>
                <a:r>
                  <a:rPr lang="de-DE" sz="2000" dirty="0"/>
                  <a:t>DER KLASSE		DEN </a:t>
                </a:r>
              </a:p>
              <a:p>
                <a:pPr algn="ctr"/>
                <a:endParaRPr lang="de-DE" sz="2200" dirty="0"/>
              </a:p>
              <a:p>
                <a:pPr algn="ctr"/>
                <a:r>
                  <a:rPr lang="de-DE" sz="3200" dirty="0"/>
                  <a:t>	   </a:t>
                </a:r>
                <a:r>
                  <a:rPr lang="de-DE" sz="3200" b="1" dirty="0"/>
                  <a:t>PLATZ</a:t>
                </a:r>
              </a:p>
            </p:txBody>
          </p:sp>
          <p:cxnSp>
            <p:nvCxnSpPr>
              <p:cNvPr id="9" name="Gerade Verbindung 8">
                <a:extLst>
                  <a:ext uri="{FF2B5EF4-FFF2-40B4-BE49-F238E27FC236}">
                    <a16:creationId xmlns:a16="http://schemas.microsoft.com/office/drawing/2014/main" id="{FFDE1D08-3BD8-0BDE-E258-E1E138089E09}"/>
                  </a:ext>
                </a:extLst>
              </p:cNvPr>
              <p:cNvCxnSpPr>
                <a:cxnSpLocks/>
              </p:cNvCxnSpPr>
              <p:nvPr/>
            </p:nvCxnSpPr>
            <p:spPr>
              <a:xfrm>
                <a:off x="6680481" y="5387829"/>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10" name="Gerade Verbindung 9">
                <a:extLst>
                  <a:ext uri="{FF2B5EF4-FFF2-40B4-BE49-F238E27FC236}">
                    <a16:creationId xmlns:a16="http://schemas.microsoft.com/office/drawing/2014/main" id="{813AC5A1-0F7F-A39D-6174-41036BF4A459}"/>
                  </a:ext>
                </a:extLst>
              </p:cNvPr>
              <p:cNvCxnSpPr>
                <a:cxnSpLocks/>
              </p:cNvCxnSpPr>
              <p:nvPr/>
            </p:nvCxnSpPr>
            <p:spPr>
              <a:xfrm>
                <a:off x="7530713" y="4518413"/>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4036565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0E6BAE2-F87F-159C-9AB1-EB083506FCCF}"/>
              </a:ext>
            </a:extLst>
          </p:cNvPr>
          <p:cNvPicPr>
            <a:picLocks noChangeAspect="1"/>
          </p:cNvPicPr>
          <p:nvPr/>
        </p:nvPicPr>
        <p:blipFill>
          <a:blip r:embed="rId2"/>
          <a:stretch>
            <a:fillRect/>
          </a:stretch>
        </p:blipFill>
        <p:spPr>
          <a:xfrm>
            <a:off x="0" y="0"/>
            <a:ext cx="6858000" cy="9906000"/>
          </a:xfrm>
          <a:prstGeom prst="rect">
            <a:avLst/>
          </a:prstGeom>
        </p:spPr>
      </p:pic>
      <p:grpSp>
        <p:nvGrpSpPr>
          <p:cNvPr id="13" name="Gruppieren 12">
            <a:extLst>
              <a:ext uri="{FF2B5EF4-FFF2-40B4-BE49-F238E27FC236}">
                <a16:creationId xmlns:a16="http://schemas.microsoft.com/office/drawing/2014/main" id="{2A628EC6-EACE-1512-3FDC-C659A43AD59D}"/>
              </a:ext>
            </a:extLst>
          </p:cNvPr>
          <p:cNvGrpSpPr/>
          <p:nvPr/>
        </p:nvGrpSpPr>
        <p:grpSpPr>
          <a:xfrm>
            <a:off x="633085" y="2728412"/>
            <a:ext cx="5590256" cy="5124105"/>
            <a:chOff x="633085" y="2728412"/>
            <a:chExt cx="5590256" cy="5124105"/>
          </a:xfrm>
        </p:grpSpPr>
        <p:grpSp>
          <p:nvGrpSpPr>
            <p:cNvPr id="2" name="Gruppieren 1">
              <a:extLst>
                <a:ext uri="{FF2B5EF4-FFF2-40B4-BE49-F238E27FC236}">
                  <a16:creationId xmlns:a16="http://schemas.microsoft.com/office/drawing/2014/main" id="{575D31D2-69E0-D927-E96D-B60313F182AA}"/>
                </a:ext>
              </a:extLst>
            </p:cNvPr>
            <p:cNvGrpSpPr/>
            <p:nvPr/>
          </p:nvGrpSpPr>
          <p:grpSpPr>
            <a:xfrm>
              <a:off x="1428204" y="5348989"/>
              <a:ext cx="4000017" cy="2503528"/>
              <a:chOff x="5360762" y="2874598"/>
              <a:chExt cx="4000017" cy="2503528"/>
            </a:xfrm>
          </p:grpSpPr>
          <p:cxnSp>
            <p:nvCxnSpPr>
              <p:cNvPr id="4" name="Gerade Verbindung 3">
                <a:extLst>
                  <a:ext uri="{FF2B5EF4-FFF2-40B4-BE49-F238E27FC236}">
                    <a16:creationId xmlns:a16="http://schemas.microsoft.com/office/drawing/2014/main" id="{749D1E78-48E0-5668-A2C5-CCE284C8B82A}"/>
                  </a:ext>
                </a:extLst>
              </p:cNvPr>
              <p:cNvCxnSpPr/>
              <p:nvPr userDrawn="1"/>
            </p:nvCxnSpPr>
            <p:spPr>
              <a:xfrm>
                <a:off x="5676220" y="2874598"/>
                <a:ext cx="3369103" cy="0"/>
              </a:xfrm>
              <a:prstGeom prst="line">
                <a:avLst/>
              </a:prstGeom>
              <a:ln w="28575" cap="rnd">
                <a:solidFill>
                  <a:schemeClr val="accent1">
                    <a:lumMod val="75000"/>
                  </a:schemeClr>
                </a:solidFill>
                <a:prstDash val="sysDot"/>
              </a:ln>
            </p:spPr>
            <p:style>
              <a:lnRef idx="1">
                <a:schemeClr val="dk1"/>
              </a:lnRef>
              <a:fillRef idx="0">
                <a:schemeClr val="dk1"/>
              </a:fillRef>
              <a:effectRef idx="0">
                <a:schemeClr val="dk1"/>
              </a:effectRef>
              <a:fontRef idx="minor">
                <a:schemeClr val="tx1"/>
              </a:fontRef>
            </p:style>
          </p:cxnSp>
          <p:grpSp>
            <p:nvGrpSpPr>
              <p:cNvPr id="5" name="Gruppieren 4">
                <a:extLst>
                  <a:ext uri="{FF2B5EF4-FFF2-40B4-BE49-F238E27FC236}">
                    <a16:creationId xmlns:a16="http://schemas.microsoft.com/office/drawing/2014/main" id="{8D0B5FB3-4428-255E-2A3F-E8E53BAE354F}"/>
                  </a:ext>
                </a:extLst>
              </p:cNvPr>
              <p:cNvGrpSpPr/>
              <p:nvPr userDrawn="1"/>
            </p:nvGrpSpPr>
            <p:grpSpPr>
              <a:xfrm>
                <a:off x="5360762" y="3231384"/>
                <a:ext cx="4000017" cy="2146742"/>
                <a:chOff x="5360762" y="3429000"/>
                <a:chExt cx="4000017" cy="2146742"/>
              </a:xfrm>
            </p:grpSpPr>
            <p:sp>
              <p:nvSpPr>
                <p:cNvPr id="6" name="Textfeld 5">
                  <a:extLst>
                    <a:ext uri="{FF2B5EF4-FFF2-40B4-BE49-F238E27FC236}">
                      <a16:creationId xmlns:a16="http://schemas.microsoft.com/office/drawing/2014/main" id="{410D42D1-B5C1-8D04-E4A2-3DA042A76FB9}"/>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solidFill>
                        <a:schemeClr val="accent1">
                          <a:lumMod val="75000"/>
                        </a:schemeClr>
                      </a:solidFill>
                    </a:rPr>
                    <a:t>ERREICHTE BEIM</a:t>
                  </a:r>
                </a:p>
                <a:p>
                  <a:pPr algn="ctr">
                    <a:spcAft>
                      <a:spcPts val="700"/>
                    </a:spcAft>
                  </a:pPr>
                  <a:r>
                    <a:rPr lang="de-DE" sz="2200" b="1" dirty="0">
                      <a:solidFill>
                        <a:schemeClr val="accent1">
                          <a:lumMod val="75000"/>
                        </a:schemeClr>
                      </a:solidFill>
                    </a:rPr>
                    <a:t>1. TISCHTENNISTURNIER</a:t>
                  </a:r>
                </a:p>
                <a:p>
                  <a:pPr algn="ctr">
                    <a:spcAft>
                      <a:spcPts val="700"/>
                    </a:spcAft>
                  </a:pPr>
                  <a:r>
                    <a:rPr lang="de-DE" sz="2000" dirty="0">
                      <a:solidFill>
                        <a:schemeClr val="accent1">
                          <a:lumMod val="75000"/>
                        </a:schemeClr>
                      </a:solidFill>
                    </a:rPr>
                    <a:t>DER KLASSE		DEN </a:t>
                  </a:r>
                </a:p>
                <a:p>
                  <a:pPr algn="ctr"/>
                  <a:endParaRPr lang="de-DE" sz="2200" dirty="0">
                    <a:solidFill>
                      <a:schemeClr val="accent1">
                        <a:lumMod val="75000"/>
                      </a:schemeClr>
                    </a:solidFill>
                  </a:endParaRPr>
                </a:p>
                <a:p>
                  <a:pPr algn="ctr"/>
                  <a:r>
                    <a:rPr lang="de-DE" sz="3200" dirty="0">
                      <a:solidFill>
                        <a:schemeClr val="accent1">
                          <a:lumMod val="75000"/>
                        </a:schemeClr>
                      </a:solidFill>
                    </a:rPr>
                    <a:t>	   </a:t>
                  </a:r>
                  <a:r>
                    <a:rPr lang="de-DE" sz="3200" b="1" dirty="0">
                      <a:solidFill>
                        <a:schemeClr val="accent1">
                          <a:lumMod val="75000"/>
                        </a:schemeClr>
                      </a:solidFill>
                    </a:rPr>
                    <a:t>PLATZ</a:t>
                  </a:r>
                </a:p>
              </p:txBody>
            </p:sp>
            <p:cxnSp>
              <p:nvCxnSpPr>
                <p:cNvPr id="7" name="Gerade Verbindung 6">
                  <a:extLst>
                    <a:ext uri="{FF2B5EF4-FFF2-40B4-BE49-F238E27FC236}">
                      <a16:creationId xmlns:a16="http://schemas.microsoft.com/office/drawing/2014/main" id="{5424C370-D01B-4AB2-5C9A-BC55283B020F}"/>
                    </a:ext>
                  </a:extLst>
                </p:cNvPr>
                <p:cNvCxnSpPr>
                  <a:cxnSpLocks/>
                </p:cNvCxnSpPr>
                <p:nvPr/>
              </p:nvCxnSpPr>
              <p:spPr>
                <a:xfrm>
                  <a:off x="6680481" y="5387829"/>
                  <a:ext cx="450335" cy="0"/>
                </a:xfrm>
                <a:prstGeom prst="line">
                  <a:avLst/>
                </a:prstGeom>
                <a:ln w="28575" cap="rnd">
                  <a:solidFill>
                    <a:schemeClr val="accent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8" name="Gerade Verbindung 7">
                  <a:extLst>
                    <a:ext uri="{FF2B5EF4-FFF2-40B4-BE49-F238E27FC236}">
                      <a16:creationId xmlns:a16="http://schemas.microsoft.com/office/drawing/2014/main" id="{3D7E32D3-45F9-37EE-0635-2A95828BB98C}"/>
                    </a:ext>
                  </a:extLst>
                </p:cNvPr>
                <p:cNvCxnSpPr>
                  <a:cxnSpLocks/>
                </p:cNvCxnSpPr>
                <p:nvPr/>
              </p:nvCxnSpPr>
              <p:spPr>
                <a:xfrm>
                  <a:off x="7530713" y="4518413"/>
                  <a:ext cx="450335" cy="0"/>
                </a:xfrm>
                <a:prstGeom prst="line">
                  <a:avLst/>
                </a:prstGeom>
                <a:ln w="28575" cap="rnd">
                  <a:solidFill>
                    <a:schemeClr val="accent1">
                      <a:lumMod val="75000"/>
                    </a:schemeClr>
                  </a:solidFill>
                  <a:prstDash val="sysDot"/>
                </a:ln>
              </p:spPr>
              <p:style>
                <a:lnRef idx="1">
                  <a:schemeClr val="dk1"/>
                </a:lnRef>
                <a:fillRef idx="0">
                  <a:schemeClr val="dk1"/>
                </a:fillRef>
                <a:effectRef idx="0">
                  <a:schemeClr val="dk1"/>
                </a:effectRef>
                <a:fontRef idx="minor">
                  <a:schemeClr val="tx1"/>
                </a:fontRef>
              </p:style>
            </p:cxnSp>
          </p:grpSp>
        </p:grpSp>
        <p:pic>
          <p:nvPicPr>
            <p:cNvPr id="11" name="Grafik 10">
              <a:extLst>
                <a:ext uri="{FF2B5EF4-FFF2-40B4-BE49-F238E27FC236}">
                  <a16:creationId xmlns:a16="http://schemas.microsoft.com/office/drawing/2014/main" id="{FCFDD3E8-23D9-39F2-3C72-623FDF0789C4}"/>
                </a:ext>
              </a:extLst>
            </p:cNvPr>
            <p:cNvPicPr>
              <a:picLocks noChangeAspect="1"/>
            </p:cNvPicPr>
            <p:nvPr/>
          </p:nvPicPr>
          <p:blipFill>
            <a:blip r:embed="rId3">
              <a:duotone>
                <a:schemeClr val="accent1">
                  <a:shade val="45000"/>
                  <a:satMod val="135000"/>
                </a:schemeClr>
                <a:prstClr val="white"/>
              </a:duotone>
            </a:blip>
            <a:stretch>
              <a:fillRect/>
            </a:stretch>
          </p:blipFill>
          <p:spPr>
            <a:xfrm>
              <a:off x="633085" y="2728412"/>
              <a:ext cx="5590256" cy="923880"/>
            </a:xfrm>
            <a:prstGeom prst="rect">
              <a:avLst/>
            </a:prstGeom>
          </p:spPr>
        </p:pic>
      </p:grpSp>
      <p:pic>
        <p:nvPicPr>
          <p:cNvPr id="12" name="Grafik 11" descr="Tischtennisschläger und -ball mit einfarbiger Füllung">
            <a:extLst>
              <a:ext uri="{FF2B5EF4-FFF2-40B4-BE49-F238E27FC236}">
                <a16:creationId xmlns:a16="http://schemas.microsoft.com/office/drawing/2014/main" id="{946E79DE-60E2-6D9A-456C-059787C44A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4013108" y="54910"/>
            <a:ext cx="2844892" cy="2844892"/>
          </a:xfrm>
          <a:prstGeom prst="rect">
            <a:avLst/>
          </a:prstGeom>
        </p:spPr>
      </p:pic>
    </p:spTree>
    <p:extLst>
      <p:ext uri="{BB962C8B-B14F-4D97-AF65-F5344CB8AC3E}">
        <p14:creationId xmlns:p14="http://schemas.microsoft.com/office/powerpoint/2010/main" val="47272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FDAE05D-E991-AF60-17E8-F995B49AD83D}"/>
              </a:ext>
            </a:extLst>
          </p:cNvPr>
          <p:cNvPicPr>
            <a:picLocks noChangeAspect="1"/>
          </p:cNvPicPr>
          <p:nvPr/>
        </p:nvPicPr>
        <p:blipFill>
          <a:blip r:embed="rId2"/>
          <a:stretch>
            <a:fillRect/>
          </a:stretch>
        </p:blipFill>
        <p:spPr>
          <a:xfrm>
            <a:off x="0" y="0"/>
            <a:ext cx="6858000" cy="9906000"/>
          </a:xfrm>
          <a:prstGeom prst="rect">
            <a:avLst/>
          </a:prstGeom>
        </p:spPr>
      </p:pic>
      <p:grpSp>
        <p:nvGrpSpPr>
          <p:cNvPr id="4" name="Gruppieren 3">
            <a:extLst>
              <a:ext uri="{FF2B5EF4-FFF2-40B4-BE49-F238E27FC236}">
                <a16:creationId xmlns:a16="http://schemas.microsoft.com/office/drawing/2014/main" id="{2710A70C-4E80-E499-6DBA-E57CAC202DDC}"/>
              </a:ext>
            </a:extLst>
          </p:cNvPr>
          <p:cNvGrpSpPr/>
          <p:nvPr/>
        </p:nvGrpSpPr>
        <p:grpSpPr>
          <a:xfrm>
            <a:off x="951713" y="2344857"/>
            <a:ext cx="4953000" cy="4247189"/>
            <a:chOff x="4953000" y="1130937"/>
            <a:chExt cx="4953000" cy="4247189"/>
          </a:xfrm>
        </p:grpSpPr>
        <p:sp>
          <p:nvSpPr>
            <p:cNvPr id="5" name="Textfeld 4">
              <a:extLst>
                <a:ext uri="{FF2B5EF4-FFF2-40B4-BE49-F238E27FC236}">
                  <a16:creationId xmlns:a16="http://schemas.microsoft.com/office/drawing/2014/main" id="{7A394E71-6EB1-0F1F-09B5-9FB34327D473}"/>
                </a:ext>
              </a:extLst>
            </p:cNvPr>
            <p:cNvSpPr txBox="1"/>
            <p:nvPr userDrawn="1"/>
          </p:nvSpPr>
          <p:spPr>
            <a:xfrm>
              <a:off x="4953000" y="1130937"/>
              <a:ext cx="4953000" cy="1015663"/>
            </a:xfrm>
            <a:prstGeom prst="rect">
              <a:avLst/>
            </a:prstGeom>
            <a:noFill/>
          </p:spPr>
          <p:txBody>
            <a:bodyPr wrap="square" rtlCol="0">
              <a:spAutoFit/>
            </a:bodyPr>
            <a:lstStyle/>
            <a:p>
              <a:pPr algn="ctr"/>
              <a:r>
                <a:rPr lang="de-DE" sz="2000" b="1" dirty="0">
                  <a:solidFill>
                    <a:schemeClr val="bg2">
                      <a:lumMod val="50000"/>
                    </a:schemeClr>
                  </a:solidFill>
                </a:rPr>
                <a:t>FRISBEE-GOLF</a:t>
              </a:r>
            </a:p>
            <a:p>
              <a:pPr algn="ctr"/>
              <a:r>
                <a:rPr lang="de-DE" sz="4000" b="1" dirty="0">
                  <a:solidFill>
                    <a:srgbClr val="EC756F"/>
                  </a:solidFill>
                </a:rPr>
                <a:t>URKUNDE</a:t>
              </a:r>
            </a:p>
          </p:txBody>
        </p:sp>
        <p:cxnSp>
          <p:nvCxnSpPr>
            <p:cNvPr id="6" name="Gerade Verbindung 5">
              <a:extLst>
                <a:ext uri="{FF2B5EF4-FFF2-40B4-BE49-F238E27FC236}">
                  <a16:creationId xmlns:a16="http://schemas.microsoft.com/office/drawing/2014/main" id="{8F56039C-D8C6-74C7-0FBB-1C64758A4817}"/>
                </a:ext>
              </a:extLst>
            </p:cNvPr>
            <p:cNvCxnSpPr/>
            <p:nvPr userDrawn="1"/>
          </p:nvCxnSpPr>
          <p:spPr>
            <a:xfrm>
              <a:off x="5676220" y="2874598"/>
              <a:ext cx="3369103"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7" name="Gruppieren 6">
              <a:extLst>
                <a:ext uri="{FF2B5EF4-FFF2-40B4-BE49-F238E27FC236}">
                  <a16:creationId xmlns:a16="http://schemas.microsoft.com/office/drawing/2014/main" id="{D6024DCB-A305-D84F-CAE0-5AAAD013729C}"/>
                </a:ext>
              </a:extLst>
            </p:cNvPr>
            <p:cNvGrpSpPr/>
            <p:nvPr userDrawn="1"/>
          </p:nvGrpSpPr>
          <p:grpSpPr>
            <a:xfrm>
              <a:off x="5360762" y="3231384"/>
              <a:ext cx="4000017" cy="2146742"/>
              <a:chOff x="5360762" y="3429000"/>
              <a:chExt cx="4000017" cy="2146742"/>
            </a:xfrm>
          </p:grpSpPr>
          <p:sp>
            <p:nvSpPr>
              <p:cNvPr id="8" name="Textfeld 7">
                <a:extLst>
                  <a:ext uri="{FF2B5EF4-FFF2-40B4-BE49-F238E27FC236}">
                    <a16:creationId xmlns:a16="http://schemas.microsoft.com/office/drawing/2014/main" id="{10DF8C63-36A0-3236-3EC1-43AC7C6DE244}"/>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t>ERREICHTE BEIM </a:t>
                </a:r>
              </a:p>
              <a:p>
                <a:pPr algn="ctr">
                  <a:spcAft>
                    <a:spcPts val="700"/>
                  </a:spcAft>
                </a:pPr>
                <a:r>
                  <a:rPr lang="de-DE" sz="2200" b="1" dirty="0"/>
                  <a:t>1. FRISBEE-GOLF-TURNIER</a:t>
                </a:r>
              </a:p>
              <a:p>
                <a:pPr algn="ctr">
                  <a:spcAft>
                    <a:spcPts val="700"/>
                  </a:spcAft>
                </a:pPr>
                <a:r>
                  <a:rPr lang="de-DE" sz="2000" dirty="0"/>
                  <a:t>DER KLASSE		DEN </a:t>
                </a:r>
              </a:p>
              <a:p>
                <a:pPr algn="ctr"/>
                <a:endParaRPr lang="de-DE" sz="2200" dirty="0"/>
              </a:p>
              <a:p>
                <a:pPr algn="ctr"/>
                <a:r>
                  <a:rPr lang="de-DE" sz="3200" dirty="0"/>
                  <a:t>	   </a:t>
                </a:r>
                <a:r>
                  <a:rPr lang="de-DE" sz="3200" b="1" dirty="0"/>
                  <a:t>PLATZ</a:t>
                </a:r>
              </a:p>
            </p:txBody>
          </p:sp>
          <p:cxnSp>
            <p:nvCxnSpPr>
              <p:cNvPr id="9" name="Gerade Verbindung 8">
                <a:extLst>
                  <a:ext uri="{FF2B5EF4-FFF2-40B4-BE49-F238E27FC236}">
                    <a16:creationId xmlns:a16="http://schemas.microsoft.com/office/drawing/2014/main" id="{DF52D862-9DF2-3D98-DA78-99FCD96C1F7F}"/>
                  </a:ext>
                </a:extLst>
              </p:cNvPr>
              <p:cNvCxnSpPr>
                <a:cxnSpLocks/>
              </p:cNvCxnSpPr>
              <p:nvPr/>
            </p:nvCxnSpPr>
            <p:spPr>
              <a:xfrm>
                <a:off x="6680481" y="5387829"/>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10" name="Gerade Verbindung 9">
                <a:extLst>
                  <a:ext uri="{FF2B5EF4-FFF2-40B4-BE49-F238E27FC236}">
                    <a16:creationId xmlns:a16="http://schemas.microsoft.com/office/drawing/2014/main" id="{52B5E1C7-9894-FB5E-7DFE-A170B837B749}"/>
                  </a:ext>
                </a:extLst>
              </p:cNvPr>
              <p:cNvCxnSpPr>
                <a:cxnSpLocks/>
              </p:cNvCxnSpPr>
              <p:nvPr/>
            </p:nvCxnSpPr>
            <p:spPr>
              <a:xfrm>
                <a:off x="7530713" y="4518413"/>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pic>
        <p:nvPicPr>
          <p:cNvPr id="2" name="Grafik 1">
            <a:extLst>
              <a:ext uri="{FF2B5EF4-FFF2-40B4-BE49-F238E27FC236}">
                <a16:creationId xmlns:a16="http://schemas.microsoft.com/office/drawing/2014/main" id="{24F4B2BB-246C-F864-90DC-4A2C58BF9BD0}"/>
              </a:ext>
            </a:extLst>
          </p:cNvPr>
          <p:cNvPicPr>
            <a:picLocks noChangeAspect="1"/>
          </p:cNvPicPr>
          <p:nvPr/>
        </p:nvPicPr>
        <p:blipFill rotWithShape="1">
          <a:blip r:embed="rId3">
            <a:alphaModFix amt="35000"/>
          </a:blip>
          <a:srcRect r="12537"/>
          <a:stretch/>
        </p:blipFill>
        <p:spPr>
          <a:xfrm flipH="1">
            <a:off x="0" y="6180083"/>
            <a:ext cx="3280562" cy="3536731"/>
          </a:xfrm>
          <a:prstGeom prst="rect">
            <a:avLst/>
          </a:prstGeom>
        </p:spPr>
      </p:pic>
    </p:spTree>
    <p:extLst>
      <p:ext uri="{BB962C8B-B14F-4D97-AF65-F5344CB8AC3E}">
        <p14:creationId xmlns:p14="http://schemas.microsoft.com/office/powerpoint/2010/main" val="2867505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49F2036-CC95-3932-BBEC-FF2B3BF6EFD6}"/>
              </a:ext>
            </a:extLst>
          </p:cNvPr>
          <p:cNvPicPr>
            <a:picLocks noChangeAspect="1"/>
          </p:cNvPicPr>
          <p:nvPr/>
        </p:nvPicPr>
        <p:blipFill>
          <a:blip r:embed="rId2"/>
          <a:stretch>
            <a:fillRect/>
          </a:stretch>
        </p:blipFill>
        <p:spPr>
          <a:xfrm>
            <a:off x="0" y="0"/>
            <a:ext cx="6858000" cy="9906000"/>
          </a:xfrm>
          <a:prstGeom prst="rect">
            <a:avLst/>
          </a:prstGeom>
        </p:spPr>
      </p:pic>
      <p:pic>
        <p:nvPicPr>
          <p:cNvPr id="2" name="Grafik 1">
            <a:extLst>
              <a:ext uri="{FF2B5EF4-FFF2-40B4-BE49-F238E27FC236}">
                <a16:creationId xmlns:a16="http://schemas.microsoft.com/office/drawing/2014/main" id="{84E77A4E-03B9-6F65-B731-9BA87D5D4FCB}"/>
              </a:ext>
            </a:extLst>
          </p:cNvPr>
          <p:cNvPicPr>
            <a:picLocks noChangeAspect="1"/>
          </p:cNvPicPr>
          <p:nvPr/>
        </p:nvPicPr>
        <p:blipFill>
          <a:blip r:embed="rId3"/>
          <a:stretch>
            <a:fillRect/>
          </a:stretch>
        </p:blipFill>
        <p:spPr>
          <a:xfrm>
            <a:off x="2440385" y="927591"/>
            <a:ext cx="1977230" cy="1977230"/>
          </a:xfrm>
          <a:prstGeom prst="rect">
            <a:avLst/>
          </a:prstGeom>
        </p:spPr>
      </p:pic>
      <p:grpSp>
        <p:nvGrpSpPr>
          <p:cNvPr id="15" name="Gruppieren 14">
            <a:extLst>
              <a:ext uri="{FF2B5EF4-FFF2-40B4-BE49-F238E27FC236}">
                <a16:creationId xmlns:a16="http://schemas.microsoft.com/office/drawing/2014/main" id="{BA1406E3-77C0-A117-D507-9EC28DA03AEC}"/>
              </a:ext>
            </a:extLst>
          </p:cNvPr>
          <p:cNvGrpSpPr/>
          <p:nvPr/>
        </p:nvGrpSpPr>
        <p:grpSpPr>
          <a:xfrm>
            <a:off x="1428991" y="3261606"/>
            <a:ext cx="4000017" cy="4194922"/>
            <a:chOff x="1360262" y="3261606"/>
            <a:chExt cx="4000017" cy="4194922"/>
          </a:xfrm>
        </p:grpSpPr>
        <p:grpSp>
          <p:nvGrpSpPr>
            <p:cNvPr id="4" name="Gruppieren 3">
              <a:extLst>
                <a:ext uri="{FF2B5EF4-FFF2-40B4-BE49-F238E27FC236}">
                  <a16:creationId xmlns:a16="http://schemas.microsoft.com/office/drawing/2014/main" id="{2710A70C-4E80-E499-6DBA-E57CAC202DDC}"/>
                </a:ext>
              </a:extLst>
            </p:cNvPr>
            <p:cNvGrpSpPr/>
            <p:nvPr/>
          </p:nvGrpSpPr>
          <p:grpSpPr>
            <a:xfrm>
              <a:off x="1360262" y="4953000"/>
              <a:ext cx="4000017" cy="2503528"/>
              <a:chOff x="5360762" y="2874598"/>
              <a:chExt cx="4000017" cy="2503528"/>
            </a:xfrm>
          </p:grpSpPr>
          <p:cxnSp>
            <p:nvCxnSpPr>
              <p:cNvPr id="6" name="Gerade Verbindung 5">
                <a:extLst>
                  <a:ext uri="{FF2B5EF4-FFF2-40B4-BE49-F238E27FC236}">
                    <a16:creationId xmlns:a16="http://schemas.microsoft.com/office/drawing/2014/main" id="{8F56039C-D8C6-74C7-0FBB-1C64758A4817}"/>
                  </a:ext>
                </a:extLst>
              </p:cNvPr>
              <p:cNvCxnSpPr/>
              <p:nvPr userDrawn="1"/>
            </p:nvCxnSpPr>
            <p:spPr>
              <a:xfrm>
                <a:off x="5676220" y="2874598"/>
                <a:ext cx="3369103" cy="0"/>
              </a:xfrm>
              <a:prstGeom prst="line">
                <a:avLst/>
              </a:prstGeom>
              <a:ln w="285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7" name="Gruppieren 6">
                <a:extLst>
                  <a:ext uri="{FF2B5EF4-FFF2-40B4-BE49-F238E27FC236}">
                    <a16:creationId xmlns:a16="http://schemas.microsoft.com/office/drawing/2014/main" id="{D6024DCB-A305-D84F-CAE0-5AAAD013729C}"/>
                  </a:ext>
                </a:extLst>
              </p:cNvPr>
              <p:cNvGrpSpPr/>
              <p:nvPr userDrawn="1"/>
            </p:nvGrpSpPr>
            <p:grpSpPr>
              <a:xfrm>
                <a:off x="5360762" y="3231384"/>
                <a:ext cx="4000017" cy="2146742"/>
                <a:chOff x="5360762" y="3429000"/>
                <a:chExt cx="4000017" cy="2146742"/>
              </a:xfrm>
            </p:grpSpPr>
            <p:sp>
              <p:nvSpPr>
                <p:cNvPr id="8" name="Textfeld 7">
                  <a:extLst>
                    <a:ext uri="{FF2B5EF4-FFF2-40B4-BE49-F238E27FC236}">
                      <a16:creationId xmlns:a16="http://schemas.microsoft.com/office/drawing/2014/main" id="{10DF8C63-36A0-3236-3EC1-43AC7C6DE244}"/>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t>ERREICHTE BEIM </a:t>
                  </a:r>
                </a:p>
                <a:p>
                  <a:pPr algn="ctr">
                    <a:spcAft>
                      <a:spcPts val="700"/>
                    </a:spcAft>
                  </a:pPr>
                  <a:r>
                    <a:rPr lang="de-DE" sz="2200" b="1" dirty="0"/>
                    <a:t>1. BIGO-TURNIER</a:t>
                  </a:r>
                </a:p>
                <a:p>
                  <a:pPr algn="ctr">
                    <a:spcAft>
                      <a:spcPts val="700"/>
                    </a:spcAft>
                  </a:pPr>
                  <a:r>
                    <a:rPr lang="de-DE" sz="2000" dirty="0"/>
                    <a:t>DER KLASSE		DEN </a:t>
                  </a:r>
                </a:p>
                <a:p>
                  <a:pPr algn="ctr"/>
                  <a:endParaRPr lang="de-DE" sz="2200" dirty="0"/>
                </a:p>
                <a:p>
                  <a:pPr algn="ctr"/>
                  <a:r>
                    <a:rPr lang="de-DE" sz="3200" dirty="0"/>
                    <a:t>	   </a:t>
                  </a:r>
                  <a:r>
                    <a:rPr lang="de-DE" sz="3200" b="1" dirty="0"/>
                    <a:t>PLATZ</a:t>
                  </a:r>
                </a:p>
              </p:txBody>
            </p:sp>
            <p:cxnSp>
              <p:nvCxnSpPr>
                <p:cNvPr id="9" name="Gerade Verbindung 8">
                  <a:extLst>
                    <a:ext uri="{FF2B5EF4-FFF2-40B4-BE49-F238E27FC236}">
                      <a16:creationId xmlns:a16="http://schemas.microsoft.com/office/drawing/2014/main" id="{DF52D862-9DF2-3D98-DA78-99FCD96C1F7F}"/>
                    </a:ext>
                  </a:extLst>
                </p:cNvPr>
                <p:cNvCxnSpPr>
                  <a:cxnSpLocks/>
                </p:cNvCxnSpPr>
                <p:nvPr/>
              </p:nvCxnSpPr>
              <p:spPr>
                <a:xfrm>
                  <a:off x="6680481" y="5387829"/>
                  <a:ext cx="450335" cy="0"/>
                </a:xfrm>
                <a:prstGeom prst="line">
                  <a:avLst/>
                </a:prstGeom>
                <a:ln w="285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10" name="Gerade Verbindung 9">
                  <a:extLst>
                    <a:ext uri="{FF2B5EF4-FFF2-40B4-BE49-F238E27FC236}">
                      <a16:creationId xmlns:a16="http://schemas.microsoft.com/office/drawing/2014/main" id="{52B5E1C7-9894-FB5E-7DFE-A170B837B749}"/>
                    </a:ext>
                  </a:extLst>
                </p:cNvPr>
                <p:cNvCxnSpPr>
                  <a:cxnSpLocks/>
                </p:cNvCxnSpPr>
                <p:nvPr/>
              </p:nvCxnSpPr>
              <p:spPr>
                <a:xfrm>
                  <a:off x="7530713" y="4518413"/>
                  <a:ext cx="450335" cy="0"/>
                </a:xfrm>
                <a:prstGeom prst="line">
                  <a:avLst/>
                </a:prstGeom>
                <a:ln w="285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pic>
          <p:nvPicPr>
            <p:cNvPr id="14" name="Grafik 13">
              <a:extLst>
                <a:ext uri="{FF2B5EF4-FFF2-40B4-BE49-F238E27FC236}">
                  <a16:creationId xmlns:a16="http://schemas.microsoft.com/office/drawing/2014/main" id="{2F9C97F9-4CBA-B21C-2178-9C04D715519E}"/>
                </a:ext>
              </a:extLst>
            </p:cNvPr>
            <p:cNvPicPr>
              <a:picLocks noChangeAspect="1"/>
            </p:cNvPicPr>
            <p:nvPr/>
          </p:nvPicPr>
          <p:blipFill>
            <a:blip r:embed="rId4">
              <a:duotone>
                <a:schemeClr val="accent6">
                  <a:shade val="45000"/>
                  <a:satMod val="135000"/>
                </a:schemeClr>
                <a:prstClr val="white"/>
              </a:duotone>
            </a:blip>
            <a:stretch>
              <a:fillRect/>
            </a:stretch>
          </p:blipFill>
          <p:spPr>
            <a:xfrm>
              <a:off x="1639813" y="3261606"/>
              <a:ext cx="3578374" cy="708589"/>
            </a:xfrm>
            <a:prstGeom prst="rect">
              <a:avLst/>
            </a:prstGeom>
          </p:spPr>
        </p:pic>
      </p:grpSp>
    </p:spTree>
    <p:extLst>
      <p:ext uri="{BB962C8B-B14F-4D97-AF65-F5344CB8AC3E}">
        <p14:creationId xmlns:p14="http://schemas.microsoft.com/office/powerpoint/2010/main" val="369519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64ECF097-3656-1CB1-E000-4D1B38740489}"/>
              </a:ext>
            </a:extLst>
          </p:cNvPr>
          <p:cNvGrpSpPr/>
          <p:nvPr/>
        </p:nvGrpSpPr>
        <p:grpSpPr>
          <a:xfrm>
            <a:off x="-1572" y="0"/>
            <a:ext cx="6859571" cy="9828975"/>
            <a:chOff x="-1572" y="0"/>
            <a:chExt cx="6859571" cy="9828975"/>
          </a:xfrm>
        </p:grpSpPr>
        <p:pic>
          <p:nvPicPr>
            <p:cNvPr id="2" name="Grafik 1" descr="Ein Bild, das Computer, fahrend, Licht, Mann enthält.&#10;&#10;Automatisch generierte Beschreibung">
              <a:extLst>
                <a:ext uri="{FF2B5EF4-FFF2-40B4-BE49-F238E27FC236}">
                  <a16:creationId xmlns:a16="http://schemas.microsoft.com/office/drawing/2014/main" id="{537603B0-FA81-4692-E57C-44D3461F822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75"/>
            <a:stretch/>
          </p:blipFill>
          <p:spPr>
            <a:xfrm>
              <a:off x="-1572" y="0"/>
              <a:ext cx="6859571" cy="9828975"/>
            </a:xfrm>
            <a:prstGeom prst="rect">
              <a:avLst/>
            </a:prstGeom>
          </p:spPr>
        </p:pic>
        <p:sp>
          <p:nvSpPr>
            <p:cNvPr id="3" name="Textfeld 2">
              <a:extLst>
                <a:ext uri="{FF2B5EF4-FFF2-40B4-BE49-F238E27FC236}">
                  <a16:creationId xmlns:a16="http://schemas.microsoft.com/office/drawing/2014/main" id="{0A6B42D5-57BC-6BDB-22DE-CB801FC3F94F}"/>
                </a:ext>
              </a:extLst>
            </p:cNvPr>
            <p:cNvSpPr txBox="1"/>
            <p:nvPr/>
          </p:nvSpPr>
          <p:spPr>
            <a:xfrm>
              <a:off x="211885" y="9531863"/>
              <a:ext cx="824265" cy="253916"/>
            </a:xfrm>
            <a:prstGeom prst="rect">
              <a:avLst/>
            </a:prstGeom>
            <a:noFill/>
          </p:spPr>
          <p:txBody>
            <a:bodyPr wrap="none" rtlCol="0">
              <a:spAutoFit/>
            </a:bodyPr>
            <a:lstStyle/>
            <a:p>
              <a:r>
                <a:rPr lang="de-DE" sz="1050" dirty="0">
                  <a:solidFill>
                    <a:srgbClr val="79C463"/>
                  </a:solidFill>
                </a:rPr>
                <a:t>© WIMASU</a:t>
              </a:r>
            </a:p>
          </p:txBody>
        </p:sp>
      </p:grpSp>
      <p:grpSp>
        <p:nvGrpSpPr>
          <p:cNvPr id="4" name="Gruppieren 3">
            <a:extLst>
              <a:ext uri="{FF2B5EF4-FFF2-40B4-BE49-F238E27FC236}">
                <a16:creationId xmlns:a16="http://schemas.microsoft.com/office/drawing/2014/main" id="{2710A70C-4E80-E499-6DBA-E57CAC202DDC}"/>
              </a:ext>
            </a:extLst>
          </p:cNvPr>
          <p:cNvGrpSpPr/>
          <p:nvPr/>
        </p:nvGrpSpPr>
        <p:grpSpPr>
          <a:xfrm>
            <a:off x="951713" y="2618126"/>
            <a:ext cx="4953000" cy="4247189"/>
            <a:chOff x="4953000" y="1130937"/>
            <a:chExt cx="4953000" cy="4247189"/>
          </a:xfrm>
        </p:grpSpPr>
        <p:sp>
          <p:nvSpPr>
            <p:cNvPr id="5" name="Textfeld 4">
              <a:extLst>
                <a:ext uri="{FF2B5EF4-FFF2-40B4-BE49-F238E27FC236}">
                  <a16:creationId xmlns:a16="http://schemas.microsoft.com/office/drawing/2014/main" id="{7A394E71-6EB1-0F1F-09B5-9FB34327D473}"/>
                </a:ext>
              </a:extLst>
            </p:cNvPr>
            <p:cNvSpPr txBox="1"/>
            <p:nvPr userDrawn="1"/>
          </p:nvSpPr>
          <p:spPr>
            <a:xfrm>
              <a:off x="4953000" y="1130937"/>
              <a:ext cx="4953000" cy="1015663"/>
            </a:xfrm>
            <a:prstGeom prst="rect">
              <a:avLst/>
            </a:prstGeom>
            <a:noFill/>
          </p:spPr>
          <p:txBody>
            <a:bodyPr wrap="square" rtlCol="0">
              <a:spAutoFit/>
            </a:bodyPr>
            <a:lstStyle/>
            <a:p>
              <a:pPr algn="ctr"/>
              <a:r>
                <a:rPr lang="de-DE" sz="2000" b="1" dirty="0">
                  <a:solidFill>
                    <a:schemeClr val="bg2">
                      <a:lumMod val="50000"/>
                    </a:schemeClr>
                  </a:solidFill>
                </a:rPr>
                <a:t>MINIGOLF</a:t>
              </a:r>
            </a:p>
            <a:p>
              <a:pPr algn="ctr"/>
              <a:r>
                <a:rPr lang="de-DE" sz="4000" b="1" dirty="0">
                  <a:solidFill>
                    <a:srgbClr val="EC756F"/>
                  </a:solidFill>
                </a:rPr>
                <a:t>URKUNDE</a:t>
              </a:r>
            </a:p>
          </p:txBody>
        </p:sp>
        <p:cxnSp>
          <p:nvCxnSpPr>
            <p:cNvPr id="6" name="Gerade Verbindung 5">
              <a:extLst>
                <a:ext uri="{FF2B5EF4-FFF2-40B4-BE49-F238E27FC236}">
                  <a16:creationId xmlns:a16="http://schemas.microsoft.com/office/drawing/2014/main" id="{8F56039C-D8C6-74C7-0FBB-1C64758A4817}"/>
                </a:ext>
              </a:extLst>
            </p:cNvPr>
            <p:cNvCxnSpPr/>
            <p:nvPr userDrawn="1"/>
          </p:nvCxnSpPr>
          <p:spPr>
            <a:xfrm>
              <a:off x="5676220" y="2874598"/>
              <a:ext cx="3369103"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7" name="Gruppieren 6">
              <a:extLst>
                <a:ext uri="{FF2B5EF4-FFF2-40B4-BE49-F238E27FC236}">
                  <a16:creationId xmlns:a16="http://schemas.microsoft.com/office/drawing/2014/main" id="{D6024DCB-A305-D84F-CAE0-5AAAD013729C}"/>
                </a:ext>
              </a:extLst>
            </p:cNvPr>
            <p:cNvGrpSpPr/>
            <p:nvPr userDrawn="1"/>
          </p:nvGrpSpPr>
          <p:grpSpPr>
            <a:xfrm>
              <a:off x="5360762" y="3231384"/>
              <a:ext cx="4000017" cy="2146742"/>
              <a:chOff x="5360762" y="3429000"/>
              <a:chExt cx="4000017" cy="2146742"/>
            </a:xfrm>
          </p:grpSpPr>
          <p:sp>
            <p:nvSpPr>
              <p:cNvPr id="8" name="Textfeld 7">
                <a:extLst>
                  <a:ext uri="{FF2B5EF4-FFF2-40B4-BE49-F238E27FC236}">
                    <a16:creationId xmlns:a16="http://schemas.microsoft.com/office/drawing/2014/main" id="{10DF8C63-36A0-3236-3EC1-43AC7C6DE244}"/>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t>ERREICHTE BEIM </a:t>
                </a:r>
              </a:p>
              <a:p>
                <a:pPr algn="ctr">
                  <a:spcAft>
                    <a:spcPts val="700"/>
                  </a:spcAft>
                </a:pPr>
                <a:r>
                  <a:rPr lang="de-DE" sz="2200" b="1" dirty="0"/>
                  <a:t>1. MINIGOLF-TURNIER</a:t>
                </a:r>
              </a:p>
              <a:p>
                <a:pPr algn="ctr">
                  <a:spcAft>
                    <a:spcPts val="700"/>
                  </a:spcAft>
                </a:pPr>
                <a:r>
                  <a:rPr lang="de-DE" sz="2000" dirty="0"/>
                  <a:t>DER KLASSE		DEN </a:t>
                </a:r>
              </a:p>
              <a:p>
                <a:pPr algn="ctr"/>
                <a:endParaRPr lang="de-DE" sz="2200" dirty="0"/>
              </a:p>
              <a:p>
                <a:pPr algn="ctr"/>
                <a:r>
                  <a:rPr lang="de-DE" sz="3200" dirty="0"/>
                  <a:t>	   </a:t>
                </a:r>
                <a:r>
                  <a:rPr lang="de-DE" sz="3200" b="1" dirty="0"/>
                  <a:t>PLATZ</a:t>
                </a:r>
              </a:p>
            </p:txBody>
          </p:sp>
          <p:cxnSp>
            <p:nvCxnSpPr>
              <p:cNvPr id="9" name="Gerade Verbindung 8">
                <a:extLst>
                  <a:ext uri="{FF2B5EF4-FFF2-40B4-BE49-F238E27FC236}">
                    <a16:creationId xmlns:a16="http://schemas.microsoft.com/office/drawing/2014/main" id="{DF52D862-9DF2-3D98-DA78-99FCD96C1F7F}"/>
                  </a:ext>
                </a:extLst>
              </p:cNvPr>
              <p:cNvCxnSpPr>
                <a:cxnSpLocks/>
              </p:cNvCxnSpPr>
              <p:nvPr/>
            </p:nvCxnSpPr>
            <p:spPr>
              <a:xfrm>
                <a:off x="6680481" y="5387829"/>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10" name="Gerade Verbindung 9">
                <a:extLst>
                  <a:ext uri="{FF2B5EF4-FFF2-40B4-BE49-F238E27FC236}">
                    <a16:creationId xmlns:a16="http://schemas.microsoft.com/office/drawing/2014/main" id="{52B5E1C7-9894-FB5E-7DFE-A170B837B749}"/>
                  </a:ext>
                </a:extLst>
              </p:cNvPr>
              <p:cNvCxnSpPr>
                <a:cxnSpLocks/>
              </p:cNvCxnSpPr>
              <p:nvPr/>
            </p:nvCxnSpPr>
            <p:spPr>
              <a:xfrm>
                <a:off x="7530713" y="4518413"/>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3674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F732CF16-D56D-9A2E-E351-38044BB77A86}"/>
              </a:ext>
            </a:extLst>
          </p:cNvPr>
          <p:cNvGrpSpPr/>
          <p:nvPr/>
        </p:nvGrpSpPr>
        <p:grpSpPr>
          <a:xfrm>
            <a:off x="-9017" y="-1"/>
            <a:ext cx="6872537" cy="9828000"/>
            <a:chOff x="-9017" y="-1"/>
            <a:chExt cx="6872537" cy="9828000"/>
          </a:xfrm>
        </p:grpSpPr>
        <p:pic>
          <p:nvPicPr>
            <p:cNvPr id="2" name="Grafik 1" descr="Ein Bild, das Computer, Mann, fahrend enthält.&#10;&#10;Automatisch generierte Beschreibung">
              <a:extLst>
                <a:ext uri="{FF2B5EF4-FFF2-40B4-BE49-F238E27FC236}">
                  <a16:creationId xmlns:a16="http://schemas.microsoft.com/office/drawing/2014/main" id="{9323E2CE-02C3-8F08-FB79-626034459CE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017" y="-1"/>
              <a:ext cx="6872537" cy="9828000"/>
            </a:xfrm>
            <a:prstGeom prst="rect">
              <a:avLst/>
            </a:prstGeom>
          </p:spPr>
        </p:pic>
        <p:sp>
          <p:nvSpPr>
            <p:cNvPr id="3" name="Textfeld 2">
              <a:extLst>
                <a:ext uri="{FF2B5EF4-FFF2-40B4-BE49-F238E27FC236}">
                  <a16:creationId xmlns:a16="http://schemas.microsoft.com/office/drawing/2014/main" id="{09889D58-83B6-F935-F90C-CFB9AD276228}"/>
                </a:ext>
              </a:extLst>
            </p:cNvPr>
            <p:cNvSpPr txBox="1"/>
            <p:nvPr/>
          </p:nvSpPr>
          <p:spPr>
            <a:xfrm>
              <a:off x="211885" y="9531863"/>
              <a:ext cx="824265" cy="253916"/>
            </a:xfrm>
            <a:prstGeom prst="rect">
              <a:avLst/>
            </a:prstGeom>
            <a:noFill/>
          </p:spPr>
          <p:txBody>
            <a:bodyPr wrap="none" rtlCol="0">
              <a:spAutoFit/>
            </a:bodyPr>
            <a:lstStyle/>
            <a:p>
              <a:r>
                <a:rPr lang="de-DE" sz="1050" dirty="0">
                  <a:solidFill>
                    <a:srgbClr val="79C463"/>
                  </a:solidFill>
                </a:rPr>
                <a:t>© WIMASU</a:t>
              </a:r>
            </a:p>
          </p:txBody>
        </p:sp>
      </p:grpSp>
      <p:grpSp>
        <p:nvGrpSpPr>
          <p:cNvPr id="4" name="Gruppieren 3">
            <a:extLst>
              <a:ext uri="{FF2B5EF4-FFF2-40B4-BE49-F238E27FC236}">
                <a16:creationId xmlns:a16="http://schemas.microsoft.com/office/drawing/2014/main" id="{113CAD1D-461E-11FE-3CC1-D5793CA6DE41}"/>
              </a:ext>
            </a:extLst>
          </p:cNvPr>
          <p:cNvGrpSpPr/>
          <p:nvPr/>
        </p:nvGrpSpPr>
        <p:grpSpPr>
          <a:xfrm>
            <a:off x="951713" y="2618126"/>
            <a:ext cx="4953000" cy="4247189"/>
            <a:chOff x="4953000" y="1130937"/>
            <a:chExt cx="4953000" cy="4247189"/>
          </a:xfrm>
        </p:grpSpPr>
        <p:sp>
          <p:nvSpPr>
            <p:cNvPr id="5" name="Textfeld 4">
              <a:extLst>
                <a:ext uri="{FF2B5EF4-FFF2-40B4-BE49-F238E27FC236}">
                  <a16:creationId xmlns:a16="http://schemas.microsoft.com/office/drawing/2014/main" id="{1AE4A7C5-F3E0-9369-693D-5FAB02D6BE72}"/>
                </a:ext>
              </a:extLst>
            </p:cNvPr>
            <p:cNvSpPr txBox="1"/>
            <p:nvPr userDrawn="1"/>
          </p:nvSpPr>
          <p:spPr>
            <a:xfrm>
              <a:off x="4953000" y="1130937"/>
              <a:ext cx="4953000" cy="1015663"/>
            </a:xfrm>
            <a:prstGeom prst="rect">
              <a:avLst/>
            </a:prstGeom>
            <a:noFill/>
          </p:spPr>
          <p:txBody>
            <a:bodyPr wrap="square" rtlCol="0">
              <a:spAutoFit/>
            </a:bodyPr>
            <a:lstStyle/>
            <a:p>
              <a:pPr algn="ctr"/>
              <a:r>
                <a:rPr lang="de-DE" sz="2000" b="1" dirty="0">
                  <a:solidFill>
                    <a:schemeClr val="bg2">
                      <a:lumMod val="50000"/>
                    </a:schemeClr>
                  </a:solidFill>
                </a:rPr>
                <a:t>MINIGOLF</a:t>
              </a:r>
            </a:p>
            <a:p>
              <a:pPr algn="ctr"/>
              <a:r>
                <a:rPr lang="de-DE" sz="4000" b="1" dirty="0">
                  <a:solidFill>
                    <a:srgbClr val="EC756F"/>
                  </a:solidFill>
                </a:rPr>
                <a:t>URKUNDE</a:t>
              </a:r>
            </a:p>
          </p:txBody>
        </p:sp>
        <p:cxnSp>
          <p:nvCxnSpPr>
            <p:cNvPr id="6" name="Gerade Verbindung 5">
              <a:extLst>
                <a:ext uri="{FF2B5EF4-FFF2-40B4-BE49-F238E27FC236}">
                  <a16:creationId xmlns:a16="http://schemas.microsoft.com/office/drawing/2014/main" id="{457F0D71-0D32-E776-0B60-BF54C8EF24EB}"/>
                </a:ext>
              </a:extLst>
            </p:cNvPr>
            <p:cNvCxnSpPr/>
            <p:nvPr userDrawn="1"/>
          </p:nvCxnSpPr>
          <p:spPr>
            <a:xfrm>
              <a:off x="5676220" y="2874598"/>
              <a:ext cx="3369103"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7" name="Gruppieren 6">
              <a:extLst>
                <a:ext uri="{FF2B5EF4-FFF2-40B4-BE49-F238E27FC236}">
                  <a16:creationId xmlns:a16="http://schemas.microsoft.com/office/drawing/2014/main" id="{470BA18D-4182-4BE4-DD84-714370D83B88}"/>
                </a:ext>
              </a:extLst>
            </p:cNvPr>
            <p:cNvGrpSpPr/>
            <p:nvPr userDrawn="1"/>
          </p:nvGrpSpPr>
          <p:grpSpPr>
            <a:xfrm>
              <a:off x="5360762" y="3231384"/>
              <a:ext cx="4000017" cy="2146742"/>
              <a:chOff x="5360762" y="3429000"/>
              <a:chExt cx="4000017" cy="2146742"/>
            </a:xfrm>
          </p:grpSpPr>
          <p:sp>
            <p:nvSpPr>
              <p:cNvPr id="8" name="Textfeld 7">
                <a:extLst>
                  <a:ext uri="{FF2B5EF4-FFF2-40B4-BE49-F238E27FC236}">
                    <a16:creationId xmlns:a16="http://schemas.microsoft.com/office/drawing/2014/main" id="{FDB8DC51-7511-DA42-8B88-7FB26326C143}"/>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t>ERREICHTE BEIM </a:t>
                </a:r>
              </a:p>
              <a:p>
                <a:pPr algn="ctr">
                  <a:spcAft>
                    <a:spcPts val="700"/>
                  </a:spcAft>
                </a:pPr>
                <a:r>
                  <a:rPr lang="de-DE" sz="2200" b="1" dirty="0"/>
                  <a:t>1. MINIGOLF-TURNIER</a:t>
                </a:r>
              </a:p>
              <a:p>
                <a:pPr algn="ctr">
                  <a:spcAft>
                    <a:spcPts val="700"/>
                  </a:spcAft>
                </a:pPr>
                <a:r>
                  <a:rPr lang="de-DE" sz="2000" dirty="0"/>
                  <a:t>DER KLASSE		DEN </a:t>
                </a:r>
              </a:p>
              <a:p>
                <a:pPr algn="ctr"/>
                <a:endParaRPr lang="de-DE" sz="2200" dirty="0"/>
              </a:p>
              <a:p>
                <a:pPr algn="ctr"/>
                <a:r>
                  <a:rPr lang="de-DE" sz="3200" dirty="0"/>
                  <a:t>	   </a:t>
                </a:r>
                <a:r>
                  <a:rPr lang="de-DE" sz="3200" b="1" dirty="0"/>
                  <a:t>PLATZ</a:t>
                </a:r>
              </a:p>
            </p:txBody>
          </p:sp>
          <p:cxnSp>
            <p:nvCxnSpPr>
              <p:cNvPr id="9" name="Gerade Verbindung 8">
                <a:extLst>
                  <a:ext uri="{FF2B5EF4-FFF2-40B4-BE49-F238E27FC236}">
                    <a16:creationId xmlns:a16="http://schemas.microsoft.com/office/drawing/2014/main" id="{59D58A4B-A7FE-6002-4410-6C1CCF8C2F8B}"/>
                  </a:ext>
                </a:extLst>
              </p:cNvPr>
              <p:cNvCxnSpPr>
                <a:cxnSpLocks/>
              </p:cNvCxnSpPr>
              <p:nvPr/>
            </p:nvCxnSpPr>
            <p:spPr>
              <a:xfrm>
                <a:off x="6680481" y="5387829"/>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10" name="Gerade Verbindung 9">
                <a:extLst>
                  <a:ext uri="{FF2B5EF4-FFF2-40B4-BE49-F238E27FC236}">
                    <a16:creationId xmlns:a16="http://schemas.microsoft.com/office/drawing/2014/main" id="{E276DF22-8A0B-AED8-A3B4-99E5494FDF65}"/>
                  </a:ext>
                </a:extLst>
              </p:cNvPr>
              <p:cNvCxnSpPr>
                <a:cxnSpLocks/>
              </p:cNvCxnSpPr>
              <p:nvPr/>
            </p:nvCxnSpPr>
            <p:spPr>
              <a:xfrm>
                <a:off x="7530713" y="4518413"/>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251591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3561231-9FA9-7684-F1C9-6D1382400061}"/>
              </a:ext>
            </a:extLst>
          </p:cNvPr>
          <p:cNvPicPr>
            <a:picLocks noChangeAspect="1"/>
          </p:cNvPicPr>
          <p:nvPr/>
        </p:nvPicPr>
        <p:blipFill>
          <a:blip r:embed="rId2"/>
          <a:stretch>
            <a:fillRect/>
          </a:stretch>
        </p:blipFill>
        <p:spPr>
          <a:xfrm rot="10800000">
            <a:off x="0" y="0"/>
            <a:ext cx="6858000" cy="9906000"/>
          </a:xfrm>
          <a:prstGeom prst="rect">
            <a:avLst/>
          </a:prstGeom>
        </p:spPr>
      </p:pic>
      <p:grpSp>
        <p:nvGrpSpPr>
          <p:cNvPr id="13" name="Gruppieren 12">
            <a:extLst>
              <a:ext uri="{FF2B5EF4-FFF2-40B4-BE49-F238E27FC236}">
                <a16:creationId xmlns:a16="http://schemas.microsoft.com/office/drawing/2014/main" id="{08F43704-B7F2-CE96-942B-15CA58EB6ACF}"/>
              </a:ext>
            </a:extLst>
          </p:cNvPr>
          <p:cNvGrpSpPr/>
          <p:nvPr/>
        </p:nvGrpSpPr>
        <p:grpSpPr>
          <a:xfrm>
            <a:off x="1360261" y="4806609"/>
            <a:ext cx="4000017" cy="2503528"/>
            <a:chOff x="1360261" y="4036280"/>
            <a:chExt cx="4000017" cy="2503528"/>
          </a:xfrm>
        </p:grpSpPr>
        <p:cxnSp>
          <p:nvCxnSpPr>
            <p:cNvPr id="4" name="Gerade Verbindung 3">
              <a:extLst>
                <a:ext uri="{FF2B5EF4-FFF2-40B4-BE49-F238E27FC236}">
                  <a16:creationId xmlns:a16="http://schemas.microsoft.com/office/drawing/2014/main" id="{03FE0F69-F326-C9D6-AF4A-FBF4AC950E25}"/>
                </a:ext>
              </a:extLst>
            </p:cNvPr>
            <p:cNvCxnSpPr/>
            <p:nvPr userDrawn="1"/>
          </p:nvCxnSpPr>
          <p:spPr>
            <a:xfrm>
              <a:off x="1675719" y="4036280"/>
              <a:ext cx="3369103"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5" name="Gruppieren 4">
              <a:extLst>
                <a:ext uri="{FF2B5EF4-FFF2-40B4-BE49-F238E27FC236}">
                  <a16:creationId xmlns:a16="http://schemas.microsoft.com/office/drawing/2014/main" id="{3F08BCED-5887-8D94-F9F6-683EDEEA8763}"/>
                </a:ext>
              </a:extLst>
            </p:cNvPr>
            <p:cNvGrpSpPr/>
            <p:nvPr userDrawn="1"/>
          </p:nvGrpSpPr>
          <p:grpSpPr>
            <a:xfrm>
              <a:off x="1360261" y="4393066"/>
              <a:ext cx="4000017" cy="2146742"/>
              <a:chOff x="5360762" y="3429000"/>
              <a:chExt cx="4000017" cy="2146742"/>
            </a:xfrm>
          </p:grpSpPr>
          <p:sp>
            <p:nvSpPr>
              <p:cNvPr id="6" name="Textfeld 5">
                <a:extLst>
                  <a:ext uri="{FF2B5EF4-FFF2-40B4-BE49-F238E27FC236}">
                    <a16:creationId xmlns:a16="http://schemas.microsoft.com/office/drawing/2014/main" id="{E3AB0EA5-DF58-0A50-107F-BE6EB879F901}"/>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t>ERREICHTE BEIM</a:t>
                </a:r>
              </a:p>
              <a:p>
                <a:pPr algn="ctr">
                  <a:spcAft>
                    <a:spcPts val="700"/>
                  </a:spcAft>
                </a:pPr>
                <a:r>
                  <a:rPr lang="de-DE" sz="2200" b="1" dirty="0"/>
                  <a:t>1. </a:t>
                </a:r>
                <a:r>
                  <a:rPr lang="de-DE" sz="2200" b="1" dirty="0" err="1"/>
                  <a:t>FUßBALL</a:t>
                </a:r>
                <a:r>
                  <a:rPr lang="de-DE" sz="2200" b="1" dirty="0"/>
                  <a:t>-TURNIER</a:t>
                </a:r>
              </a:p>
              <a:p>
                <a:pPr algn="ctr">
                  <a:spcAft>
                    <a:spcPts val="700"/>
                  </a:spcAft>
                </a:pPr>
                <a:r>
                  <a:rPr lang="de-DE" sz="2000" dirty="0"/>
                  <a:t>DER KLASSE		DEN </a:t>
                </a:r>
              </a:p>
              <a:p>
                <a:pPr algn="ctr"/>
                <a:endParaRPr lang="de-DE" sz="2200" dirty="0"/>
              </a:p>
              <a:p>
                <a:pPr algn="ctr"/>
                <a:r>
                  <a:rPr lang="de-DE" sz="3200" dirty="0"/>
                  <a:t>	   </a:t>
                </a:r>
                <a:r>
                  <a:rPr lang="de-DE" sz="3200" b="1" dirty="0"/>
                  <a:t>PLATZ</a:t>
                </a:r>
              </a:p>
            </p:txBody>
          </p:sp>
          <p:cxnSp>
            <p:nvCxnSpPr>
              <p:cNvPr id="7" name="Gerade Verbindung 6">
                <a:extLst>
                  <a:ext uri="{FF2B5EF4-FFF2-40B4-BE49-F238E27FC236}">
                    <a16:creationId xmlns:a16="http://schemas.microsoft.com/office/drawing/2014/main" id="{E293BD57-8A49-C4CE-7EE9-432EFA42E8F7}"/>
                  </a:ext>
                </a:extLst>
              </p:cNvPr>
              <p:cNvCxnSpPr>
                <a:cxnSpLocks/>
              </p:cNvCxnSpPr>
              <p:nvPr/>
            </p:nvCxnSpPr>
            <p:spPr>
              <a:xfrm>
                <a:off x="6680481" y="5387829"/>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8" name="Gerade Verbindung 7">
                <a:extLst>
                  <a:ext uri="{FF2B5EF4-FFF2-40B4-BE49-F238E27FC236}">
                    <a16:creationId xmlns:a16="http://schemas.microsoft.com/office/drawing/2014/main" id="{3C1777CD-4585-9515-280C-8F53BA473602}"/>
                  </a:ext>
                </a:extLst>
              </p:cNvPr>
              <p:cNvCxnSpPr>
                <a:cxnSpLocks/>
              </p:cNvCxnSpPr>
              <p:nvPr/>
            </p:nvCxnSpPr>
            <p:spPr>
              <a:xfrm>
                <a:off x="7530713" y="4546549"/>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pic>
        <p:nvPicPr>
          <p:cNvPr id="14" name="Grafik 13">
            <a:extLst>
              <a:ext uri="{FF2B5EF4-FFF2-40B4-BE49-F238E27FC236}">
                <a16:creationId xmlns:a16="http://schemas.microsoft.com/office/drawing/2014/main" id="{28664024-D07F-72A6-BDEC-F384EADFE22F}"/>
              </a:ext>
            </a:extLst>
          </p:cNvPr>
          <p:cNvPicPr>
            <a:picLocks noChangeAspect="1"/>
          </p:cNvPicPr>
          <p:nvPr/>
        </p:nvPicPr>
        <p:blipFill>
          <a:blip r:embed="rId3">
            <a:duotone>
              <a:schemeClr val="accent2">
                <a:shade val="45000"/>
                <a:satMod val="135000"/>
              </a:schemeClr>
              <a:prstClr val="white"/>
            </a:duotone>
          </a:blip>
          <a:stretch>
            <a:fillRect/>
          </a:stretch>
        </p:blipFill>
        <p:spPr>
          <a:xfrm>
            <a:off x="0" y="2211656"/>
            <a:ext cx="6858000" cy="1106129"/>
          </a:xfrm>
          <a:prstGeom prst="rect">
            <a:avLst/>
          </a:prstGeom>
        </p:spPr>
      </p:pic>
      <p:pic>
        <p:nvPicPr>
          <p:cNvPr id="16" name="Grafik 15">
            <a:extLst>
              <a:ext uri="{FF2B5EF4-FFF2-40B4-BE49-F238E27FC236}">
                <a16:creationId xmlns:a16="http://schemas.microsoft.com/office/drawing/2014/main" id="{0F112946-D3D6-8089-F0E3-8AEF184CB3D6}"/>
              </a:ext>
            </a:extLst>
          </p:cNvPr>
          <p:cNvPicPr>
            <a:picLocks noChangeAspect="1"/>
          </p:cNvPicPr>
          <p:nvPr/>
        </p:nvPicPr>
        <p:blipFill rotWithShape="1">
          <a:blip r:embed="rId4">
            <a:alphaModFix amt="35000"/>
            <a:duotone>
              <a:schemeClr val="accent2">
                <a:shade val="45000"/>
                <a:satMod val="135000"/>
              </a:schemeClr>
              <a:prstClr val="white"/>
            </a:duotone>
          </a:blip>
          <a:srcRect r="14355"/>
          <a:stretch/>
        </p:blipFill>
        <p:spPr>
          <a:xfrm>
            <a:off x="4788283" y="7194284"/>
            <a:ext cx="2069718" cy="2416631"/>
          </a:xfrm>
          <a:prstGeom prst="rect">
            <a:avLst/>
          </a:prstGeom>
        </p:spPr>
      </p:pic>
    </p:spTree>
    <p:extLst>
      <p:ext uri="{BB962C8B-B14F-4D97-AF65-F5344CB8AC3E}">
        <p14:creationId xmlns:p14="http://schemas.microsoft.com/office/powerpoint/2010/main" val="282685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BF9E2C-E023-035E-DF06-07A619C6CC2F}"/>
              </a:ext>
            </a:extLst>
          </p:cNvPr>
          <p:cNvPicPr>
            <a:picLocks noChangeAspect="1"/>
          </p:cNvPicPr>
          <p:nvPr/>
        </p:nvPicPr>
        <p:blipFill>
          <a:blip r:embed="rId2"/>
          <a:stretch>
            <a:fillRect/>
          </a:stretch>
        </p:blipFill>
        <p:spPr>
          <a:xfrm>
            <a:off x="0" y="0"/>
            <a:ext cx="6858000" cy="9906000"/>
          </a:xfrm>
          <a:prstGeom prst="rect">
            <a:avLst/>
          </a:prstGeom>
        </p:spPr>
      </p:pic>
      <p:grpSp>
        <p:nvGrpSpPr>
          <p:cNvPr id="4" name="Gruppieren 3">
            <a:extLst>
              <a:ext uri="{FF2B5EF4-FFF2-40B4-BE49-F238E27FC236}">
                <a16:creationId xmlns:a16="http://schemas.microsoft.com/office/drawing/2014/main" id="{2710A70C-4E80-E499-6DBA-E57CAC202DDC}"/>
              </a:ext>
            </a:extLst>
          </p:cNvPr>
          <p:cNvGrpSpPr/>
          <p:nvPr/>
        </p:nvGrpSpPr>
        <p:grpSpPr>
          <a:xfrm>
            <a:off x="951713" y="2618126"/>
            <a:ext cx="4953000" cy="4247189"/>
            <a:chOff x="4953000" y="1130937"/>
            <a:chExt cx="4953000" cy="4247189"/>
          </a:xfrm>
        </p:grpSpPr>
        <p:sp>
          <p:nvSpPr>
            <p:cNvPr id="5" name="Textfeld 4">
              <a:extLst>
                <a:ext uri="{FF2B5EF4-FFF2-40B4-BE49-F238E27FC236}">
                  <a16:creationId xmlns:a16="http://schemas.microsoft.com/office/drawing/2014/main" id="{7A394E71-6EB1-0F1F-09B5-9FB34327D473}"/>
                </a:ext>
              </a:extLst>
            </p:cNvPr>
            <p:cNvSpPr txBox="1"/>
            <p:nvPr userDrawn="1"/>
          </p:nvSpPr>
          <p:spPr>
            <a:xfrm>
              <a:off x="4953000" y="1130937"/>
              <a:ext cx="4953000" cy="1015663"/>
            </a:xfrm>
            <a:prstGeom prst="rect">
              <a:avLst/>
            </a:prstGeom>
            <a:noFill/>
          </p:spPr>
          <p:txBody>
            <a:bodyPr wrap="square" rtlCol="0">
              <a:spAutoFit/>
            </a:bodyPr>
            <a:lstStyle/>
            <a:p>
              <a:pPr algn="ctr"/>
              <a:r>
                <a:rPr lang="de-DE" sz="2000" b="1" dirty="0">
                  <a:solidFill>
                    <a:schemeClr val="bg2">
                      <a:lumMod val="50000"/>
                    </a:schemeClr>
                  </a:solidFill>
                </a:rPr>
                <a:t>FLUMMI-GOLF</a:t>
              </a:r>
            </a:p>
            <a:p>
              <a:pPr algn="ctr"/>
              <a:r>
                <a:rPr lang="de-DE" sz="4000" b="1" dirty="0">
                  <a:solidFill>
                    <a:srgbClr val="EC756F"/>
                  </a:solidFill>
                </a:rPr>
                <a:t>URKUNDE</a:t>
              </a:r>
            </a:p>
          </p:txBody>
        </p:sp>
        <p:cxnSp>
          <p:nvCxnSpPr>
            <p:cNvPr id="6" name="Gerade Verbindung 5">
              <a:extLst>
                <a:ext uri="{FF2B5EF4-FFF2-40B4-BE49-F238E27FC236}">
                  <a16:creationId xmlns:a16="http://schemas.microsoft.com/office/drawing/2014/main" id="{8F56039C-D8C6-74C7-0FBB-1C64758A4817}"/>
                </a:ext>
              </a:extLst>
            </p:cNvPr>
            <p:cNvCxnSpPr/>
            <p:nvPr userDrawn="1"/>
          </p:nvCxnSpPr>
          <p:spPr>
            <a:xfrm>
              <a:off x="5676220" y="2874598"/>
              <a:ext cx="3369103"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7" name="Gruppieren 6">
              <a:extLst>
                <a:ext uri="{FF2B5EF4-FFF2-40B4-BE49-F238E27FC236}">
                  <a16:creationId xmlns:a16="http://schemas.microsoft.com/office/drawing/2014/main" id="{D6024DCB-A305-D84F-CAE0-5AAAD013729C}"/>
                </a:ext>
              </a:extLst>
            </p:cNvPr>
            <p:cNvGrpSpPr/>
            <p:nvPr userDrawn="1"/>
          </p:nvGrpSpPr>
          <p:grpSpPr>
            <a:xfrm>
              <a:off x="5360762" y="3231384"/>
              <a:ext cx="4000017" cy="2146742"/>
              <a:chOff x="5360762" y="3429000"/>
              <a:chExt cx="4000017" cy="2146742"/>
            </a:xfrm>
          </p:grpSpPr>
          <p:sp>
            <p:nvSpPr>
              <p:cNvPr id="8" name="Textfeld 7">
                <a:extLst>
                  <a:ext uri="{FF2B5EF4-FFF2-40B4-BE49-F238E27FC236}">
                    <a16:creationId xmlns:a16="http://schemas.microsoft.com/office/drawing/2014/main" id="{10DF8C63-36A0-3236-3EC1-43AC7C6DE244}"/>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t>ERREICHTE BEIM </a:t>
                </a:r>
              </a:p>
              <a:p>
                <a:pPr algn="ctr">
                  <a:spcAft>
                    <a:spcPts val="700"/>
                  </a:spcAft>
                </a:pPr>
                <a:r>
                  <a:rPr lang="de-DE" sz="2200" b="1" dirty="0"/>
                  <a:t>1. FLUMMIGOLF-TURNIER</a:t>
                </a:r>
              </a:p>
              <a:p>
                <a:pPr algn="ctr">
                  <a:spcAft>
                    <a:spcPts val="700"/>
                  </a:spcAft>
                </a:pPr>
                <a:r>
                  <a:rPr lang="de-DE" sz="2000" dirty="0"/>
                  <a:t>DER KLASSE		DEN </a:t>
                </a:r>
              </a:p>
              <a:p>
                <a:pPr algn="ctr"/>
                <a:endParaRPr lang="de-DE" sz="2200" dirty="0"/>
              </a:p>
              <a:p>
                <a:pPr algn="ctr"/>
                <a:r>
                  <a:rPr lang="de-DE" sz="3200" dirty="0"/>
                  <a:t>	   </a:t>
                </a:r>
                <a:r>
                  <a:rPr lang="de-DE" sz="3200" b="1" dirty="0"/>
                  <a:t>PLATZ</a:t>
                </a:r>
              </a:p>
            </p:txBody>
          </p:sp>
          <p:cxnSp>
            <p:nvCxnSpPr>
              <p:cNvPr id="9" name="Gerade Verbindung 8">
                <a:extLst>
                  <a:ext uri="{FF2B5EF4-FFF2-40B4-BE49-F238E27FC236}">
                    <a16:creationId xmlns:a16="http://schemas.microsoft.com/office/drawing/2014/main" id="{DF52D862-9DF2-3D98-DA78-99FCD96C1F7F}"/>
                  </a:ext>
                </a:extLst>
              </p:cNvPr>
              <p:cNvCxnSpPr>
                <a:cxnSpLocks/>
              </p:cNvCxnSpPr>
              <p:nvPr/>
            </p:nvCxnSpPr>
            <p:spPr>
              <a:xfrm>
                <a:off x="6680481" y="5387829"/>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10" name="Gerade Verbindung 9">
                <a:extLst>
                  <a:ext uri="{FF2B5EF4-FFF2-40B4-BE49-F238E27FC236}">
                    <a16:creationId xmlns:a16="http://schemas.microsoft.com/office/drawing/2014/main" id="{52B5E1C7-9894-FB5E-7DFE-A170B837B749}"/>
                  </a:ext>
                </a:extLst>
              </p:cNvPr>
              <p:cNvCxnSpPr>
                <a:cxnSpLocks/>
              </p:cNvCxnSpPr>
              <p:nvPr/>
            </p:nvCxnSpPr>
            <p:spPr>
              <a:xfrm>
                <a:off x="7530713" y="4518413"/>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331199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1F3A5E5-359A-C32B-2E2B-E82524822B43}"/>
              </a:ext>
            </a:extLst>
          </p:cNvPr>
          <p:cNvPicPr>
            <a:picLocks noChangeAspect="1"/>
          </p:cNvPicPr>
          <p:nvPr/>
        </p:nvPicPr>
        <p:blipFill>
          <a:blip r:embed="rId2"/>
          <a:stretch>
            <a:fillRect/>
          </a:stretch>
        </p:blipFill>
        <p:spPr>
          <a:xfrm>
            <a:off x="0" y="0"/>
            <a:ext cx="6858000" cy="9906000"/>
          </a:xfrm>
          <a:prstGeom prst="rect">
            <a:avLst/>
          </a:prstGeom>
        </p:spPr>
      </p:pic>
      <p:grpSp>
        <p:nvGrpSpPr>
          <p:cNvPr id="3" name="Gruppieren 2">
            <a:extLst>
              <a:ext uri="{FF2B5EF4-FFF2-40B4-BE49-F238E27FC236}">
                <a16:creationId xmlns:a16="http://schemas.microsoft.com/office/drawing/2014/main" id="{C8BFA051-9C2D-DA02-E034-4445829CBE1F}"/>
              </a:ext>
            </a:extLst>
          </p:cNvPr>
          <p:cNvGrpSpPr/>
          <p:nvPr/>
        </p:nvGrpSpPr>
        <p:grpSpPr>
          <a:xfrm>
            <a:off x="952500" y="2618126"/>
            <a:ext cx="4953000" cy="4247189"/>
            <a:chOff x="4953000" y="1130937"/>
            <a:chExt cx="4953000" cy="4247189"/>
          </a:xfrm>
        </p:grpSpPr>
        <p:sp>
          <p:nvSpPr>
            <p:cNvPr id="4" name="Textfeld 3">
              <a:extLst>
                <a:ext uri="{FF2B5EF4-FFF2-40B4-BE49-F238E27FC236}">
                  <a16:creationId xmlns:a16="http://schemas.microsoft.com/office/drawing/2014/main" id="{25C88C8C-6D95-9B9A-A64F-785637D46960}"/>
                </a:ext>
              </a:extLst>
            </p:cNvPr>
            <p:cNvSpPr txBox="1"/>
            <p:nvPr userDrawn="1"/>
          </p:nvSpPr>
          <p:spPr>
            <a:xfrm>
              <a:off x="4953000" y="1130937"/>
              <a:ext cx="4953000" cy="1015663"/>
            </a:xfrm>
            <a:prstGeom prst="rect">
              <a:avLst/>
            </a:prstGeom>
            <a:noFill/>
          </p:spPr>
          <p:txBody>
            <a:bodyPr wrap="square" rtlCol="0">
              <a:spAutoFit/>
            </a:bodyPr>
            <a:lstStyle/>
            <a:p>
              <a:pPr algn="ctr"/>
              <a:r>
                <a:rPr lang="de-DE" sz="2000" b="1" dirty="0">
                  <a:solidFill>
                    <a:schemeClr val="bg2">
                      <a:lumMod val="50000"/>
                    </a:schemeClr>
                  </a:solidFill>
                </a:rPr>
                <a:t>WINTERSPORT</a:t>
              </a:r>
            </a:p>
            <a:p>
              <a:pPr algn="ctr"/>
              <a:r>
                <a:rPr lang="de-DE" sz="4000" b="1" dirty="0">
                  <a:solidFill>
                    <a:srgbClr val="215682"/>
                  </a:solidFill>
                </a:rPr>
                <a:t>URKUNDE</a:t>
              </a:r>
            </a:p>
          </p:txBody>
        </p:sp>
        <p:cxnSp>
          <p:nvCxnSpPr>
            <p:cNvPr id="5" name="Gerade Verbindung 4">
              <a:extLst>
                <a:ext uri="{FF2B5EF4-FFF2-40B4-BE49-F238E27FC236}">
                  <a16:creationId xmlns:a16="http://schemas.microsoft.com/office/drawing/2014/main" id="{B47B0DD0-D36D-6404-60A5-6F89798E5153}"/>
                </a:ext>
              </a:extLst>
            </p:cNvPr>
            <p:cNvCxnSpPr/>
            <p:nvPr userDrawn="1"/>
          </p:nvCxnSpPr>
          <p:spPr>
            <a:xfrm>
              <a:off x="5676220" y="2874598"/>
              <a:ext cx="3369103" cy="0"/>
            </a:xfrm>
            <a:prstGeom prst="line">
              <a:avLst/>
            </a:prstGeom>
            <a:ln w="28575">
              <a:solidFill>
                <a:srgbClr val="215682"/>
              </a:solidFill>
              <a:prstDash val="sysDot"/>
            </a:ln>
          </p:spPr>
          <p:style>
            <a:lnRef idx="1">
              <a:schemeClr val="dk1"/>
            </a:lnRef>
            <a:fillRef idx="0">
              <a:schemeClr val="dk1"/>
            </a:fillRef>
            <a:effectRef idx="0">
              <a:schemeClr val="dk1"/>
            </a:effectRef>
            <a:fontRef idx="minor">
              <a:schemeClr val="tx1"/>
            </a:fontRef>
          </p:style>
        </p:cxnSp>
        <p:grpSp>
          <p:nvGrpSpPr>
            <p:cNvPr id="6" name="Gruppieren 5">
              <a:extLst>
                <a:ext uri="{FF2B5EF4-FFF2-40B4-BE49-F238E27FC236}">
                  <a16:creationId xmlns:a16="http://schemas.microsoft.com/office/drawing/2014/main" id="{9D62A3AB-77EC-68B7-02A6-3874BDE28AC1}"/>
                </a:ext>
              </a:extLst>
            </p:cNvPr>
            <p:cNvGrpSpPr/>
            <p:nvPr userDrawn="1"/>
          </p:nvGrpSpPr>
          <p:grpSpPr>
            <a:xfrm>
              <a:off x="5360762" y="3231384"/>
              <a:ext cx="4000017" cy="2146742"/>
              <a:chOff x="5360762" y="3429000"/>
              <a:chExt cx="4000017" cy="2146742"/>
            </a:xfrm>
          </p:grpSpPr>
          <p:sp>
            <p:nvSpPr>
              <p:cNvPr id="7" name="Textfeld 6">
                <a:extLst>
                  <a:ext uri="{FF2B5EF4-FFF2-40B4-BE49-F238E27FC236}">
                    <a16:creationId xmlns:a16="http://schemas.microsoft.com/office/drawing/2014/main" id="{AAC40BC4-BD5D-5A01-102C-87CDFE483644}"/>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solidFill>
                      <a:srgbClr val="215682"/>
                    </a:solidFill>
                  </a:rPr>
                  <a:t>ERREICHTE BEI DER</a:t>
                </a:r>
              </a:p>
              <a:p>
                <a:pPr algn="ctr">
                  <a:spcAft>
                    <a:spcPts val="700"/>
                  </a:spcAft>
                </a:pPr>
                <a:r>
                  <a:rPr lang="de-DE" sz="2200" b="1" dirty="0">
                    <a:solidFill>
                      <a:srgbClr val="215682"/>
                    </a:solidFill>
                  </a:rPr>
                  <a:t>1. WINTEROLYMPIADE</a:t>
                </a:r>
              </a:p>
              <a:p>
                <a:pPr algn="ctr">
                  <a:spcAft>
                    <a:spcPts val="700"/>
                  </a:spcAft>
                </a:pPr>
                <a:r>
                  <a:rPr lang="de-DE" sz="2000" dirty="0">
                    <a:solidFill>
                      <a:srgbClr val="215682"/>
                    </a:solidFill>
                  </a:rPr>
                  <a:t>DER KLASSE		DEN </a:t>
                </a:r>
              </a:p>
              <a:p>
                <a:pPr algn="ctr"/>
                <a:endParaRPr lang="de-DE" sz="2200" dirty="0">
                  <a:solidFill>
                    <a:srgbClr val="215682"/>
                  </a:solidFill>
                </a:endParaRPr>
              </a:p>
              <a:p>
                <a:pPr algn="ctr"/>
                <a:r>
                  <a:rPr lang="de-DE" sz="3200" dirty="0">
                    <a:solidFill>
                      <a:srgbClr val="215682"/>
                    </a:solidFill>
                  </a:rPr>
                  <a:t>	   </a:t>
                </a:r>
                <a:r>
                  <a:rPr lang="de-DE" sz="3200" b="1" dirty="0">
                    <a:solidFill>
                      <a:srgbClr val="215682"/>
                    </a:solidFill>
                  </a:rPr>
                  <a:t>PLATZ</a:t>
                </a:r>
              </a:p>
            </p:txBody>
          </p:sp>
          <p:cxnSp>
            <p:nvCxnSpPr>
              <p:cNvPr id="8" name="Gerade Verbindung 7">
                <a:extLst>
                  <a:ext uri="{FF2B5EF4-FFF2-40B4-BE49-F238E27FC236}">
                    <a16:creationId xmlns:a16="http://schemas.microsoft.com/office/drawing/2014/main" id="{49A0ED8F-BB0D-1E22-830F-F30EE20BFFDB}"/>
                  </a:ext>
                </a:extLst>
              </p:cNvPr>
              <p:cNvCxnSpPr>
                <a:cxnSpLocks/>
              </p:cNvCxnSpPr>
              <p:nvPr/>
            </p:nvCxnSpPr>
            <p:spPr>
              <a:xfrm>
                <a:off x="6680481" y="5387829"/>
                <a:ext cx="450335" cy="0"/>
              </a:xfrm>
              <a:prstGeom prst="line">
                <a:avLst/>
              </a:prstGeom>
              <a:ln w="28575">
                <a:solidFill>
                  <a:srgbClr val="215682"/>
                </a:solidFill>
                <a:prstDash val="sysDot"/>
              </a:ln>
            </p:spPr>
            <p:style>
              <a:lnRef idx="1">
                <a:schemeClr val="dk1"/>
              </a:lnRef>
              <a:fillRef idx="0">
                <a:schemeClr val="dk1"/>
              </a:fillRef>
              <a:effectRef idx="0">
                <a:schemeClr val="dk1"/>
              </a:effectRef>
              <a:fontRef idx="minor">
                <a:schemeClr val="tx1"/>
              </a:fontRef>
            </p:style>
          </p:cxnSp>
          <p:cxnSp>
            <p:nvCxnSpPr>
              <p:cNvPr id="9" name="Gerade Verbindung 8">
                <a:extLst>
                  <a:ext uri="{FF2B5EF4-FFF2-40B4-BE49-F238E27FC236}">
                    <a16:creationId xmlns:a16="http://schemas.microsoft.com/office/drawing/2014/main" id="{0CCDFC08-95D3-1F44-6937-277C8489F30D}"/>
                  </a:ext>
                </a:extLst>
              </p:cNvPr>
              <p:cNvCxnSpPr>
                <a:cxnSpLocks/>
              </p:cNvCxnSpPr>
              <p:nvPr/>
            </p:nvCxnSpPr>
            <p:spPr>
              <a:xfrm>
                <a:off x="7530713" y="4518413"/>
                <a:ext cx="450335" cy="0"/>
              </a:xfrm>
              <a:prstGeom prst="line">
                <a:avLst/>
              </a:prstGeom>
              <a:ln w="28575">
                <a:solidFill>
                  <a:srgbClr val="215682"/>
                </a:solidFill>
                <a:prstDash val="sysDot"/>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157107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0E12722-F414-AE5C-5960-1BC38B81F5F2}"/>
              </a:ext>
            </a:extLst>
          </p:cNvPr>
          <p:cNvPicPr>
            <a:picLocks noChangeAspect="1"/>
          </p:cNvPicPr>
          <p:nvPr/>
        </p:nvPicPr>
        <p:blipFill>
          <a:blip r:embed="rId2"/>
          <a:stretch>
            <a:fillRect/>
          </a:stretch>
        </p:blipFill>
        <p:spPr>
          <a:xfrm>
            <a:off x="0" y="0"/>
            <a:ext cx="6858000" cy="9906000"/>
          </a:xfrm>
          <a:prstGeom prst="rect">
            <a:avLst/>
          </a:prstGeom>
        </p:spPr>
      </p:pic>
      <p:grpSp>
        <p:nvGrpSpPr>
          <p:cNvPr id="3" name="Gruppieren 2">
            <a:extLst>
              <a:ext uri="{FF2B5EF4-FFF2-40B4-BE49-F238E27FC236}">
                <a16:creationId xmlns:a16="http://schemas.microsoft.com/office/drawing/2014/main" id="{B131C0B8-2927-A484-19B1-98479075D425}"/>
              </a:ext>
            </a:extLst>
          </p:cNvPr>
          <p:cNvGrpSpPr/>
          <p:nvPr/>
        </p:nvGrpSpPr>
        <p:grpSpPr>
          <a:xfrm>
            <a:off x="952500" y="3207409"/>
            <a:ext cx="4953000" cy="3908510"/>
            <a:chOff x="4953000" y="1451662"/>
            <a:chExt cx="4953000" cy="3908510"/>
          </a:xfrm>
        </p:grpSpPr>
        <p:sp>
          <p:nvSpPr>
            <p:cNvPr id="4" name="Textfeld 3">
              <a:extLst>
                <a:ext uri="{FF2B5EF4-FFF2-40B4-BE49-F238E27FC236}">
                  <a16:creationId xmlns:a16="http://schemas.microsoft.com/office/drawing/2014/main" id="{20408480-4526-C755-B32F-6AF68AEE6816}"/>
                </a:ext>
              </a:extLst>
            </p:cNvPr>
            <p:cNvSpPr txBox="1"/>
            <p:nvPr userDrawn="1"/>
          </p:nvSpPr>
          <p:spPr>
            <a:xfrm>
              <a:off x="4953000" y="1451662"/>
              <a:ext cx="4953000" cy="1015663"/>
            </a:xfrm>
            <a:prstGeom prst="rect">
              <a:avLst/>
            </a:prstGeom>
            <a:noFill/>
          </p:spPr>
          <p:txBody>
            <a:bodyPr wrap="square" rtlCol="0">
              <a:spAutoFit/>
            </a:bodyPr>
            <a:lstStyle/>
            <a:p>
              <a:pPr algn="ctr"/>
              <a:r>
                <a:rPr lang="de-DE" sz="2000" b="1" dirty="0">
                  <a:solidFill>
                    <a:schemeClr val="bg2">
                      <a:lumMod val="50000"/>
                    </a:schemeClr>
                  </a:solidFill>
                </a:rPr>
                <a:t>WASSER-NINJA</a:t>
              </a:r>
            </a:p>
            <a:p>
              <a:pPr algn="ctr"/>
              <a:r>
                <a:rPr lang="de-DE" sz="4000" b="1" dirty="0">
                  <a:solidFill>
                    <a:srgbClr val="EC756F"/>
                  </a:solidFill>
                </a:rPr>
                <a:t>URKUNDE</a:t>
              </a:r>
            </a:p>
          </p:txBody>
        </p:sp>
        <p:cxnSp>
          <p:nvCxnSpPr>
            <p:cNvPr id="5" name="Gerade Verbindung 4">
              <a:extLst>
                <a:ext uri="{FF2B5EF4-FFF2-40B4-BE49-F238E27FC236}">
                  <a16:creationId xmlns:a16="http://schemas.microsoft.com/office/drawing/2014/main" id="{B486A6DD-2B30-8EE7-E88A-B60A9ECFC8FE}"/>
                </a:ext>
              </a:extLst>
            </p:cNvPr>
            <p:cNvCxnSpPr>
              <a:cxnSpLocks/>
            </p:cNvCxnSpPr>
            <p:nvPr userDrawn="1"/>
          </p:nvCxnSpPr>
          <p:spPr>
            <a:xfrm>
              <a:off x="5839244" y="2874598"/>
              <a:ext cx="3180511"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sp>
          <p:nvSpPr>
            <p:cNvPr id="6" name="Textfeld 5">
              <a:extLst>
                <a:ext uri="{FF2B5EF4-FFF2-40B4-BE49-F238E27FC236}">
                  <a16:creationId xmlns:a16="http://schemas.microsoft.com/office/drawing/2014/main" id="{2A5235E4-4EE0-5708-E0ED-D1CCA42C802D}"/>
                </a:ext>
              </a:extLst>
            </p:cNvPr>
            <p:cNvSpPr txBox="1"/>
            <p:nvPr/>
          </p:nvSpPr>
          <p:spPr>
            <a:xfrm>
              <a:off x="5685909" y="3231384"/>
              <a:ext cx="3558208" cy="2128788"/>
            </a:xfrm>
            <a:prstGeom prst="rect">
              <a:avLst/>
            </a:prstGeom>
            <a:noFill/>
          </p:spPr>
          <p:txBody>
            <a:bodyPr wrap="square" rtlCol="0">
              <a:spAutoFit/>
            </a:bodyPr>
            <a:lstStyle/>
            <a:p>
              <a:pPr algn="ctr">
                <a:spcAft>
                  <a:spcPts val="700"/>
                </a:spcAft>
              </a:pPr>
              <a:r>
                <a:rPr lang="de-DE" sz="1900" dirty="0"/>
                <a:t>KONNTE ERFOLGREICH</a:t>
              </a:r>
            </a:p>
            <a:p>
              <a:pPr algn="ctr">
                <a:spcAft>
                  <a:spcPts val="700"/>
                </a:spcAft>
              </a:pPr>
              <a:r>
                <a:rPr lang="de-DE" sz="1900" b="1" dirty="0"/>
                <a:t>ALLE HINDERNISSE ÜBERWINDEN</a:t>
              </a:r>
            </a:p>
            <a:p>
              <a:pPr algn="ctr">
                <a:spcAft>
                  <a:spcPts val="700"/>
                </a:spcAft>
              </a:pPr>
              <a:r>
                <a:rPr lang="de-DE" sz="1900" dirty="0"/>
                <a:t>UND ERHÄLT SOMIT DEN TITEL:</a:t>
              </a:r>
            </a:p>
            <a:p>
              <a:pPr algn="ctr">
                <a:spcAft>
                  <a:spcPts val="700"/>
                </a:spcAft>
              </a:pPr>
              <a:endParaRPr lang="de-DE" sz="2000" b="1" dirty="0"/>
            </a:p>
            <a:p>
              <a:pPr algn="ctr">
                <a:spcAft>
                  <a:spcPts val="700"/>
                </a:spcAft>
              </a:pPr>
              <a:r>
                <a:rPr lang="de-DE" sz="3200" b="1" dirty="0"/>
                <a:t>Wasser-Ninja</a:t>
              </a:r>
            </a:p>
          </p:txBody>
        </p:sp>
      </p:grpSp>
    </p:spTree>
    <p:extLst>
      <p:ext uri="{BB962C8B-B14F-4D97-AF65-F5344CB8AC3E}">
        <p14:creationId xmlns:p14="http://schemas.microsoft.com/office/powerpoint/2010/main" val="2593626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721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F5F5569-7B3C-C6DD-D316-B9815220DC90}"/>
              </a:ext>
            </a:extLst>
          </p:cNvPr>
          <p:cNvPicPr>
            <a:picLocks noChangeAspect="1"/>
          </p:cNvPicPr>
          <p:nvPr/>
        </p:nvPicPr>
        <p:blipFill>
          <a:blip r:embed="rId2"/>
          <a:stretch>
            <a:fillRect/>
          </a:stretch>
        </p:blipFill>
        <p:spPr>
          <a:xfrm>
            <a:off x="0" y="0"/>
            <a:ext cx="6858000" cy="9906000"/>
          </a:xfrm>
          <a:prstGeom prst="rect">
            <a:avLst/>
          </a:prstGeom>
        </p:spPr>
      </p:pic>
      <p:pic>
        <p:nvPicPr>
          <p:cNvPr id="3" name="Grafik 2">
            <a:extLst>
              <a:ext uri="{FF2B5EF4-FFF2-40B4-BE49-F238E27FC236}">
                <a16:creationId xmlns:a16="http://schemas.microsoft.com/office/drawing/2014/main" id="{82243825-1D89-BBD2-7415-F7D6E36E2F65}"/>
              </a:ext>
            </a:extLst>
          </p:cNvPr>
          <p:cNvPicPr>
            <a:picLocks noChangeAspect="1"/>
          </p:cNvPicPr>
          <p:nvPr/>
        </p:nvPicPr>
        <p:blipFill>
          <a:blip r:embed="rId3">
            <a:alphaModFix amt="50000"/>
          </a:blip>
          <a:stretch>
            <a:fillRect/>
          </a:stretch>
        </p:blipFill>
        <p:spPr>
          <a:xfrm>
            <a:off x="3727685" y="5654616"/>
            <a:ext cx="2804803" cy="4111586"/>
          </a:xfrm>
          <a:prstGeom prst="rect">
            <a:avLst/>
          </a:prstGeom>
        </p:spPr>
      </p:pic>
      <p:grpSp>
        <p:nvGrpSpPr>
          <p:cNvPr id="6" name="Gruppieren 5">
            <a:extLst>
              <a:ext uri="{FF2B5EF4-FFF2-40B4-BE49-F238E27FC236}">
                <a16:creationId xmlns:a16="http://schemas.microsoft.com/office/drawing/2014/main" id="{B9CD1630-DDC5-87B3-E944-D91D6F354EA1}"/>
              </a:ext>
            </a:extLst>
          </p:cNvPr>
          <p:cNvGrpSpPr/>
          <p:nvPr/>
        </p:nvGrpSpPr>
        <p:grpSpPr>
          <a:xfrm>
            <a:off x="952500" y="2083552"/>
            <a:ext cx="4953000" cy="4398512"/>
            <a:chOff x="4953000" y="1130937"/>
            <a:chExt cx="4953000" cy="4398512"/>
          </a:xfrm>
        </p:grpSpPr>
        <p:sp>
          <p:nvSpPr>
            <p:cNvPr id="7" name="Textfeld 6">
              <a:extLst>
                <a:ext uri="{FF2B5EF4-FFF2-40B4-BE49-F238E27FC236}">
                  <a16:creationId xmlns:a16="http://schemas.microsoft.com/office/drawing/2014/main" id="{ABE2F380-4C1A-1D66-106A-BBC1A726B939}"/>
                </a:ext>
              </a:extLst>
            </p:cNvPr>
            <p:cNvSpPr txBox="1"/>
            <p:nvPr userDrawn="1"/>
          </p:nvSpPr>
          <p:spPr>
            <a:xfrm>
              <a:off x="4953000" y="1130937"/>
              <a:ext cx="4953000" cy="1015663"/>
            </a:xfrm>
            <a:prstGeom prst="rect">
              <a:avLst/>
            </a:prstGeom>
            <a:noFill/>
          </p:spPr>
          <p:txBody>
            <a:bodyPr wrap="square" rtlCol="0">
              <a:spAutoFit/>
            </a:bodyPr>
            <a:lstStyle/>
            <a:p>
              <a:pPr algn="ctr"/>
              <a:r>
                <a:rPr lang="de-DE" sz="2000" b="1" dirty="0">
                  <a:solidFill>
                    <a:schemeClr val="bg2">
                      <a:lumMod val="50000"/>
                    </a:schemeClr>
                  </a:solidFill>
                </a:rPr>
                <a:t>JONGLIEREN</a:t>
              </a:r>
            </a:p>
            <a:p>
              <a:pPr algn="ctr"/>
              <a:r>
                <a:rPr lang="de-DE" sz="4000" b="1" dirty="0">
                  <a:solidFill>
                    <a:srgbClr val="EC756F"/>
                  </a:solidFill>
                </a:rPr>
                <a:t>URKUNDE</a:t>
              </a:r>
            </a:p>
          </p:txBody>
        </p:sp>
        <p:cxnSp>
          <p:nvCxnSpPr>
            <p:cNvPr id="8" name="Gerade Verbindung 7">
              <a:extLst>
                <a:ext uri="{FF2B5EF4-FFF2-40B4-BE49-F238E27FC236}">
                  <a16:creationId xmlns:a16="http://schemas.microsoft.com/office/drawing/2014/main" id="{0C8308F2-719F-FE9B-2138-AFC769D888D2}"/>
                </a:ext>
              </a:extLst>
            </p:cNvPr>
            <p:cNvCxnSpPr/>
            <p:nvPr userDrawn="1"/>
          </p:nvCxnSpPr>
          <p:spPr>
            <a:xfrm>
              <a:off x="5676220" y="2874598"/>
              <a:ext cx="3369103"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sp>
          <p:nvSpPr>
            <p:cNvPr id="10" name="Textfeld 9">
              <a:extLst>
                <a:ext uri="{FF2B5EF4-FFF2-40B4-BE49-F238E27FC236}">
                  <a16:creationId xmlns:a16="http://schemas.microsoft.com/office/drawing/2014/main" id="{26C67D3D-5D62-2740-50F6-0EFDAD245C75}"/>
                </a:ext>
              </a:extLst>
            </p:cNvPr>
            <p:cNvSpPr txBox="1"/>
            <p:nvPr/>
          </p:nvSpPr>
          <p:spPr>
            <a:xfrm>
              <a:off x="5360762" y="3231384"/>
              <a:ext cx="4000017" cy="2298065"/>
            </a:xfrm>
            <a:prstGeom prst="rect">
              <a:avLst/>
            </a:prstGeom>
            <a:noFill/>
          </p:spPr>
          <p:txBody>
            <a:bodyPr wrap="square" rtlCol="0">
              <a:spAutoFit/>
            </a:bodyPr>
            <a:lstStyle/>
            <a:p>
              <a:pPr algn="ctr">
                <a:spcAft>
                  <a:spcPts val="700"/>
                </a:spcAft>
              </a:pPr>
              <a:r>
                <a:rPr lang="de-DE" sz="2000" dirty="0"/>
                <a:t>KONNTE ERFOLGREICH</a:t>
              </a:r>
            </a:p>
            <a:p>
              <a:pPr algn="ctr">
                <a:spcAft>
                  <a:spcPts val="700"/>
                </a:spcAft>
              </a:pPr>
              <a:r>
                <a:rPr lang="de-DE" sz="2000" b="1" dirty="0"/>
                <a:t>ALLE ÜBUNGEN JONGLIEREN</a:t>
              </a:r>
            </a:p>
            <a:p>
              <a:pPr algn="ctr">
                <a:spcAft>
                  <a:spcPts val="700"/>
                </a:spcAft>
              </a:pPr>
              <a:r>
                <a:rPr lang="de-DE" sz="2000" dirty="0"/>
                <a:t>UND ERHÄLT SOMIT DEN TITEL:</a:t>
              </a:r>
            </a:p>
            <a:p>
              <a:pPr algn="ctr">
                <a:spcAft>
                  <a:spcPts val="700"/>
                </a:spcAft>
              </a:pPr>
              <a:endParaRPr lang="de-DE" sz="2400" b="1" dirty="0"/>
            </a:p>
            <a:p>
              <a:pPr algn="ctr">
                <a:spcAft>
                  <a:spcPts val="700"/>
                </a:spcAft>
              </a:pPr>
              <a:r>
                <a:rPr lang="de-DE" sz="3600" b="1" dirty="0" err="1"/>
                <a:t>Jonglier-Meister:in</a:t>
              </a:r>
              <a:endParaRPr lang="de-DE" sz="3200" b="1" dirty="0"/>
            </a:p>
          </p:txBody>
        </p:sp>
      </p:grpSp>
    </p:spTree>
    <p:extLst>
      <p:ext uri="{BB962C8B-B14F-4D97-AF65-F5344CB8AC3E}">
        <p14:creationId xmlns:p14="http://schemas.microsoft.com/office/powerpoint/2010/main" val="2276940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943898E-90DB-EACB-1603-4F8D288D83AC}"/>
              </a:ext>
            </a:extLst>
          </p:cNvPr>
          <p:cNvPicPr>
            <a:picLocks noChangeAspect="1"/>
          </p:cNvPicPr>
          <p:nvPr/>
        </p:nvPicPr>
        <p:blipFill>
          <a:blip r:embed="rId2"/>
          <a:stretch>
            <a:fillRect/>
          </a:stretch>
        </p:blipFill>
        <p:spPr>
          <a:xfrm>
            <a:off x="0" y="0"/>
            <a:ext cx="6858000" cy="9906000"/>
          </a:xfrm>
          <a:prstGeom prst="rect">
            <a:avLst/>
          </a:prstGeom>
        </p:spPr>
      </p:pic>
      <p:grpSp>
        <p:nvGrpSpPr>
          <p:cNvPr id="4" name="Gruppieren 3">
            <a:extLst>
              <a:ext uri="{FF2B5EF4-FFF2-40B4-BE49-F238E27FC236}">
                <a16:creationId xmlns:a16="http://schemas.microsoft.com/office/drawing/2014/main" id="{4A781705-F63A-2CC1-294C-129CBF38087C}"/>
              </a:ext>
            </a:extLst>
          </p:cNvPr>
          <p:cNvGrpSpPr/>
          <p:nvPr/>
        </p:nvGrpSpPr>
        <p:grpSpPr>
          <a:xfrm>
            <a:off x="951713" y="2618126"/>
            <a:ext cx="4953000" cy="4247189"/>
            <a:chOff x="4953000" y="1130937"/>
            <a:chExt cx="4953000" cy="4247189"/>
          </a:xfrm>
        </p:grpSpPr>
        <p:sp>
          <p:nvSpPr>
            <p:cNvPr id="5" name="Textfeld 4">
              <a:extLst>
                <a:ext uri="{FF2B5EF4-FFF2-40B4-BE49-F238E27FC236}">
                  <a16:creationId xmlns:a16="http://schemas.microsoft.com/office/drawing/2014/main" id="{F1AB10D8-A434-C65A-9835-37B08601F6E7}"/>
                </a:ext>
              </a:extLst>
            </p:cNvPr>
            <p:cNvSpPr txBox="1"/>
            <p:nvPr userDrawn="1"/>
          </p:nvSpPr>
          <p:spPr>
            <a:xfrm>
              <a:off x="4953000" y="1130937"/>
              <a:ext cx="4953000" cy="1015663"/>
            </a:xfrm>
            <a:prstGeom prst="rect">
              <a:avLst/>
            </a:prstGeom>
            <a:noFill/>
          </p:spPr>
          <p:txBody>
            <a:bodyPr wrap="square" rtlCol="0">
              <a:spAutoFit/>
            </a:bodyPr>
            <a:lstStyle/>
            <a:p>
              <a:pPr algn="ctr"/>
              <a:r>
                <a:rPr lang="de-DE" sz="2000" b="1" dirty="0">
                  <a:solidFill>
                    <a:schemeClr val="bg2">
                      <a:lumMod val="50000"/>
                    </a:schemeClr>
                  </a:solidFill>
                </a:rPr>
                <a:t>JUBILÄUM</a:t>
              </a:r>
            </a:p>
            <a:p>
              <a:pPr algn="ctr"/>
              <a:r>
                <a:rPr lang="de-DE" sz="4000" b="1" dirty="0">
                  <a:solidFill>
                    <a:srgbClr val="EC756F"/>
                  </a:solidFill>
                </a:rPr>
                <a:t>URKUNDE</a:t>
              </a:r>
            </a:p>
          </p:txBody>
        </p:sp>
        <p:cxnSp>
          <p:nvCxnSpPr>
            <p:cNvPr id="6" name="Gerade Verbindung 5">
              <a:extLst>
                <a:ext uri="{FF2B5EF4-FFF2-40B4-BE49-F238E27FC236}">
                  <a16:creationId xmlns:a16="http://schemas.microsoft.com/office/drawing/2014/main" id="{F5663C64-24A0-6625-47AB-B78A76BBCADE}"/>
                </a:ext>
              </a:extLst>
            </p:cNvPr>
            <p:cNvCxnSpPr/>
            <p:nvPr userDrawn="1"/>
          </p:nvCxnSpPr>
          <p:spPr>
            <a:xfrm>
              <a:off x="5676220" y="2874598"/>
              <a:ext cx="3369103"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7" name="Gruppieren 6">
              <a:extLst>
                <a:ext uri="{FF2B5EF4-FFF2-40B4-BE49-F238E27FC236}">
                  <a16:creationId xmlns:a16="http://schemas.microsoft.com/office/drawing/2014/main" id="{B2775DCE-0AE5-405D-DD60-9847E7711C49}"/>
                </a:ext>
              </a:extLst>
            </p:cNvPr>
            <p:cNvGrpSpPr/>
            <p:nvPr userDrawn="1"/>
          </p:nvGrpSpPr>
          <p:grpSpPr>
            <a:xfrm>
              <a:off x="5360762" y="3231384"/>
              <a:ext cx="4000017" cy="2146742"/>
              <a:chOff x="5360762" y="3429000"/>
              <a:chExt cx="4000017" cy="2146742"/>
            </a:xfrm>
          </p:grpSpPr>
          <p:sp>
            <p:nvSpPr>
              <p:cNvPr id="8" name="Textfeld 7">
                <a:extLst>
                  <a:ext uri="{FF2B5EF4-FFF2-40B4-BE49-F238E27FC236}">
                    <a16:creationId xmlns:a16="http://schemas.microsoft.com/office/drawing/2014/main" id="{63104CFD-9EBA-F8F1-3257-330F475377FB}"/>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t>ERREICHTE BEIM</a:t>
                </a:r>
              </a:p>
              <a:p>
                <a:pPr algn="ctr">
                  <a:spcAft>
                    <a:spcPts val="700"/>
                  </a:spcAft>
                </a:pPr>
                <a:r>
                  <a:rPr lang="de-DE" sz="2200" b="1" dirty="0"/>
                  <a:t>1. WETTBEWERB</a:t>
                </a:r>
              </a:p>
              <a:p>
                <a:pPr algn="ctr">
                  <a:spcAft>
                    <a:spcPts val="700"/>
                  </a:spcAft>
                </a:pPr>
                <a:r>
                  <a:rPr lang="de-DE" sz="2000" dirty="0"/>
                  <a:t>DER KLASSE		DEN </a:t>
                </a:r>
              </a:p>
              <a:p>
                <a:pPr algn="ctr"/>
                <a:endParaRPr lang="de-DE" sz="2200" dirty="0"/>
              </a:p>
              <a:p>
                <a:pPr algn="ctr"/>
                <a:r>
                  <a:rPr lang="de-DE" sz="3200" dirty="0"/>
                  <a:t>	   </a:t>
                </a:r>
                <a:r>
                  <a:rPr lang="de-DE" sz="3200" b="1" dirty="0"/>
                  <a:t>PLATZ</a:t>
                </a:r>
              </a:p>
            </p:txBody>
          </p:sp>
          <p:cxnSp>
            <p:nvCxnSpPr>
              <p:cNvPr id="9" name="Gerade Verbindung 8">
                <a:extLst>
                  <a:ext uri="{FF2B5EF4-FFF2-40B4-BE49-F238E27FC236}">
                    <a16:creationId xmlns:a16="http://schemas.microsoft.com/office/drawing/2014/main" id="{FFDE1D08-3BD8-0BDE-E258-E1E138089E09}"/>
                  </a:ext>
                </a:extLst>
              </p:cNvPr>
              <p:cNvCxnSpPr>
                <a:cxnSpLocks/>
              </p:cNvCxnSpPr>
              <p:nvPr/>
            </p:nvCxnSpPr>
            <p:spPr>
              <a:xfrm>
                <a:off x="6680481" y="5387829"/>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10" name="Gerade Verbindung 9">
                <a:extLst>
                  <a:ext uri="{FF2B5EF4-FFF2-40B4-BE49-F238E27FC236}">
                    <a16:creationId xmlns:a16="http://schemas.microsoft.com/office/drawing/2014/main" id="{813AC5A1-0F7F-A39D-6174-41036BF4A459}"/>
                  </a:ext>
                </a:extLst>
              </p:cNvPr>
              <p:cNvCxnSpPr>
                <a:cxnSpLocks/>
              </p:cNvCxnSpPr>
              <p:nvPr/>
            </p:nvCxnSpPr>
            <p:spPr>
              <a:xfrm>
                <a:off x="7530713" y="4518413"/>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924627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1DC1B21B-EFD0-47F8-1E56-D32ABE07FC35}"/>
              </a:ext>
            </a:extLst>
          </p:cNvPr>
          <p:cNvPicPr>
            <a:picLocks noChangeAspect="1"/>
          </p:cNvPicPr>
          <p:nvPr/>
        </p:nvPicPr>
        <p:blipFill>
          <a:blip r:embed="rId3">
            <a:duotone>
              <a:prstClr val="black"/>
              <a:srgbClr val="D9C3A5">
                <a:tint val="50000"/>
                <a:satMod val="180000"/>
              </a:srgbClr>
            </a:duotone>
            <a:alphaModFix amt="35000"/>
          </a:blip>
          <a:stretch>
            <a:fillRect/>
          </a:stretch>
        </p:blipFill>
        <p:spPr>
          <a:xfrm>
            <a:off x="-788" y="0"/>
            <a:ext cx="6858000" cy="9906000"/>
          </a:xfrm>
          <a:prstGeom prst="rect">
            <a:avLst/>
          </a:prstGeom>
        </p:spPr>
      </p:pic>
      <p:pic>
        <p:nvPicPr>
          <p:cNvPr id="9" name="Grafik 8">
            <a:extLst>
              <a:ext uri="{FF2B5EF4-FFF2-40B4-BE49-F238E27FC236}">
                <a16:creationId xmlns:a16="http://schemas.microsoft.com/office/drawing/2014/main" id="{0239F098-667E-4533-0B82-26B336001D74}"/>
              </a:ext>
            </a:extLst>
          </p:cNvPr>
          <p:cNvPicPr>
            <a:picLocks noChangeAspect="1"/>
          </p:cNvPicPr>
          <p:nvPr/>
        </p:nvPicPr>
        <p:blipFill>
          <a:blip r:embed="rId4"/>
          <a:stretch>
            <a:fillRect/>
          </a:stretch>
        </p:blipFill>
        <p:spPr>
          <a:xfrm>
            <a:off x="4555981" y="7222100"/>
            <a:ext cx="1607021" cy="2123562"/>
          </a:xfrm>
          <a:prstGeom prst="rect">
            <a:avLst/>
          </a:prstGeom>
        </p:spPr>
      </p:pic>
      <p:grpSp>
        <p:nvGrpSpPr>
          <p:cNvPr id="3" name="Gruppieren 2">
            <a:extLst>
              <a:ext uri="{FF2B5EF4-FFF2-40B4-BE49-F238E27FC236}">
                <a16:creationId xmlns:a16="http://schemas.microsoft.com/office/drawing/2014/main" id="{724A8A3B-8170-4E3C-C962-51F7532C10E6}"/>
              </a:ext>
            </a:extLst>
          </p:cNvPr>
          <p:cNvGrpSpPr/>
          <p:nvPr/>
        </p:nvGrpSpPr>
        <p:grpSpPr>
          <a:xfrm>
            <a:off x="1359475" y="2167793"/>
            <a:ext cx="4068746" cy="4851410"/>
            <a:chOff x="1359475" y="2167793"/>
            <a:chExt cx="4068746" cy="4851410"/>
          </a:xfrm>
        </p:grpSpPr>
        <p:grpSp>
          <p:nvGrpSpPr>
            <p:cNvPr id="2" name="Gruppieren 1">
              <a:extLst>
                <a:ext uri="{FF2B5EF4-FFF2-40B4-BE49-F238E27FC236}">
                  <a16:creationId xmlns:a16="http://schemas.microsoft.com/office/drawing/2014/main" id="{A7468B8E-0923-732E-6727-2B67381018AE}"/>
                </a:ext>
              </a:extLst>
            </p:cNvPr>
            <p:cNvGrpSpPr/>
            <p:nvPr/>
          </p:nvGrpSpPr>
          <p:grpSpPr>
            <a:xfrm>
              <a:off x="1359475" y="4361787"/>
              <a:ext cx="4000017" cy="2657416"/>
              <a:chOff x="5360762" y="2874598"/>
              <a:chExt cx="4000017" cy="2657416"/>
            </a:xfrm>
          </p:grpSpPr>
          <p:cxnSp>
            <p:nvCxnSpPr>
              <p:cNvPr id="4" name="Gerade Verbindung 3">
                <a:extLst>
                  <a:ext uri="{FF2B5EF4-FFF2-40B4-BE49-F238E27FC236}">
                    <a16:creationId xmlns:a16="http://schemas.microsoft.com/office/drawing/2014/main" id="{97413A15-9F84-4E3C-AA18-AF948FC4E2AD}"/>
                  </a:ext>
                </a:extLst>
              </p:cNvPr>
              <p:cNvCxnSpPr/>
              <p:nvPr userDrawn="1"/>
            </p:nvCxnSpPr>
            <p:spPr>
              <a:xfrm>
                <a:off x="5676220" y="2874598"/>
                <a:ext cx="3369103" cy="0"/>
              </a:xfrm>
              <a:prstGeom prst="line">
                <a:avLst/>
              </a:prstGeom>
              <a:ln w="285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5" name="Gruppieren 4">
                <a:extLst>
                  <a:ext uri="{FF2B5EF4-FFF2-40B4-BE49-F238E27FC236}">
                    <a16:creationId xmlns:a16="http://schemas.microsoft.com/office/drawing/2014/main" id="{4C13B9A3-EF36-D740-3571-765457E44045}"/>
                  </a:ext>
                </a:extLst>
              </p:cNvPr>
              <p:cNvGrpSpPr/>
              <p:nvPr userDrawn="1"/>
            </p:nvGrpSpPr>
            <p:grpSpPr>
              <a:xfrm>
                <a:off x="5360762" y="3231384"/>
                <a:ext cx="4000017" cy="2300630"/>
                <a:chOff x="5360762" y="3429000"/>
                <a:chExt cx="4000017" cy="2300630"/>
              </a:xfrm>
            </p:grpSpPr>
            <p:sp>
              <p:nvSpPr>
                <p:cNvPr id="6" name="Textfeld 5">
                  <a:extLst>
                    <a:ext uri="{FF2B5EF4-FFF2-40B4-BE49-F238E27FC236}">
                      <a16:creationId xmlns:a16="http://schemas.microsoft.com/office/drawing/2014/main" id="{5720EB86-7DB4-A40E-A7AC-F39DCE9C9E98}"/>
                    </a:ext>
                  </a:extLst>
                </p:cNvPr>
                <p:cNvSpPr txBox="1"/>
                <p:nvPr/>
              </p:nvSpPr>
              <p:spPr>
                <a:xfrm>
                  <a:off x="5360762" y="3429000"/>
                  <a:ext cx="4000017" cy="2300630"/>
                </a:xfrm>
                <a:prstGeom prst="rect">
                  <a:avLst/>
                </a:prstGeom>
                <a:noFill/>
              </p:spPr>
              <p:txBody>
                <a:bodyPr wrap="square" rtlCol="0">
                  <a:spAutoFit/>
                </a:bodyPr>
                <a:lstStyle/>
                <a:p>
                  <a:pPr algn="ctr">
                    <a:spcAft>
                      <a:spcPts val="700"/>
                    </a:spcAft>
                  </a:pPr>
                  <a:r>
                    <a:rPr lang="de-DE" sz="2000" dirty="0">
                      <a:latin typeface="Amador" panose="02000000000000000000" pitchFamily="2" charset="77"/>
                    </a:rPr>
                    <a:t>erreichte beim</a:t>
                  </a:r>
                </a:p>
                <a:p>
                  <a:pPr algn="ctr">
                    <a:spcAft>
                      <a:spcPts val="700"/>
                    </a:spcAft>
                  </a:pPr>
                  <a:r>
                    <a:rPr lang="de-DE" sz="3200" b="1" dirty="0">
                      <a:latin typeface="Amador" panose="02000000000000000000" pitchFamily="2" charset="77"/>
                    </a:rPr>
                    <a:t>1. Wettbewerb</a:t>
                  </a:r>
                </a:p>
                <a:p>
                  <a:pPr algn="ctr">
                    <a:spcAft>
                      <a:spcPts val="700"/>
                    </a:spcAft>
                  </a:pPr>
                  <a:r>
                    <a:rPr lang="de-DE" sz="2000" dirty="0">
                      <a:latin typeface="Amador" panose="02000000000000000000" pitchFamily="2" charset="77"/>
                    </a:rPr>
                    <a:t>der Klasse		den </a:t>
                  </a:r>
                </a:p>
                <a:p>
                  <a:pPr algn="ctr"/>
                  <a:endParaRPr lang="de-DE" sz="2200" dirty="0">
                    <a:latin typeface="Amador" panose="02000000000000000000" pitchFamily="2" charset="77"/>
                  </a:endParaRPr>
                </a:p>
                <a:p>
                  <a:pPr algn="ctr"/>
                  <a:r>
                    <a:rPr lang="de-DE" sz="3200" dirty="0">
                      <a:latin typeface="Amador" panose="02000000000000000000" pitchFamily="2" charset="77"/>
                    </a:rPr>
                    <a:t>	   </a:t>
                  </a:r>
                  <a:r>
                    <a:rPr lang="de-DE" sz="3200" b="1" dirty="0">
                      <a:latin typeface="Amador" panose="02000000000000000000" pitchFamily="2" charset="77"/>
                    </a:rPr>
                    <a:t>Platz</a:t>
                  </a:r>
                </a:p>
              </p:txBody>
            </p:sp>
            <p:cxnSp>
              <p:nvCxnSpPr>
                <p:cNvPr id="7" name="Gerade Verbindung 6">
                  <a:extLst>
                    <a:ext uri="{FF2B5EF4-FFF2-40B4-BE49-F238E27FC236}">
                      <a16:creationId xmlns:a16="http://schemas.microsoft.com/office/drawing/2014/main" id="{0D1FF1EF-62CD-12B4-DEBD-0BCE68757E46}"/>
                    </a:ext>
                  </a:extLst>
                </p:cNvPr>
                <p:cNvCxnSpPr>
                  <a:cxnSpLocks/>
                </p:cNvCxnSpPr>
                <p:nvPr/>
              </p:nvCxnSpPr>
              <p:spPr>
                <a:xfrm>
                  <a:off x="6680481" y="5532795"/>
                  <a:ext cx="450335" cy="0"/>
                </a:xfrm>
                <a:prstGeom prst="line">
                  <a:avLst/>
                </a:prstGeom>
                <a:ln w="285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8" name="Gerade Verbindung 7">
                  <a:extLst>
                    <a:ext uri="{FF2B5EF4-FFF2-40B4-BE49-F238E27FC236}">
                      <a16:creationId xmlns:a16="http://schemas.microsoft.com/office/drawing/2014/main" id="{EFEAE8FE-E062-3254-A2CE-680BC2063F68}"/>
                    </a:ext>
                  </a:extLst>
                </p:cNvPr>
                <p:cNvCxnSpPr>
                  <a:cxnSpLocks/>
                </p:cNvCxnSpPr>
                <p:nvPr/>
              </p:nvCxnSpPr>
              <p:spPr>
                <a:xfrm>
                  <a:off x="7429499" y="4663378"/>
                  <a:ext cx="450335" cy="0"/>
                </a:xfrm>
                <a:prstGeom prst="line">
                  <a:avLst/>
                </a:prstGeom>
                <a:ln w="285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pic>
          <p:nvPicPr>
            <p:cNvPr id="12" name="Grafik 11">
              <a:extLst>
                <a:ext uri="{FF2B5EF4-FFF2-40B4-BE49-F238E27FC236}">
                  <a16:creationId xmlns:a16="http://schemas.microsoft.com/office/drawing/2014/main" id="{D55797D4-E456-2C6F-8723-431BE47EFC11}"/>
                </a:ext>
              </a:extLst>
            </p:cNvPr>
            <p:cNvPicPr>
              <a:picLocks noChangeAspect="1"/>
            </p:cNvPicPr>
            <p:nvPr/>
          </p:nvPicPr>
          <p:blipFill>
            <a:blip r:embed="rId5"/>
            <a:stretch>
              <a:fillRect/>
            </a:stretch>
          </p:blipFill>
          <p:spPr>
            <a:xfrm>
              <a:off x="1428204" y="2167793"/>
              <a:ext cx="4000017" cy="1214580"/>
            </a:xfrm>
            <a:prstGeom prst="rect">
              <a:avLst/>
            </a:prstGeom>
          </p:spPr>
        </p:pic>
      </p:grpSp>
    </p:spTree>
    <p:extLst>
      <p:ext uri="{BB962C8B-B14F-4D97-AF65-F5344CB8AC3E}">
        <p14:creationId xmlns:p14="http://schemas.microsoft.com/office/powerpoint/2010/main" val="2103853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69961AE7-7396-E616-4DDF-E94D17C440D3}"/>
              </a:ext>
            </a:extLst>
          </p:cNvPr>
          <p:cNvPicPr>
            <a:picLocks noChangeAspect="1"/>
          </p:cNvPicPr>
          <p:nvPr/>
        </p:nvPicPr>
        <p:blipFill>
          <a:blip r:embed="rId2"/>
          <a:stretch>
            <a:fillRect/>
          </a:stretch>
        </p:blipFill>
        <p:spPr>
          <a:xfrm>
            <a:off x="0" y="0"/>
            <a:ext cx="6858000" cy="9906000"/>
          </a:xfrm>
          <a:prstGeom prst="rect">
            <a:avLst/>
          </a:prstGeom>
        </p:spPr>
      </p:pic>
      <p:grpSp>
        <p:nvGrpSpPr>
          <p:cNvPr id="14" name="Gruppieren 13">
            <a:extLst>
              <a:ext uri="{FF2B5EF4-FFF2-40B4-BE49-F238E27FC236}">
                <a16:creationId xmlns:a16="http://schemas.microsoft.com/office/drawing/2014/main" id="{AF0E0544-43D0-032D-3227-7FF81DFA0D1C}"/>
              </a:ext>
            </a:extLst>
          </p:cNvPr>
          <p:cNvGrpSpPr/>
          <p:nvPr/>
        </p:nvGrpSpPr>
        <p:grpSpPr>
          <a:xfrm>
            <a:off x="1360262" y="1813678"/>
            <a:ext cx="4077788" cy="5051637"/>
            <a:chOff x="1360262" y="1813678"/>
            <a:chExt cx="4077788" cy="5051637"/>
          </a:xfrm>
        </p:grpSpPr>
        <p:grpSp>
          <p:nvGrpSpPr>
            <p:cNvPr id="3" name="Gruppieren 2">
              <a:extLst>
                <a:ext uri="{FF2B5EF4-FFF2-40B4-BE49-F238E27FC236}">
                  <a16:creationId xmlns:a16="http://schemas.microsoft.com/office/drawing/2014/main" id="{461ECE17-8C1D-F7A0-9A5C-239181872491}"/>
                </a:ext>
              </a:extLst>
            </p:cNvPr>
            <p:cNvGrpSpPr/>
            <p:nvPr/>
          </p:nvGrpSpPr>
          <p:grpSpPr>
            <a:xfrm>
              <a:off x="1360262" y="4361787"/>
              <a:ext cx="4000017" cy="2503528"/>
              <a:chOff x="5360762" y="2874598"/>
              <a:chExt cx="4000017" cy="2503528"/>
            </a:xfrm>
          </p:grpSpPr>
          <p:cxnSp>
            <p:nvCxnSpPr>
              <p:cNvPr id="5" name="Gerade Verbindung 4">
                <a:extLst>
                  <a:ext uri="{FF2B5EF4-FFF2-40B4-BE49-F238E27FC236}">
                    <a16:creationId xmlns:a16="http://schemas.microsoft.com/office/drawing/2014/main" id="{E4C69332-B5C0-9844-A951-8BCE48333416}"/>
                  </a:ext>
                </a:extLst>
              </p:cNvPr>
              <p:cNvCxnSpPr/>
              <p:nvPr userDrawn="1"/>
            </p:nvCxnSpPr>
            <p:spPr>
              <a:xfrm>
                <a:off x="5676220" y="2874598"/>
                <a:ext cx="3369103" cy="0"/>
              </a:xfrm>
              <a:prstGeom prst="line">
                <a:avLst/>
              </a:prstGeom>
              <a:ln w="12700"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6" name="Gruppieren 5">
                <a:extLst>
                  <a:ext uri="{FF2B5EF4-FFF2-40B4-BE49-F238E27FC236}">
                    <a16:creationId xmlns:a16="http://schemas.microsoft.com/office/drawing/2014/main" id="{97C2D6DA-7D39-BB39-6D58-DFCBC0FD6D1D}"/>
                  </a:ext>
                </a:extLst>
              </p:cNvPr>
              <p:cNvGrpSpPr/>
              <p:nvPr userDrawn="1"/>
            </p:nvGrpSpPr>
            <p:grpSpPr>
              <a:xfrm>
                <a:off x="5360762" y="3231384"/>
                <a:ext cx="4000017" cy="2146742"/>
                <a:chOff x="5360762" y="3429000"/>
                <a:chExt cx="4000017" cy="2146742"/>
              </a:xfrm>
            </p:grpSpPr>
            <p:sp>
              <p:nvSpPr>
                <p:cNvPr id="7" name="Textfeld 6">
                  <a:extLst>
                    <a:ext uri="{FF2B5EF4-FFF2-40B4-BE49-F238E27FC236}">
                      <a16:creationId xmlns:a16="http://schemas.microsoft.com/office/drawing/2014/main" id="{61F03CD2-D5DB-63B7-2DFB-BB69C14B649B}"/>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i="1" dirty="0">
                      <a:latin typeface="Book Antiqua" panose="02040602050305030304" pitchFamily="18" charset="0"/>
                    </a:rPr>
                    <a:t>erreichte beim </a:t>
                  </a:r>
                </a:p>
                <a:p>
                  <a:pPr algn="ctr">
                    <a:spcAft>
                      <a:spcPts val="700"/>
                    </a:spcAft>
                  </a:pPr>
                  <a:r>
                    <a:rPr lang="de-DE" sz="2200" b="1" i="1" dirty="0">
                      <a:latin typeface="Book Antiqua" panose="02040602050305030304" pitchFamily="18" charset="0"/>
                    </a:rPr>
                    <a:t>1. Wettbewerb</a:t>
                  </a:r>
                </a:p>
                <a:p>
                  <a:pPr algn="ctr">
                    <a:spcAft>
                      <a:spcPts val="700"/>
                    </a:spcAft>
                  </a:pPr>
                  <a:r>
                    <a:rPr lang="de-DE" sz="2000" i="1" dirty="0">
                      <a:latin typeface="Book Antiqua" panose="02040602050305030304" pitchFamily="18" charset="0"/>
                    </a:rPr>
                    <a:t>der Klasse		den </a:t>
                  </a:r>
                </a:p>
                <a:p>
                  <a:pPr algn="ctr"/>
                  <a:endParaRPr lang="de-DE" sz="2200" i="1" dirty="0">
                    <a:latin typeface="Book Antiqua" panose="02040602050305030304" pitchFamily="18" charset="0"/>
                  </a:endParaRPr>
                </a:p>
                <a:p>
                  <a:pPr algn="ctr"/>
                  <a:r>
                    <a:rPr lang="de-DE" sz="3200" i="1" dirty="0">
                      <a:latin typeface="Book Antiqua" panose="02040602050305030304" pitchFamily="18" charset="0"/>
                    </a:rPr>
                    <a:t>	   Platz</a:t>
                  </a:r>
                </a:p>
              </p:txBody>
            </p:sp>
            <p:cxnSp>
              <p:nvCxnSpPr>
                <p:cNvPr id="8" name="Gerade Verbindung 7">
                  <a:extLst>
                    <a:ext uri="{FF2B5EF4-FFF2-40B4-BE49-F238E27FC236}">
                      <a16:creationId xmlns:a16="http://schemas.microsoft.com/office/drawing/2014/main" id="{49229DAF-2B95-A4A1-618C-3B965BA86DFA}"/>
                    </a:ext>
                  </a:extLst>
                </p:cNvPr>
                <p:cNvCxnSpPr>
                  <a:cxnSpLocks/>
                </p:cNvCxnSpPr>
                <p:nvPr/>
              </p:nvCxnSpPr>
              <p:spPr>
                <a:xfrm>
                  <a:off x="6680481" y="5387829"/>
                  <a:ext cx="450335" cy="0"/>
                </a:xfrm>
                <a:prstGeom prst="line">
                  <a:avLst/>
                </a:prstGeom>
                <a:ln w="12700"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9" name="Gerade Verbindung 8">
                  <a:extLst>
                    <a:ext uri="{FF2B5EF4-FFF2-40B4-BE49-F238E27FC236}">
                      <a16:creationId xmlns:a16="http://schemas.microsoft.com/office/drawing/2014/main" id="{FA5568F9-7775-C592-E5D8-1DA651BFF818}"/>
                    </a:ext>
                  </a:extLst>
                </p:cNvPr>
                <p:cNvCxnSpPr>
                  <a:cxnSpLocks/>
                </p:cNvCxnSpPr>
                <p:nvPr/>
              </p:nvCxnSpPr>
              <p:spPr>
                <a:xfrm>
                  <a:off x="7530713" y="4531113"/>
                  <a:ext cx="450335" cy="0"/>
                </a:xfrm>
                <a:prstGeom prst="line">
                  <a:avLst/>
                </a:prstGeom>
                <a:ln w="12700"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grpSp>
          <p:nvGrpSpPr>
            <p:cNvPr id="12" name="Gruppieren 11">
              <a:extLst>
                <a:ext uri="{FF2B5EF4-FFF2-40B4-BE49-F238E27FC236}">
                  <a16:creationId xmlns:a16="http://schemas.microsoft.com/office/drawing/2014/main" id="{A7CF7683-BA0C-128C-5E4C-671E62796F46}"/>
                </a:ext>
              </a:extLst>
            </p:cNvPr>
            <p:cNvGrpSpPr/>
            <p:nvPr/>
          </p:nvGrpSpPr>
          <p:grpSpPr>
            <a:xfrm>
              <a:off x="1419949" y="3017253"/>
              <a:ext cx="4018101" cy="448293"/>
              <a:chOff x="1456515" y="3556709"/>
              <a:chExt cx="4018101" cy="448293"/>
            </a:xfrm>
          </p:grpSpPr>
          <p:pic>
            <p:nvPicPr>
              <p:cNvPr id="10" name="Grafik 9">
                <a:extLst>
                  <a:ext uri="{FF2B5EF4-FFF2-40B4-BE49-F238E27FC236}">
                    <a16:creationId xmlns:a16="http://schemas.microsoft.com/office/drawing/2014/main" id="{85E86069-2A00-3476-6AB2-07E6741A809A}"/>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456515" y="3556709"/>
                <a:ext cx="1972485" cy="448293"/>
              </a:xfrm>
              <a:prstGeom prst="rect">
                <a:avLst/>
              </a:prstGeom>
            </p:spPr>
          </p:pic>
          <p:pic>
            <p:nvPicPr>
              <p:cNvPr id="11" name="Grafik 10">
                <a:extLst>
                  <a:ext uri="{FF2B5EF4-FFF2-40B4-BE49-F238E27FC236}">
                    <a16:creationId xmlns:a16="http://schemas.microsoft.com/office/drawing/2014/main" id="{66505870-8DC9-F5F1-C2D7-34547F104D50}"/>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flipH="1">
                <a:off x="3502131" y="3556709"/>
                <a:ext cx="1972485" cy="448293"/>
              </a:xfrm>
              <a:prstGeom prst="rect">
                <a:avLst/>
              </a:prstGeom>
            </p:spPr>
          </p:pic>
        </p:grpSp>
        <p:pic>
          <p:nvPicPr>
            <p:cNvPr id="13" name="Grafik 12">
              <a:extLst>
                <a:ext uri="{FF2B5EF4-FFF2-40B4-BE49-F238E27FC236}">
                  <a16:creationId xmlns:a16="http://schemas.microsoft.com/office/drawing/2014/main" id="{20C5B37D-47C2-6B91-4F2B-7068C8453E8F}"/>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2003596" y="1813678"/>
              <a:ext cx="3035447" cy="1015663"/>
            </a:xfrm>
            <a:prstGeom prst="rect">
              <a:avLst/>
            </a:prstGeom>
          </p:spPr>
        </p:pic>
      </p:grpSp>
    </p:spTree>
    <p:extLst>
      <p:ext uri="{BB962C8B-B14F-4D97-AF65-F5344CB8AC3E}">
        <p14:creationId xmlns:p14="http://schemas.microsoft.com/office/powerpoint/2010/main" val="711111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A26275F-E59C-2231-3D50-D22301C9AF48}"/>
              </a:ext>
            </a:extLst>
          </p:cNvPr>
          <p:cNvPicPr>
            <a:picLocks noChangeAspect="1"/>
          </p:cNvPicPr>
          <p:nvPr/>
        </p:nvPicPr>
        <p:blipFill>
          <a:blip r:embed="rId2"/>
          <a:stretch>
            <a:fillRect/>
          </a:stretch>
        </p:blipFill>
        <p:spPr>
          <a:xfrm>
            <a:off x="0" y="0"/>
            <a:ext cx="6858000" cy="9906000"/>
          </a:xfrm>
          <a:prstGeom prst="rect">
            <a:avLst/>
          </a:prstGeom>
        </p:spPr>
      </p:pic>
      <p:grpSp>
        <p:nvGrpSpPr>
          <p:cNvPr id="12" name="Gruppieren 11">
            <a:extLst>
              <a:ext uri="{FF2B5EF4-FFF2-40B4-BE49-F238E27FC236}">
                <a16:creationId xmlns:a16="http://schemas.microsoft.com/office/drawing/2014/main" id="{639757E7-6459-7ADD-23AE-4FCF54C3541F}"/>
              </a:ext>
            </a:extLst>
          </p:cNvPr>
          <p:cNvGrpSpPr/>
          <p:nvPr/>
        </p:nvGrpSpPr>
        <p:grpSpPr>
          <a:xfrm>
            <a:off x="1428990" y="2553629"/>
            <a:ext cx="4000017" cy="4311686"/>
            <a:chOff x="1428990" y="2553629"/>
            <a:chExt cx="4000017" cy="4311686"/>
          </a:xfrm>
        </p:grpSpPr>
        <p:grpSp>
          <p:nvGrpSpPr>
            <p:cNvPr id="4" name="Gruppieren 3">
              <a:extLst>
                <a:ext uri="{FF2B5EF4-FFF2-40B4-BE49-F238E27FC236}">
                  <a16:creationId xmlns:a16="http://schemas.microsoft.com/office/drawing/2014/main" id="{F1A7337A-8A26-9500-4100-2E2630C8D04E}"/>
                </a:ext>
              </a:extLst>
            </p:cNvPr>
            <p:cNvGrpSpPr/>
            <p:nvPr/>
          </p:nvGrpSpPr>
          <p:grpSpPr>
            <a:xfrm>
              <a:off x="1428990" y="4361787"/>
              <a:ext cx="4000017" cy="2503528"/>
              <a:chOff x="5360762" y="2874598"/>
              <a:chExt cx="4000017" cy="2503528"/>
            </a:xfrm>
          </p:grpSpPr>
          <p:cxnSp>
            <p:nvCxnSpPr>
              <p:cNvPr id="6" name="Gerade Verbindung 5">
                <a:extLst>
                  <a:ext uri="{FF2B5EF4-FFF2-40B4-BE49-F238E27FC236}">
                    <a16:creationId xmlns:a16="http://schemas.microsoft.com/office/drawing/2014/main" id="{7131E6A4-4C36-39D2-8ED5-09F66E03E308}"/>
                  </a:ext>
                </a:extLst>
              </p:cNvPr>
              <p:cNvCxnSpPr/>
              <p:nvPr userDrawn="1"/>
            </p:nvCxnSpPr>
            <p:spPr>
              <a:xfrm>
                <a:off x="5676220" y="2874598"/>
                <a:ext cx="3369103"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7" name="Gruppieren 6">
                <a:extLst>
                  <a:ext uri="{FF2B5EF4-FFF2-40B4-BE49-F238E27FC236}">
                    <a16:creationId xmlns:a16="http://schemas.microsoft.com/office/drawing/2014/main" id="{D7E41869-8279-9F0A-3126-6B03CE8ED665}"/>
                  </a:ext>
                </a:extLst>
              </p:cNvPr>
              <p:cNvGrpSpPr/>
              <p:nvPr userDrawn="1"/>
            </p:nvGrpSpPr>
            <p:grpSpPr>
              <a:xfrm>
                <a:off x="5360762" y="3231384"/>
                <a:ext cx="4000017" cy="2146742"/>
                <a:chOff x="5360762" y="3429000"/>
                <a:chExt cx="4000017" cy="2146742"/>
              </a:xfrm>
            </p:grpSpPr>
            <p:sp>
              <p:nvSpPr>
                <p:cNvPr id="8" name="Textfeld 7">
                  <a:extLst>
                    <a:ext uri="{FF2B5EF4-FFF2-40B4-BE49-F238E27FC236}">
                      <a16:creationId xmlns:a16="http://schemas.microsoft.com/office/drawing/2014/main" id="{1AB8F9CE-B9BB-3803-9C3E-A5FB15EC7910}"/>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t>ERREICHTE BEIM</a:t>
                  </a:r>
                </a:p>
                <a:p>
                  <a:pPr algn="ctr">
                    <a:spcAft>
                      <a:spcPts val="700"/>
                    </a:spcAft>
                  </a:pPr>
                  <a:r>
                    <a:rPr lang="de-DE" sz="2200" b="1" dirty="0"/>
                    <a:t>1. MALWETTBEWERB</a:t>
                  </a:r>
                </a:p>
                <a:p>
                  <a:pPr algn="ctr">
                    <a:spcAft>
                      <a:spcPts val="700"/>
                    </a:spcAft>
                  </a:pPr>
                  <a:r>
                    <a:rPr lang="de-DE" sz="2000" dirty="0"/>
                    <a:t>DER KLASSE		DEN </a:t>
                  </a:r>
                </a:p>
                <a:p>
                  <a:pPr algn="ctr"/>
                  <a:endParaRPr lang="de-DE" sz="2200" dirty="0"/>
                </a:p>
                <a:p>
                  <a:pPr algn="ctr"/>
                  <a:r>
                    <a:rPr lang="de-DE" sz="3200" dirty="0"/>
                    <a:t>	   </a:t>
                  </a:r>
                  <a:r>
                    <a:rPr lang="de-DE" sz="3200" b="1" dirty="0"/>
                    <a:t>PLATZ</a:t>
                  </a:r>
                </a:p>
              </p:txBody>
            </p:sp>
            <p:cxnSp>
              <p:nvCxnSpPr>
                <p:cNvPr id="9" name="Gerade Verbindung 8">
                  <a:extLst>
                    <a:ext uri="{FF2B5EF4-FFF2-40B4-BE49-F238E27FC236}">
                      <a16:creationId xmlns:a16="http://schemas.microsoft.com/office/drawing/2014/main" id="{D5C7261D-F8AF-A3F1-B48A-A2924E42B7B5}"/>
                    </a:ext>
                  </a:extLst>
                </p:cNvPr>
                <p:cNvCxnSpPr>
                  <a:cxnSpLocks/>
                </p:cNvCxnSpPr>
                <p:nvPr/>
              </p:nvCxnSpPr>
              <p:spPr>
                <a:xfrm>
                  <a:off x="6680481" y="5387829"/>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10" name="Gerade Verbindung 9">
                  <a:extLst>
                    <a:ext uri="{FF2B5EF4-FFF2-40B4-BE49-F238E27FC236}">
                      <a16:creationId xmlns:a16="http://schemas.microsoft.com/office/drawing/2014/main" id="{AC1C81EB-AC7E-5837-EE61-4614AA4AE674}"/>
                    </a:ext>
                  </a:extLst>
                </p:cNvPr>
                <p:cNvCxnSpPr>
                  <a:cxnSpLocks/>
                </p:cNvCxnSpPr>
                <p:nvPr/>
              </p:nvCxnSpPr>
              <p:spPr>
                <a:xfrm>
                  <a:off x="7530713" y="4518413"/>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pic>
          <p:nvPicPr>
            <p:cNvPr id="11" name="Grafik 10">
              <a:extLst>
                <a:ext uri="{FF2B5EF4-FFF2-40B4-BE49-F238E27FC236}">
                  <a16:creationId xmlns:a16="http://schemas.microsoft.com/office/drawing/2014/main" id="{D9223563-F1DB-4C27-AC55-4C8A089B0DD4}"/>
                </a:ext>
              </a:extLst>
            </p:cNvPr>
            <p:cNvPicPr>
              <a:picLocks noChangeAspect="1"/>
            </p:cNvPicPr>
            <p:nvPr/>
          </p:nvPicPr>
          <p:blipFill>
            <a:blip r:embed="rId3"/>
            <a:stretch>
              <a:fillRect/>
            </a:stretch>
          </p:blipFill>
          <p:spPr>
            <a:xfrm>
              <a:off x="1508150" y="2553629"/>
              <a:ext cx="3841699" cy="829807"/>
            </a:xfrm>
            <a:prstGeom prst="rect">
              <a:avLst/>
            </a:prstGeom>
          </p:spPr>
        </p:pic>
      </p:grpSp>
    </p:spTree>
    <p:extLst>
      <p:ext uri="{BB962C8B-B14F-4D97-AF65-F5344CB8AC3E}">
        <p14:creationId xmlns:p14="http://schemas.microsoft.com/office/powerpoint/2010/main" val="4258087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399AFC4-BA93-0171-A6A5-36F03919BDDF}"/>
              </a:ext>
            </a:extLst>
          </p:cNvPr>
          <p:cNvPicPr>
            <a:picLocks noChangeAspect="1"/>
          </p:cNvPicPr>
          <p:nvPr/>
        </p:nvPicPr>
        <p:blipFill>
          <a:blip r:embed="rId2"/>
          <a:stretch>
            <a:fillRect/>
          </a:stretch>
        </p:blipFill>
        <p:spPr>
          <a:xfrm>
            <a:off x="0" y="0"/>
            <a:ext cx="6858000" cy="9906000"/>
          </a:xfrm>
          <a:prstGeom prst="rect">
            <a:avLst/>
          </a:prstGeom>
        </p:spPr>
      </p:pic>
      <p:pic>
        <p:nvPicPr>
          <p:cNvPr id="10" name="Grafik 9">
            <a:extLst>
              <a:ext uri="{FF2B5EF4-FFF2-40B4-BE49-F238E27FC236}">
                <a16:creationId xmlns:a16="http://schemas.microsoft.com/office/drawing/2014/main" id="{CCBAD5A1-28C5-9532-4246-EF3828550855}"/>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702009" y="1244663"/>
            <a:ext cx="1945847" cy="1881294"/>
          </a:xfrm>
          <a:prstGeom prst="rect">
            <a:avLst/>
          </a:prstGeom>
        </p:spPr>
      </p:pic>
      <p:grpSp>
        <p:nvGrpSpPr>
          <p:cNvPr id="13" name="Gruppieren 12">
            <a:extLst>
              <a:ext uri="{FF2B5EF4-FFF2-40B4-BE49-F238E27FC236}">
                <a16:creationId xmlns:a16="http://schemas.microsoft.com/office/drawing/2014/main" id="{F33C0D74-5F00-42AA-B2BB-35066D1235F1}"/>
              </a:ext>
            </a:extLst>
          </p:cNvPr>
          <p:cNvGrpSpPr/>
          <p:nvPr/>
        </p:nvGrpSpPr>
        <p:grpSpPr>
          <a:xfrm>
            <a:off x="1359475" y="2618126"/>
            <a:ext cx="4000017" cy="4247189"/>
            <a:chOff x="1359475" y="2618126"/>
            <a:chExt cx="4000017" cy="4247189"/>
          </a:xfrm>
        </p:grpSpPr>
        <p:grpSp>
          <p:nvGrpSpPr>
            <p:cNvPr id="3" name="Gruppieren 2">
              <a:extLst>
                <a:ext uri="{FF2B5EF4-FFF2-40B4-BE49-F238E27FC236}">
                  <a16:creationId xmlns:a16="http://schemas.microsoft.com/office/drawing/2014/main" id="{D33E8904-2D06-F07C-F8A0-824967E7D352}"/>
                </a:ext>
              </a:extLst>
            </p:cNvPr>
            <p:cNvGrpSpPr/>
            <p:nvPr/>
          </p:nvGrpSpPr>
          <p:grpSpPr>
            <a:xfrm>
              <a:off x="1359475" y="4361787"/>
              <a:ext cx="4000017" cy="2503528"/>
              <a:chOff x="5360762" y="2874598"/>
              <a:chExt cx="4000017" cy="2503528"/>
            </a:xfrm>
          </p:grpSpPr>
          <p:cxnSp>
            <p:nvCxnSpPr>
              <p:cNvPr id="5" name="Gerade Verbindung 4">
                <a:extLst>
                  <a:ext uri="{FF2B5EF4-FFF2-40B4-BE49-F238E27FC236}">
                    <a16:creationId xmlns:a16="http://schemas.microsoft.com/office/drawing/2014/main" id="{85D5A1C6-5F48-1D25-990C-F3B0E07EB10B}"/>
                  </a:ext>
                </a:extLst>
              </p:cNvPr>
              <p:cNvCxnSpPr/>
              <p:nvPr userDrawn="1"/>
            </p:nvCxnSpPr>
            <p:spPr>
              <a:xfrm>
                <a:off x="5676220" y="2874598"/>
                <a:ext cx="3369103" cy="0"/>
              </a:xfrm>
              <a:prstGeom prst="line">
                <a:avLst/>
              </a:prstGeom>
              <a:ln w="285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6" name="Gruppieren 5">
                <a:extLst>
                  <a:ext uri="{FF2B5EF4-FFF2-40B4-BE49-F238E27FC236}">
                    <a16:creationId xmlns:a16="http://schemas.microsoft.com/office/drawing/2014/main" id="{40B56E70-47C6-122C-C6B0-AC8AB5450E2C}"/>
                  </a:ext>
                </a:extLst>
              </p:cNvPr>
              <p:cNvGrpSpPr/>
              <p:nvPr userDrawn="1"/>
            </p:nvGrpSpPr>
            <p:grpSpPr>
              <a:xfrm>
                <a:off x="5360762" y="3231384"/>
                <a:ext cx="4000017" cy="2146742"/>
                <a:chOff x="5360762" y="3429000"/>
                <a:chExt cx="4000017" cy="2146742"/>
              </a:xfrm>
            </p:grpSpPr>
            <p:sp>
              <p:nvSpPr>
                <p:cNvPr id="7" name="Textfeld 6">
                  <a:extLst>
                    <a:ext uri="{FF2B5EF4-FFF2-40B4-BE49-F238E27FC236}">
                      <a16:creationId xmlns:a16="http://schemas.microsoft.com/office/drawing/2014/main" id="{565EF17D-45F6-8583-367C-D03EDE92F100}"/>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latin typeface="Times New Roman" panose="02020603050405020304" pitchFamily="18" charset="0"/>
                      <a:cs typeface="Times New Roman" panose="02020603050405020304" pitchFamily="18" charset="0"/>
                    </a:rPr>
                    <a:t>erreichte bei der </a:t>
                  </a:r>
                </a:p>
                <a:p>
                  <a:pPr algn="ctr">
                    <a:spcAft>
                      <a:spcPts val="700"/>
                    </a:spcAft>
                  </a:pPr>
                  <a:r>
                    <a:rPr lang="de-DE" sz="2200" b="1" dirty="0">
                      <a:latin typeface="Times New Roman" panose="02020603050405020304" pitchFamily="18" charset="0"/>
                      <a:cs typeface="Times New Roman" panose="02020603050405020304" pitchFamily="18" charset="0"/>
                    </a:rPr>
                    <a:t>1. Schatzsuche</a:t>
                  </a:r>
                </a:p>
                <a:p>
                  <a:pPr algn="ctr">
                    <a:spcAft>
                      <a:spcPts val="700"/>
                    </a:spcAft>
                  </a:pPr>
                  <a:r>
                    <a:rPr lang="de-DE" sz="2000" dirty="0">
                      <a:latin typeface="Times New Roman" panose="02020603050405020304" pitchFamily="18" charset="0"/>
                      <a:cs typeface="Times New Roman" panose="02020603050405020304" pitchFamily="18" charset="0"/>
                    </a:rPr>
                    <a:t>der Klasse		den </a:t>
                  </a:r>
                </a:p>
                <a:p>
                  <a:pPr algn="ctr"/>
                  <a:endParaRPr lang="de-DE" sz="2200" dirty="0">
                    <a:latin typeface="Times New Roman" panose="02020603050405020304" pitchFamily="18" charset="0"/>
                    <a:cs typeface="Times New Roman" panose="02020603050405020304" pitchFamily="18" charset="0"/>
                  </a:endParaRPr>
                </a:p>
                <a:p>
                  <a:pPr algn="ctr"/>
                  <a:r>
                    <a:rPr lang="de-DE" sz="3200" dirty="0">
                      <a:latin typeface="Times New Roman" panose="02020603050405020304" pitchFamily="18" charset="0"/>
                      <a:cs typeface="Times New Roman" panose="02020603050405020304" pitchFamily="18" charset="0"/>
                    </a:rPr>
                    <a:t>	   Platz</a:t>
                  </a:r>
                </a:p>
              </p:txBody>
            </p:sp>
            <p:cxnSp>
              <p:nvCxnSpPr>
                <p:cNvPr id="8" name="Gerade Verbindung 7">
                  <a:extLst>
                    <a:ext uri="{FF2B5EF4-FFF2-40B4-BE49-F238E27FC236}">
                      <a16:creationId xmlns:a16="http://schemas.microsoft.com/office/drawing/2014/main" id="{3EFE1929-9C4E-3BB3-1CD7-87D936581C20}"/>
                    </a:ext>
                  </a:extLst>
                </p:cNvPr>
                <p:cNvCxnSpPr>
                  <a:cxnSpLocks/>
                </p:cNvCxnSpPr>
                <p:nvPr/>
              </p:nvCxnSpPr>
              <p:spPr>
                <a:xfrm>
                  <a:off x="6680481" y="5387829"/>
                  <a:ext cx="450335" cy="0"/>
                </a:xfrm>
                <a:prstGeom prst="line">
                  <a:avLst/>
                </a:prstGeom>
                <a:ln w="285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9" name="Gerade Verbindung 8">
                  <a:extLst>
                    <a:ext uri="{FF2B5EF4-FFF2-40B4-BE49-F238E27FC236}">
                      <a16:creationId xmlns:a16="http://schemas.microsoft.com/office/drawing/2014/main" id="{2B24D8B5-98FE-EFFE-EC1D-FCCB8B85DF0B}"/>
                    </a:ext>
                  </a:extLst>
                </p:cNvPr>
                <p:cNvCxnSpPr>
                  <a:cxnSpLocks/>
                </p:cNvCxnSpPr>
                <p:nvPr/>
              </p:nvCxnSpPr>
              <p:spPr>
                <a:xfrm>
                  <a:off x="7530713" y="4518413"/>
                  <a:ext cx="450335" cy="0"/>
                </a:xfrm>
                <a:prstGeom prst="line">
                  <a:avLst/>
                </a:prstGeom>
                <a:ln w="28575" cap="rnd">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pic>
          <p:nvPicPr>
            <p:cNvPr id="12" name="Grafik 11">
              <a:extLst>
                <a:ext uri="{FF2B5EF4-FFF2-40B4-BE49-F238E27FC236}">
                  <a16:creationId xmlns:a16="http://schemas.microsoft.com/office/drawing/2014/main" id="{C3192E0A-A93D-0712-E71C-463A4A08605C}"/>
                </a:ext>
              </a:extLst>
            </p:cNvPr>
            <p:cNvPicPr>
              <a:picLocks noChangeAspect="1"/>
            </p:cNvPicPr>
            <p:nvPr/>
          </p:nvPicPr>
          <p:blipFill>
            <a:blip r:embed="rId5"/>
            <a:stretch>
              <a:fillRect/>
            </a:stretch>
          </p:blipFill>
          <p:spPr>
            <a:xfrm>
              <a:off x="1945101" y="2618126"/>
              <a:ext cx="3168650" cy="838200"/>
            </a:xfrm>
            <a:prstGeom prst="rect">
              <a:avLst/>
            </a:prstGeom>
          </p:spPr>
        </p:pic>
      </p:grpSp>
      <p:pic>
        <p:nvPicPr>
          <p:cNvPr id="15" name="Grafik 14">
            <a:extLst>
              <a:ext uri="{FF2B5EF4-FFF2-40B4-BE49-F238E27FC236}">
                <a16:creationId xmlns:a16="http://schemas.microsoft.com/office/drawing/2014/main" id="{BE26DC80-307C-D006-564E-1E9373C6EFFB}"/>
              </a:ext>
            </a:extLst>
          </p:cNvPr>
          <p:cNvPicPr>
            <a:picLocks noChangeAspect="1"/>
          </p:cNvPicPr>
          <p:nvPr/>
        </p:nvPicPr>
        <p:blipFill>
          <a:blip r:embed="rId6">
            <a:extLst>
              <a:ext uri="{BEBA8EAE-BF5A-486C-A8C5-ECC9F3942E4B}">
                <a14:imgProps xmlns:a14="http://schemas.microsoft.com/office/drawing/2010/main">
                  <a14:imgLayer r:embed="rId7">
                    <a14:imgEffect>
                      <a14:artisticPencilGrayscale/>
                    </a14:imgEffect>
                  </a14:imgLayer>
                </a14:imgProps>
              </a:ext>
            </a:extLst>
          </a:blip>
          <a:stretch>
            <a:fillRect/>
          </a:stretch>
        </p:blipFill>
        <p:spPr>
          <a:xfrm>
            <a:off x="4310571" y="7214272"/>
            <a:ext cx="2126413" cy="2040564"/>
          </a:xfrm>
          <a:prstGeom prst="rect">
            <a:avLst/>
          </a:prstGeom>
        </p:spPr>
      </p:pic>
    </p:spTree>
    <p:extLst>
      <p:ext uri="{BB962C8B-B14F-4D97-AF65-F5344CB8AC3E}">
        <p14:creationId xmlns:p14="http://schemas.microsoft.com/office/powerpoint/2010/main" val="521079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7A2ACB0-0C4F-696F-F1A2-E284AA1140D7}"/>
              </a:ext>
            </a:extLst>
          </p:cNvPr>
          <p:cNvPicPr>
            <a:picLocks noChangeAspect="1"/>
          </p:cNvPicPr>
          <p:nvPr/>
        </p:nvPicPr>
        <p:blipFill>
          <a:blip r:embed="rId2"/>
          <a:stretch>
            <a:fillRect/>
          </a:stretch>
        </p:blipFill>
        <p:spPr>
          <a:xfrm>
            <a:off x="0" y="0"/>
            <a:ext cx="6858000" cy="9906000"/>
          </a:xfrm>
          <a:prstGeom prst="rect">
            <a:avLst/>
          </a:prstGeom>
        </p:spPr>
      </p:pic>
      <p:grpSp>
        <p:nvGrpSpPr>
          <p:cNvPr id="11" name="Gruppieren 10">
            <a:extLst>
              <a:ext uri="{FF2B5EF4-FFF2-40B4-BE49-F238E27FC236}">
                <a16:creationId xmlns:a16="http://schemas.microsoft.com/office/drawing/2014/main" id="{D004F134-B68E-27B7-FE19-3A3E12FA7E92}"/>
              </a:ext>
            </a:extLst>
          </p:cNvPr>
          <p:cNvGrpSpPr/>
          <p:nvPr/>
        </p:nvGrpSpPr>
        <p:grpSpPr>
          <a:xfrm>
            <a:off x="1170669" y="2748212"/>
            <a:ext cx="4515087" cy="5174378"/>
            <a:chOff x="1170669" y="2748212"/>
            <a:chExt cx="4515087" cy="5174378"/>
          </a:xfrm>
        </p:grpSpPr>
        <p:grpSp>
          <p:nvGrpSpPr>
            <p:cNvPr id="2" name="Gruppieren 1">
              <a:extLst>
                <a:ext uri="{FF2B5EF4-FFF2-40B4-BE49-F238E27FC236}">
                  <a16:creationId xmlns:a16="http://schemas.microsoft.com/office/drawing/2014/main" id="{12929CAE-D7E5-7451-20D1-7FC23EA8725F}"/>
                </a:ext>
              </a:extLst>
            </p:cNvPr>
            <p:cNvGrpSpPr/>
            <p:nvPr/>
          </p:nvGrpSpPr>
          <p:grpSpPr>
            <a:xfrm>
              <a:off x="1359475" y="5419062"/>
              <a:ext cx="4000017" cy="2503528"/>
              <a:chOff x="5360762" y="2874598"/>
              <a:chExt cx="4000017" cy="2503528"/>
            </a:xfrm>
          </p:grpSpPr>
          <p:cxnSp>
            <p:nvCxnSpPr>
              <p:cNvPr id="4" name="Gerade Verbindung 3">
                <a:extLst>
                  <a:ext uri="{FF2B5EF4-FFF2-40B4-BE49-F238E27FC236}">
                    <a16:creationId xmlns:a16="http://schemas.microsoft.com/office/drawing/2014/main" id="{99FA2D2A-7160-B963-0367-C29656C724AB}"/>
                  </a:ext>
                </a:extLst>
              </p:cNvPr>
              <p:cNvCxnSpPr/>
              <p:nvPr userDrawn="1"/>
            </p:nvCxnSpPr>
            <p:spPr>
              <a:xfrm>
                <a:off x="5676220" y="2874598"/>
                <a:ext cx="3369103"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5" name="Gruppieren 4">
                <a:extLst>
                  <a:ext uri="{FF2B5EF4-FFF2-40B4-BE49-F238E27FC236}">
                    <a16:creationId xmlns:a16="http://schemas.microsoft.com/office/drawing/2014/main" id="{AA602B79-70BB-5BA5-C584-25EFF2123D95}"/>
                  </a:ext>
                </a:extLst>
              </p:cNvPr>
              <p:cNvGrpSpPr/>
              <p:nvPr userDrawn="1"/>
            </p:nvGrpSpPr>
            <p:grpSpPr>
              <a:xfrm>
                <a:off x="5360762" y="3231384"/>
                <a:ext cx="4000017" cy="2146742"/>
                <a:chOff x="5360762" y="3429000"/>
                <a:chExt cx="4000017" cy="2146742"/>
              </a:xfrm>
            </p:grpSpPr>
            <p:sp>
              <p:nvSpPr>
                <p:cNvPr id="6" name="Textfeld 5">
                  <a:extLst>
                    <a:ext uri="{FF2B5EF4-FFF2-40B4-BE49-F238E27FC236}">
                      <a16:creationId xmlns:a16="http://schemas.microsoft.com/office/drawing/2014/main" id="{2A3C719A-8E52-F1D6-C138-F205E21A57B1}"/>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t>ERREICHTE BEIM</a:t>
                  </a:r>
                </a:p>
                <a:p>
                  <a:pPr algn="ctr">
                    <a:spcAft>
                      <a:spcPts val="700"/>
                    </a:spcAft>
                  </a:pPr>
                  <a:r>
                    <a:rPr lang="de-DE" sz="2200" b="1" dirty="0"/>
                    <a:t>1. BRETTSPIELTURNIER</a:t>
                  </a:r>
                </a:p>
                <a:p>
                  <a:pPr algn="ctr">
                    <a:spcAft>
                      <a:spcPts val="700"/>
                    </a:spcAft>
                  </a:pPr>
                  <a:r>
                    <a:rPr lang="de-DE" sz="2000" dirty="0"/>
                    <a:t>DER KLASSE		DEN </a:t>
                  </a:r>
                </a:p>
                <a:p>
                  <a:pPr algn="ctr"/>
                  <a:endParaRPr lang="de-DE" sz="2200" dirty="0"/>
                </a:p>
                <a:p>
                  <a:pPr algn="ctr"/>
                  <a:r>
                    <a:rPr lang="de-DE" sz="3200" dirty="0"/>
                    <a:t>	   </a:t>
                  </a:r>
                  <a:r>
                    <a:rPr lang="de-DE" sz="3200" b="1" dirty="0"/>
                    <a:t>PLATZ</a:t>
                  </a:r>
                </a:p>
              </p:txBody>
            </p:sp>
            <p:cxnSp>
              <p:nvCxnSpPr>
                <p:cNvPr id="7" name="Gerade Verbindung 6">
                  <a:extLst>
                    <a:ext uri="{FF2B5EF4-FFF2-40B4-BE49-F238E27FC236}">
                      <a16:creationId xmlns:a16="http://schemas.microsoft.com/office/drawing/2014/main" id="{490740C4-A3E1-2CF2-BAEF-1ECC21B52B7B}"/>
                    </a:ext>
                  </a:extLst>
                </p:cNvPr>
                <p:cNvCxnSpPr>
                  <a:cxnSpLocks/>
                </p:cNvCxnSpPr>
                <p:nvPr/>
              </p:nvCxnSpPr>
              <p:spPr>
                <a:xfrm>
                  <a:off x="6680481" y="5387829"/>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8" name="Gerade Verbindung 7">
                  <a:extLst>
                    <a:ext uri="{FF2B5EF4-FFF2-40B4-BE49-F238E27FC236}">
                      <a16:creationId xmlns:a16="http://schemas.microsoft.com/office/drawing/2014/main" id="{AD1AA072-7011-6B90-09D1-B7A54FA13E5E}"/>
                    </a:ext>
                  </a:extLst>
                </p:cNvPr>
                <p:cNvCxnSpPr>
                  <a:cxnSpLocks/>
                </p:cNvCxnSpPr>
                <p:nvPr/>
              </p:nvCxnSpPr>
              <p:spPr>
                <a:xfrm>
                  <a:off x="7530713" y="4518413"/>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pic>
          <p:nvPicPr>
            <p:cNvPr id="14" name="Grafik 13">
              <a:extLst>
                <a:ext uri="{FF2B5EF4-FFF2-40B4-BE49-F238E27FC236}">
                  <a16:creationId xmlns:a16="http://schemas.microsoft.com/office/drawing/2014/main" id="{09A605A1-7ECB-6E14-1E22-3B8C07CEECCF}"/>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96000"/>
                      </a14:imgEffect>
                    </a14:imgLayer>
                  </a14:imgProps>
                </a:ext>
              </a:extLst>
            </a:blip>
            <a:stretch>
              <a:fillRect/>
            </a:stretch>
          </p:blipFill>
          <p:spPr>
            <a:xfrm>
              <a:off x="1170669" y="2748212"/>
              <a:ext cx="4515087" cy="1562915"/>
            </a:xfrm>
            <a:prstGeom prst="rect">
              <a:avLst/>
            </a:prstGeom>
          </p:spPr>
        </p:pic>
      </p:grpSp>
    </p:spTree>
    <p:extLst>
      <p:ext uri="{BB962C8B-B14F-4D97-AF65-F5344CB8AC3E}">
        <p14:creationId xmlns:p14="http://schemas.microsoft.com/office/powerpoint/2010/main" val="1845106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ufwärtstrend mit einfarbiger Füllung">
            <a:extLst>
              <a:ext uri="{FF2B5EF4-FFF2-40B4-BE49-F238E27FC236}">
                <a16:creationId xmlns:a16="http://schemas.microsoft.com/office/drawing/2014/main" id="{C504BA45-0A70-B201-D859-357196F0D7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61" y="6251915"/>
            <a:ext cx="2958855" cy="2958855"/>
          </a:xfrm>
          <a:prstGeom prst="rect">
            <a:avLst/>
          </a:prstGeom>
        </p:spPr>
      </p:pic>
      <p:pic>
        <p:nvPicPr>
          <p:cNvPr id="22" name="Grafik 21" descr="Pfund mit einfarbiger Füllung">
            <a:extLst>
              <a:ext uri="{FF2B5EF4-FFF2-40B4-BE49-F238E27FC236}">
                <a16:creationId xmlns:a16="http://schemas.microsoft.com/office/drawing/2014/main" id="{2C2EF199-08BF-274C-6D87-20971ACEC2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8545" y="2284339"/>
            <a:ext cx="914400" cy="914400"/>
          </a:xfrm>
          <a:prstGeom prst="rect">
            <a:avLst/>
          </a:prstGeom>
        </p:spPr>
      </p:pic>
      <p:pic>
        <p:nvPicPr>
          <p:cNvPr id="26" name="Grafik 25" descr="Bitcoin mit einfarbiger Füllung">
            <a:extLst>
              <a:ext uri="{FF2B5EF4-FFF2-40B4-BE49-F238E27FC236}">
                <a16:creationId xmlns:a16="http://schemas.microsoft.com/office/drawing/2014/main" id="{59BDF02B-88FC-1625-6441-72A6436467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4608" y="1196769"/>
            <a:ext cx="914400" cy="914400"/>
          </a:xfrm>
          <a:prstGeom prst="rect">
            <a:avLst/>
          </a:prstGeom>
        </p:spPr>
      </p:pic>
      <p:pic>
        <p:nvPicPr>
          <p:cNvPr id="14" name="Grafik 13" descr="Euro mit einfarbiger Füllung">
            <a:extLst>
              <a:ext uri="{FF2B5EF4-FFF2-40B4-BE49-F238E27FC236}">
                <a16:creationId xmlns:a16="http://schemas.microsoft.com/office/drawing/2014/main" id="{ADDE9F30-7BA9-C9B1-16B6-24F3C223E0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6386" y="68984"/>
            <a:ext cx="914400" cy="914400"/>
          </a:xfrm>
          <a:prstGeom prst="rect">
            <a:avLst/>
          </a:prstGeom>
        </p:spPr>
      </p:pic>
      <p:pic>
        <p:nvPicPr>
          <p:cNvPr id="15" name="Grafik 14">
            <a:extLst>
              <a:ext uri="{FF2B5EF4-FFF2-40B4-BE49-F238E27FC236}">
                <a16:creationId xmlns:a16="http://schemas.microsoft.com/office/drawing/2014/main" id="{557F2452-9325-E957-F519-90BA82C70483}"/>
              </a:ext>
            </a:extLst>
          </p:cNvPr>
          <p:cNvPicPr>
            <a:picLocks noChangeAspect="1"/>
          </p:cNvPicPr>
          <p:nvPr/>
        </p:nvPicPr>
        <p:blipFill>
          <a:blip r:embed="rId10">
            <a:duotone>
              <a:prstClr val="black"/>
              <a:schemeClr val="accent6">
                <a:tint val="45000"/>
                <a:satMod val="400000"/>
              </a:schemeClr>
            </a:duotone>
          </a:blip>
          <a:stretch>
            <a:fillRect/>
          </a:stretch>
        </p:blipFill>
        <p:spPr>
          <a:xfrm>
            <a:off x="-1" y="0"/>
            <a:ext cx="6858000" cy="9906000"/>
          </a:xfrm>
          <a:prstGeom prst="rect">
            <a:avLst/>
          </a:prstGeom>
        </p:spPr>
      </p:pic>
      <p:pic>
        <p:nvPicPr>
          <p:cNvPr id="16" name="Grafik 15" descr="Dollar mit einfarbiger Füllung">
            <a:extLst>
              <a:ext uri="{FF2B5EF4-FFF2-40B4-BE49-F238E27FC236}">
                <a16:creationId xmlns:a16="http://schemas.microsoft.com/office/drawing/2014/main" id="{0218CBBB-1B60-375C-6B6E-87DC62A142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48992" y="548898"/>
            <a:ext cx="914400" cy="914400"/>
          </a:xfrm>
          <a:prstGeom prst="rect">
            <a:avLst/>
          </a:prstGeom>
        </p:spPr>
      </p:pic>
      <p:pic>
        <p:nvPicPr>
          <p:cNvPr id="18" name="Grafik 17" descr="Yuan mit einfarbiger Füllung">
            <a:extLst>
              <a:ext uri="{FF2B5EF4-FFF2-40B4-BE49-F238E27FC236}">
                <a16:creationId xmlns:a16="http://schemas.microsoft.com/office/drawing/2014/main" id="{74F011A7-710C-4D6A-486E-70E2A33322C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708" y="246934"/>
            <a:ext cx="914400" cy="914400"/>
          </a:xfrm>
          <a:prstGeom prst="rect">
            <a:avLst/>
          </a:prstGeom>
        </p:spPr>
      </p:pic>
      <p:grpSp>
        <p:nvGrpSpPr>
          <p:cNvPr id="31" name="Gruppieren 30">
            <a:extLst>
              <a:ext uri="{FF2B5EF4-FFF2-40B4-BE49-F238E27FC236}">
                <a16:creationId xmlns:a16="http://schemas.microsoft.com/office/drawing/2014/main" id="{6B4F409B-03AE-5DBC-74CC-75EE2B937B4B}"/>
              </a:ext>
            </a:extLst>
          </p:cNvPr>
          <p:cNvGrpSpPr/>
          <p:nvPr/>
        </p:nvGrpSpPr>
        <p:grpSpPr>
          <a:xfrm>
            <a:off x="952500" y="2208267"/>
            <a:ext cx="4953000" cy="4657048"/>
            <a:chOff x="952500" y="2208267"/>
            <a:chExt cx="4953000" cy="4657048"/>
          </a:xfrm>
        </p:grpSpPr>
        <p:grpSp>
          <p:nvGrpSpPr>
            <p:cNvPr id="2" name="Gruppieren 1">
              <a:extLst>
                <a:ext uri="{FF2B5EF4-FFF2-40B4-BE49-F238E27FC236}">
                  <a16:creationId xmlns:a16="http://schemas.microsoft.com/office/drawing/2014/main" id="{08C0E503-7709-363C-20BB-C73DF18BA277}"/>
                </a:ext>
              </a:extLst>
            </p:cNvPr>
            <p:cNvGrpSpPr/>
            <p:nvPr/>
          </p:nvGrpSpPr>
          <p:grpSpPr>
            <a:xfrm>
              <a:off x="952500" y="2208267"/>
              <a:ext cx="4953000" cy="4657048"/>
              <a:chOff x="4953000" y="721078"/>
              <a:chExt cx="4953000" cy="4657048"/>
            </a:xfrm>
          </p:grpSpPr>
          <p:sp>
            <p:nvSpPr>
              <p:cNvPr id="3" name="Textfeld 2">
                <a:extLst>
                  <a:ext uri="{FF2B5EF4-FFF2-40B4-BE49-F238E27FC236}">
                    <a16:creationId xmlns:a16="http://schemas.microsoft.com/office/drawing/2014/main" id="{00058587-4A81-2EEA-88A7-08EB1434A926}"/>
                  </a:ext>
                </a:extLst>
              </p:cNvPr>
              <p:cNvSpPr txBox="1"/>
              <p:nvPr userDrawn="1"/>
            </p:nvSpPr>
            <p:spPr>
              <a:xfrm>
                <a:off x="4953000" y="721078"/>
                <a:ext cx="4953000" cy="400110"/>
              </a:xfrm>
              <a:prstGeom prst="rect">
                <a:avLst/>
              </a:prstGeom>
              <a:noFill/>
            </p:spPr>
            <p:txBody>
              <a:bodyPr wrap="square" rtlCol="0">
                <a:spAutoFit/>
              </a:bodyPr>
              <a:lstStyle/>
              <a:p>
                <a:pPr algn="ctr"/>
                <a:r>
                  <a:rPr lang="de-DE" sz="2000" b="1" dirty="0">
                    <a:solidFill>
                      <a:schemeClr val="bg2">
                        <a:lumMod val="50000"/>
                      </a:schemeClr>
                    </a:solidFill>
                  </a:rPr>
                  <a:t>BÖRSENSPIEL</a:t>
                </a:r>
              </a:p>
            </p:txBody>
          </p:sp>
          <p:cxnSp>
            <p:nvCxnSpPr>
              <p:cNvPr id="4" name="Gerade Verbindung 3">
                <a:extLst>
                  <a:ext uri="{FF2B5EF4-FFF2-40B4-BE49-F238E27FC236}">
                    <a16:creationId xmlns:a16="http://schemas.microsoft.com/office/drawing/2014/main" id="{26EA935D-DBB6-0144-A623-9A75900758E9}"/>
                  </a:ext>
                </a:extLst>
              </p:cNvPr>
              <p:cNvCxnSpPr/>
              <p:nvPr userDrawn="1"/>
            </p:nvCxnSpPr>
            <p:spPr>
              <a:xfrm>
                <a:off x="5676220" y="2874598"/>
                <a:ext cx="3369103"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5" name="Gruppieren 4">
                <a:extLst>
                  <a:ext uri="{FF2B5EF4-FFF2-40B4-BE49-F238E27FC236}">
                    <a16:creationId xmlns:a16="http://schemas.microsoft.com/office/drawing/2014/main" id="{2CBDDA26-446B-C5F8-195A-592C4FCC2E69}"/>
                  </a:ext>
                </a:extLst>
              </p:cNvPr>
              <p:cNvGrpSpPr/>
              <p:nvPr userDrawn="1"/>
            </p:nvGrpSpPr>
            <p:grpSpPr>
              <a:xfrm>
                <a:off x="5172743" y="3231384"/>
                <a:ext cx="4376056" cy="2146742"/>
                <a:chOff x="5172743" y="3429000"/>
                <a:chExt cx="4376056" cy="2146742"/>
              </a:xfrm>
            </p:grpSpPr>
            <p:sp>
              <p:nvSpPr>
                <p:cNvPr id="6" name="Textfeld 5">
                  <a:extLst>
                    <a:ext uri="{FF2B5EF4-FFF2-40B4-BE49-F238E27FC236}">
                      <a16:creationId xmlns:a16="http://schemas.microsoft.com/office/drawing/2014/main" id="{282049D0-259C-51F7-6BE1-7AD05E7159B6}"/>
                    </a:ext>
                  </a:extLst>
                </p:cNvPr>
                <p:cNvSpPr txBox="1"/>
                <p:nvPr/>
              </p:nvSpPr>
              <p:spPr>
                <a:xfrm>
                  <a:off x="5172743" y="3429000"/>
                  <a:ext cx="4376056" cy="2146742"/>
                </a:xfrm>
                <a:prstGeom prst="rect">
                  <a:avLst/>
                </a:prstGeom>
                <a:noFill/>
              </p:spPr>
              <p:txBody>
                <a:bodyPr wrap="square" rtlCol="0">
                  <a:spAutoFit/>
                </a:bodyPr>
                <a:lstStyle/>
                <a:p>
                  <a:pPr algn="ctr">
                    <a:spcAft>
                      <a:spcPts val="700"/>
                    </a:spcAft>
                  </a:pPr>
                  <a:r>
                    <a:rPr lang="de-DE" sz="2000" dirty="0"/>
                    <a:t>ERREICHTE BEIM </a:t>
                  </a:r>
                  <a:r>
                    <a:rPr lang="de-DE" sz="2200" b="1" dirty="0"/>
                    <a:t>BÖRSENSPIEL</a:t>
                  </a:r>
                </a:p>
                <a:p>
                  <a:pPr algn="ctr">
                    <a:spcAft>
                      <a:spcPts val="700"/>
                    </a:spcAft>
                  </a:pPr>
                  <a:r>
                    <a:rPr lang="de-DE" sz="2000" dirty="0"/>
                    <a:t>DER KLASSE		MIT EINER</a:t>
                  </a:r>
                </a:p>
                <a:p>
                  <a:pPr algn="ctr">
                    <a:spcAft>
                      <a:spcPts val="700"/>
                    </a:spcAft>
                  </a:pPr>
                  <a:r>
                    <a:rPr lang="de-DE" sz="2000" dirty="0"/>
                    <a:t>PERFORMANCE VON 		DEN </a:t>
                  </a:r>
                </a:p>
                <a:p>
                  <a:pPr algn="ctr"/>
                  <a:endParaRPr lang="de-DE" sz="2200" dirty="0"/>
                </a:p>
                <a:p>
                  <a:pPr algn="ctr"/>
                  <a:r>
                    <a:rPr lang="de-DE" sz="3200" dirty="0"/>
                    <a:t>	   </a:t>
                  </a:r>
                  <a:r>
                    <a:rPr lang="de-DE" sz="3200" b="1" dirty="0"/>
                    <a:t>PLATZ</a:t>
                  </a:r>
                </a:p>
              </p:txBody>
            </p:sp>
            <p:cxnSp>
              <p:nvCxnSpPr>
                <p:cNvPr id="7" name="Gerade Verbindung 6">
                  <a:extLst>
                    <a:ext uri="{FF2B5EF4-FFF2-40B4-BE49-F238E27FC236}">
                      <a16:creationId xmlns:a16="http://schemas.microsoft.com/office/drawing/2014/main" id="{2F6D89F7-D4FE-A7CC-CCD8-1329FA21C9C9}"/>
                    </a:ext>
                  </a:extLst>
                </p:cNvPr>
                <p:cNvCxnSpPr>
                  <a:cxnSpLocks/>
                </p:cNvCxnSpPr>
                <p:nvPr/>
              </p:nvCxnSpPr>
              <p:spPr>
                <a:xfrm>
                  <a:off x="6680481" y="5387829"/>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8" name="Gerade Verbindung 7">
                  <a:extLst>
                    <a:ext uri="{FF2B5EF4-FFF2-40B4-BE49-F238E27FC236}">
                      <a16:creationId xmlns:a16="http://schemas.microsoft.com/office/drawing/2014/main" id="{BE7C78A7-C683-1D66-8B9F-9A84A1B960EF}"/>
                    </a:ext>
                  </a:extLst>
                </p:cNvPr>
                <p:cNvCxnSpPr>
                  <a:cxnSpLocks/>
                </p:cNvCxnSpPr>
                <p:nvPr/>
              </p:nvCxnSpPr>
              <p:spPr>
                <a:xfrm>
                  <a:off x="7253293" y="4134786"/>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9" name="Gerade Verbindung 8">
                  <a:extLst>
                    <a:ext uri="{FF2B5EF4-FFF2-40B4-BE49-F238E27FC236}">
                      <a16:creationId xmlns:a16="http://schemas.microsoft.com/office/drawing/2014/main" id="{CBC0D8CC-975B-51D2-04B6-4F6492B43519}"/>
                    </a:ext>
                  </a:extLst>
                </p:cNvPr>
                <p:cNvCxnSpPr>
                  <a:cxnSpLocks/>
                </p:cNvCxnSpPr>
                <p:nvPr/>
              </p:nvCxnSpPr>
              <p:spPr>
                <a:xfrm>
                  <a:off x="7994270" y="4516037"/>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pic>
          <p:nvPicPr>
            <p:cNvPr id="30" name="Grafik 29">
              <a:extLst>
                <a:ext uri="{FF2B5EF4-FFF2-40B4-BE49-F238E27FC236}">
                  <a16:creationId xmlns:a16="http://schemas.microsoft.com/office/drawing/2014/main" id="{D29201A3-BED8-F290-B9A8-B8FFC8F6A298}"/>
                </a:ext>
              </a:extLst>
            </p:cNvPr>
            <p:cNvPicPr>
              <a:picLocks noChangeAspect="1"/>
            </p:cNvPicPr>
            <p:nvPr/>
          </p:nvPicPr>
          <p:blipFill>
            <a:blip r:embed="rId15">
              <a:duotone>
                <a:schemeClr val="accent6">
                  <a:shade val="45000"/>
                  <a:satMod val="135000"/>
                </a:schemeClr>
                <a:prstClr val="white"/>
              </a:duotone>
            </a:blip>
            <a:stretch>
              <a:fillRect/>
            </a:stretch>
          </p:blipFill>
          <p:spPr>
            <a:xfrm>
              <a:off x="1830930" y="2716098"/>
              <a:ext cx="3196139" cy="833117"/>
            </a:xfrm>
            <a:prstGeom prst="rect">
              <a:avLst/>
            </a:prstGeom>
          </p:spPr>
        </p:pic>
      </p:grpSp>
    </p:spTree>
    <p:extLst>
      <p:ext uri="{BB962C8B-B14F-4D97-AF65-F5344CB8AC3E}">
        <p14:creationId xmlns:p14="http://schemas.microsoft.com/office/powerpoint/2010/main" val="3394919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163183E-54BB-1F6D-FFA8-1B50F8C8D7F6}"/>
              </a:ext>
            </a:extLst>
          </p:cNvPr>
          <p:cNvSpPr>
            <a:spLocks noGrp="1"/>
          </p:cNvSpPr>
          <p:nvPr>
            <p:ph type="title"/>
          </p:nvPr>
        </p:nvSpPr>
        <p:spPr/>
        <p:txBody>
          <a:bodyPr/>
          <a:lstStyle/>
          <a:p>
            <a:r>
              <a:rPr lang="de-DE" dirty="0"/>
              <a:t>WIE KANN ICH EINE URKUNDE GESTALTEN?</a:t>
            </a:r>
          </a:p>
        </p:txBody>
      </p:sp>
      <p:sp>
        <p:nvSpPr>
          <p:cNvPr id="2" name="Textplatzhalter 1">
            <a:extLst>
              <a:ext uri="{FF2B5EF4-FFF2-40B4-BE49-F238E27FC236}">
                <a16:creationId xmlns:a16="http://schemas.microsoft.com/office/drawing/2014/main" id="{D0CA7962-AA33-6890-5984-106F2DC001C4}"/>
              </a:ext>
            </a:extLst>
          </p:cNvPr>
          <p:cNvSpPr>
            <a:spLocks noGrp="1"/>
          </p:cNvSpPr>
          <p:nvPr>
            <p:ph type="body" sz="quarter" idx="14"/>
          </p:nvPr>
        </p:nvSpPr>
        <p:spPr>
          <a:xfrm>
            <a:off x="293566" y="2039572"/>
            <a:ext cx="2998274" cy="1334001"/>
          </a:xfrm>
        </p:spPr>
        <p:txBody>
          <a:bodyPr/>
          <a:lstStyle/>
          <a:p>
            <a:pPr algn="just">
              <a:lnSpc>
                <a:spcPct val="150000"/>
              </a:lnSpc>
            </a:pPr>
            <a:r>
              <a:rPr lang="de-DE" dirty="0"/>
              <a:t>Der Urkundendesigner bietet dir Vorlagen für die folgenden Layoutelemente:</a:t>
            </a:r>
          </a:p>
        </p:txBody>
      </p:sp>
      <p:grpSp>
        <p:nvGrpSpPr>
          <p:cNvPr id="47" name="Gruppieren 46">
            <a:extLst>
              <a:ext uri="{FF2B5EF4-FFF2-40B4-BE49-F238E27FC236}">
                <a16:creationId xmlns:a16="http://schemas.microsoft.com/office/drawing/2014/main" id="{F169CBEA-062B-34AE-AC27-2377F11D2574}"/>
              </a:ext>
            </a:extLst>
          </p:cNvPr>
          <p:cNvGrpSpPr/>
          <p:nvPr/>
        </p:nvGrpSpPr>
        <p:grpSpPr>
          <a:xfrm>
            <a:off x="417534" y="6919976"/>
            <a:ext cx="1576366" cy="2099522"/>
            <a:chOff x="311426" y="6894576"/>
            <a:chExt cx="1576366" cy="2099522"/>
          </a:xfrm>
        </p:grpSpPr>
        <p:sp>
          <p:nvSpPr>
            <p:cNvPr id="3" name="Rechteck 2">
              <a:extLst>
                <a:ext uri="{FF2B5EF4-FFF2-40B4-BE49-F238E27FC236}">
                  <a16:creationId xmlns:a16="http://schemas.microsoft.com/office/drawing/2014/main" id="{D0822A16-582B-99F4-5869-054D95768632}"/>
                </a:ext>
              </a:extLst>
            </p:cNvPr>
            <p:cNvSpPr/>
            <p:nvPr/>
          </p:nvSpPr>
          <p:spPr>
            <a:xfrm>
              <a:off x="311426" y="6894576"/>
              <a:ext cx="1576366" cy="2099522"/>
            </a:xfrm>
            <a:prstGeom prst="rect">
              <a:avLst/>
            </a:prstGeom>
            <a:noFill/>
            <a:ln w="25400" cap="rnd">
              <a:solidFill>
                <a:srgbClr val="4ECDC4"/>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54BDD1EE-0B9B-C0D4-81B6-44FF39DBF80B}"/>
                </a:ext>
              </a:extLst>
            </p:cNvPr>
            <p:cNvSpPr/>
            <p:nvPr/>
          </p:nvSpPr>
          <p:spPr>
            <a:xfrm>
              <a:off x="441240" y="7980913"/>
              <a:ext cx="658369" cy="876865"/>
            </a:xfrm>
            <a:prstGeom prst="rect">
              <a:avLst/>
            </a:prstGeom>
            <a:noFill/>
            <a:ln w="25400" cap="rnd">
              <a:solidFill>
                <a:srgbClr val="4ECDC4"/>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 Verbindung mit Pfeil 5">
              <a:extLst>
                <a:ext uri="{FF2B5EF4-FFF2-40B4-BE49-F238E27FC236}">
                  <a16:creationId xmlns:a16="http://schemas.microsoft.com/office/drawing/2014/main" id="{04232592-8478-18C3-917C-384707B9EDC5}"/>
                </a:ext>
              </a:extLst>
            </p:cNvPr>
            <p:cNvCxnSpPr>
              <a:cxnSpLocks/>
            </p:cNvCxnSpPr>
            <p:nvPr/>
          </p:nvCxnSpPr>
          <p:spPr>
            <a:xfrm flipV="1">
              <a:off x="1197789" y="7006281"/>
              <a:ext cx="585711" cy="875215"/>
            </a:xfrm>
            <a:prstGeom prst="straightConnector1">
              <a:avLst/>
            </a:prstGeom>
            <a:ln w="25400">
              <a:solidFill>
                <a:srgbClr val="4ECDC4"/>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3A3A1EAE-2862-4B85-85EC-76DCB0AA44AF}"/>
              </a:ext>
            </a:extLst>
          </p:cNvPr>
          <p:cNvGrpSpPr/>
          <p:nvPr/>
        </p:nvGrpSpPr>
        <p:grpSpPr>
          <a:xfrm>
            <a:off x="3663226" y="2223877"/>
            <a:ext cx="2883348" cy="4126155"/>
            <a:chOff x="1082862" y="2213507"/>
            <a:chExt cx="4770402" cy="6826584"/>
          </a:xfrm>
        </p:grpSpPr>
        <p:sp>
          <p:nvSpPr>
            <p:cNvPr id="27" name="Rechteck 26">
              <a:extLst>
                <a:ext uri="{FF2B5EF4-FFF2-40B4-BE49-F238E27FC236}">
                  <a16:creationId xmlns:a16="http://schemas.microsoft.com/office/drawing/2014/main" id="{67E33D4A-8696-F8BA-E1AD-ED9D22A8F250}"/>
                </a:ext>
              </a:extLst>
            </p:cNvPr>
            <p:cNvSpPr/>
            <p:nvPr/>
          </p:nvSpPr>
          <p:spPr>
            <a:xfrm>
              <a:off x="1082862" y="2213507"/>
              <a:ext cx="4692274" cy="6826584"/>
            </a:xfrm>
            <a:prstGeom prst="rect">
              <a:avLst/>
            </a:prstGeom>
            <a:noFill/>
            <a:ln w="228600" cap="rnd">
              <a:solidFill>
                <a:srgbClr val="4ECDC4">
                  <a:alpha val="50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F2145BAB-893E-3469-9A3C-1887DE538B5F}"/>
                </a:ext>
              </a:extLst>
            </p:cNvPr>
            <p:cNvSpPr/>
            <p:nvPr/>
          </p:nvSpPr>
          <p:spPr>
            <a:xfrm>
              <a:off x="1419923" y="3513198"/>
              <a:ext cx="4012624" cy="839449"/>
            </a:xfrm>
            <a:prstGeom prst="rect">
              <a:avLst/>
            </a:prstGeom>
            <a:noFill/>
            <a:ln w="25400" cap="rnd">
              <a:solidFill>
                <a:srgbClr val="4ECD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descr="Kampfsport mit einfarbiger Füllung">
              <a:extLst>
                <a:ext uri="{FF2B5EF4-FFF2-40B4-BE49-F238E27FC236}">
                  <a16:creationId xmlns:a16="http://schemas.microsoft.com/office/drawing/2014/main" id="{265C7E89-DCE7-27EE-08D3-3E5A042458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3293411" y="6412566"/>
              <a:ext cx="2559853" cy="2559853"/>
            </a:xfrm>
            <a:prstGeom prst="rect">
              <a:avLst/>
            </a:prstGeom>
          </p:spPr>
        </p:pic>
        <p:grpSp>
          <p:nvGrpSpPr>
            <p:cNvPr id="30" name="Gruppieren 29">
              <a:extLst>
                <a:ext uri="{FF2B5EF4-FFF2-40B4-BE49-F238E27FC236}">
                  <a16:creationId xmlns:a16="http://schemas.microsoft.com/office/drawing/2014/main" id="{75D6A5C0-3DD4-77F8-B09F-338417BCB6E5}"/>
                </a:ext>
              </a:extLst>
            </p:cNvPr>
            <p:cNvGrpSpPr/>
            <p:nvPr/>
          </p:nvGrpSpPr>
          <p:grpSpPr>
            <a:xfrm>
              <a:off x="1577835" y="3663008"/>
              <a:ext cx="2746289" cy="539827"/>
              <a:chOff x="2063023" y="3327051"/>
              <a:chExt cx="2746289" cy="539827"/>
            </a:xfrm>
          </p:grpSpPr>
          <p:grpSp>
            <p:nvGrpSpPr>
              <p:cNvPr id="41" name="Gruppieren 40">
                <a:extLst>
                  <a:ext uri="{FF2B5EF4-FFF2-40B4-BE49-F238E27FC236}">
                    <a16:creationId xmlns:a16="http://schemas.microsoft.com/office/drawing/2014/main" id="{C4B73EC2-E93C-BE48-D7E3-E2BC118C187E}"/>
                  </a:ext>
                </a:extLst>
              </p:cNvPr>
              <p:cNvGrpSpPr/>
              <p:nvPr/>
            </p:nvGrpSpPr>
            <p:grpSpPr>
              <a:xfrm>
                <a:off x="2063023" y="3327051"/>
                <a:ext cx="539827" cy="539827"/>
                <a:chOff x="764498" y="1707614"/>
                <a:chExt cx="539827" cy="539827"/>
              </a:xfrm>
            </p:grpSpPr>
            <p:sp>
              <p:nvSpPr>
                <p:cNvPr id="43" name="Oval 42">
                  <a:extLst>
                    <a:ext uri="{FF2B5EF4-FFF2-40B4-BE49-F238E27FC236}">
                      <a16:creationId xmlns:a16="http://schemas.microsoft.com/office/drawing/2014/main" id="{4FFD5A3B-3C1E-D122-B34F-655734F3BF7A}"/>
                    </a:ext>
                  </a:extLst>
                </p:cNvPr>
                <p:cNvSpPr>
                  <a:spLocks noChangeAspect="1"/>
                </p:cNvSpPr>
                <p:nvPr/>
              </p:nvSpPr>
              <p:spPr>
                <a:xfrm>
                  <a:off x="764498" y="1707614"/>
                  <a:ext cx="539827" cy="539827"/>
                </a:xfrm>
                <a:prstGeom prst="ellipse">
                  <a:avLst/>
                </a:prstGeom>
                <a:solidFill>
                  <a:srgbClr val="4ECDC4"/>
                </a:solidFill>
              </p:spPr>
              <p:txBody>
                <a:bodyPr wrap="square" rtlCol="0" anchor="ctr">
                  <a:spAutoFit/>
                </a:bodyPr>
                <a:lstStyle/>
                <a:p>
                  <a:pPr algn="just">
                    <a:lnSpc>
                      <a:spcPts val="1200"/>
                    </a:lnSpc>
                    <a:spcAft>
                      <a:spcPts val="600"/>
                    </a:spcAft>
                    <a:tabLst>
                      <a:tab pos="2070735" algn="l"/>
                    </a:tabLst>
                  </a:pPr>
                  <a:endParaRPr lang="de-DE" dirty="0">
                    <a:solidFill>
                      <a:srgbClr val="00000A"/>
                    </a:solidFill>
                    <a:ea typeface="Calibri" charset="0"/>
                    <a:cs typeface="Calibri" charset="0"/>
                  </a:endParaRPr>
                </a:p>
              </p:txBody>
            </p:sp>
            <p:sp>
              <p:nvSpPr>
                <p:cNvPr id="44" name="Textfeld 43">
                  <a:extLst>
                    <a:ext uri="{FF2B5EF4-FFF2-40B4-BE49-F238E27FC236}">
                      <a16:creationId xmlns:a16="http://schemas.microsoft.com/office/drawing/2014/main" id="{46DEA017-1FA1-F1E8-6E89-D198711C7141}"/>
                    </a:ext>
                  </a:extLst>
                </p:cNvPr>
                <p:cNvSpPr txBox="1"/>
                <p:nvPr/>
              </p:nvSpPr>
              <p:spPr>
                <a:xfrm>
                  <a:off x="835691" y="1720977"/>
                  <a:ext cx="397439" cy="509206"/>
                </a:xfrm>
                <a:prstGeom prst="rect">
                  <a:avLst/>
                </a:prstGeom>
                <a:noFill/>
              </p:spPr>
              <p:txBody>
                <a:bodyPr wrap="square" rtlCol="0">
                  <a:spAutoFit/>
                </a:bodyPr>
                <a:lstStyle/>
                <a:p>
                  <a:pPr algn="ctr"/>
                  <a:r>
                    <a:rPr lang="de-DE" sz="1400" b="1" dirty="0">
                      <a:solidFill>
                        <a:schemeClr val="bg1"/>
                      </a:solidFill>
                    </a:rPr>
                    <a:t>2</a:t>
                  </a:r>
                </a:p>
              </p:txBody>
            </p:sp>
          </p:grpSp>
          <p:sp>
            <p:nvSpPr>
              <p:cNvPr id="42" name="Textplatzhalter 1">
                <a:extLst>
                  <a:ext uri="{FF2B5EF4-FFF2-40B4-BE49-F238E27FC236}">
                    <a16:creationId xmlns:a16="http://schemas.microsoft.com/office/drawing/2014/main" id="{CA407F50-4487-FEA8-0BAB-B000525DCF53}"/>
                  </a:ext>
                </a:extLst>
              </p:cNvPr>
              <p:cNvSpPr txBox="1">
                <a:spLocks/>
              </p:cNvSpPr>
              <p:nvPr/>
            </p:nvSpPr>
            <p:spPr>
              <a:xfrm>
                <a:off x="2674042" y="3410352"/>
                <a:ext cx="2135270" cy="369333"/>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Calibri Regular"/>
                    <a:ea typeface="Calibri Regular"/>
                    <a:cs typeface="Arial" panose="020B0604020202020204" pitchFamily="34" charset="0"/>
                  </a:defRPr>
                </a:lvl1pPr>
                <a:lvl2pPr marL="457200" indent="0" algn="l" defTabSz="685800" rtl="0" eaLnBrk="1" latinLnBrk="0" hangingPunct="1">
                  <a:lnSpc>
                    <a:spcPct val="90000"/>
                  </a:lnSpc>
                  <a:spcBef>
                    <a:spcPts val="375"/>
                  </a:spcBef>
                  <a:buFont typeface="Arial" panose="020B0604020202020204" pitchFamily="34" charset="0"/>
                  <a:buNone/>
                  <a:defRPr sz="1800" b="0" i="0" kern="1200">
                    <a:solidFill>
                      <a:schemeClr val="tx1"/>
                    </a:solidFill>
                    <a:latin typeface="Calibri Regular"/>
                    <a:ea typeface="Calibri Regular"/>
                    <a:cs typeface="Arial" panose="020B0604020202020204" pitchFamily="34" charset="0"/>
                  </a:defRPr>
                </a:lvl2pPr>
                <a:lvl3pPr marL="914400" indent="0" algn="l" defTabSz="685800" rtl="0" eaLnBrk="1" latinLnBrk="0" hangingPunct="1">
                  <a:lnSpc>
                    <a:spcPct val="90000"/>
                  </a:lnSpc>
                  <a:spcBef>
                    <a:spcPts val="375"/>
                  </a:spcBef>
                  <a:buFont typeface="Arial" panose="020B0604020202020204" pitchFamily="34" charset="0"/>
                  <a:buNone/>
                  <a:defRPr sz="1500" b="0" i="0" kern="1200">
                    <a:solidFill>
                      <a:schemeClr val="tx1"/>
                    </a:solidFill>
                    <a:latin typeface="Calibri Regular"/>
                    <a:ea typeface="Calibri Regular"/>
                    <a:cs typeface="Arial" panose="020B0604020202020204" pitchFamily="34" charset="0"/>
                  </a:defRPr>
                </a:lvl3pPr>
                <a:lvl4pPr marL="1371600" indent="0" algn="l" defTabSz="685800" rtl="0" eaLnBrk="1" latinLnBrk="0" hangingPunct="1">
                  <a:lnSpc>
                    <a:spcPct val="90000"/>
                  </a:lnSpc>
                  <a:spcBef>
                    <a:spcPts val="375"/>
                  </a:spcBef>
                  <a:buFont typeface="Arial" panose="020B0604020202020204" pitchFamily="34" charset="0"/>
                  <a:buNone/>
                  <a:defRPr sz="1350" b="0" i="0" kern="1200">
                    <a:solidFill>
                      <a:schemeClr val="tx1"/>
                    </a:solidFill>
                    <a:latin typeface="Calibri Regular"/>
                    <a:ea typeface="Calibri Regular"/>
                    <a:cs typeface="Arial" panose="020B0604020202020204" pitchFamily="34" charset="0"/>
                  </a:defRPr>
                </a:lvl4pPr>
                <a:lvl5pPr marL="1828800" indent="0" algn="l" defTabSz="685800" rtl="0" eaLnBrk="1" latinLnBrk="0" hangingPunct="1">
                  <a:lnSpc>
                    <a:spcPct val="90000"/>
                  </a:lnSpc>
                  <a:spcBef>
                    <a:spcPts val="375"/>
                  </a:spcBef>
                  <a:buFont typeface="Arial" panose="020B0604020202020204" pitchFamily="34" charset="0"/>
                  <a:buNone/>
                  <a:defRPr sz="1350" b="0" i="0" kern="1200">
                    <a:solidFill>
                      <a:schemeClr val="tx1"/>
                    </a:solidFill>
                    <a:latin typeface="Calibri Regular"/>
                    <a:ea typeface="Calibri Regular"/>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b="1" dirty="0">
                    <a:solidFill>
                      <a:srgbClr val="4ECDC4"/>
                    </a:solidFill>
                  </a:rPr>
                  <a:t>ÜBERSCHRIFT</a:t>
                </a:r>
              </a:p>
            </p:txBody>
          </p:sp>
        </p:grpSp>
        <p:grpSp>
          <p:nvGrpSpPr>
            <p:cNvPr id="31" name="Gruppieren 30">
              <a:extLst>
                <a:ext uri="{FF2B5EF4-FFF2-40B4-BE49-F238E27FC236}">
                  <a16:creationId xmlns:a16="http://schemas.microsoft.com/office/drawing/2014/main" id="{3EDFF147-E021-BC6E-E80D-BD563C80ED5F}"/>
                </a:ext>
              </a:extLst>
            </p:cNvPr>
            <p:cNvGrpSpPr/>
            <p:nvPr/>
          </p:nvGrpSpPr>
          <p:grpSpPr>
            <a:xfrm>
              <a:off x="1577835" y="8011879"/>
              <a:ext cx="2879173" cy="539827"/>
              <a:chOff x="1348730" y="8328750"/>
              <a:chExt cx="2879173" cy="539827"/>
            </a:xfrm>
          </p:grpSpPr>
          <p:grpSp>
            <p:nvGrpSpPr>
              <p:cNvPr id="37" name="Gruppieren 36">
                <a:extLst>
                  <a:ext uri="{FF2B5EF4-FFF2-40B4-BE49-F238E27FC236}">
                    <a16:creationId xmlns:a16="http://schemas.microsoft.com/office/drawing/2014/main" id="{F877DA20-71CE-BAE9-462A-A44D3FBB491E}"/>
                  </a:ext>
                </a:extLst>
              </p:cNvPr>
              <p:cNvGrpSpPr/>
              <p:nvPr/>
            </p:nvGrpSpPr>
            <p:grpSpPr>
              <a:xfrm>
                <a:off x="1348730" y="8328750"/>
                <a:ext cx="539827" cy="539827"/>
                <a:chOff x="764498" y="1707614"/>
                <a:chExt cx="539827" cy="539827"/>
              </a:xfrm>
            </p:grpSpPr>
            <p:sp>
              <p:nvSpPr>
                <p:cNvPr id="39" name="Oval 38">
                  <a:extLst>
                    <a:ext uri="{FF2B5EF4-FFF2-40B4-BE49-F238E27FC236}">
                      <a16:creationId xmlns:a16="http://schemas.microsoft.com/office/drawing/2014/main" id="{96713429-40E2-62BB-71CA-F565D53AC199}"/>
                    </a:ext>
                  </a:extLst>
                </p:cNvPr>
                <p:cNvSpPr>
                  <a:spLocks noChangeAspect="1"/>
                </p:cNvSpPr>
                <p:nvPr/>
              </p:nvSpPr>
              <p:spPr>
                <a:xfrm>
                  <a:off x="764498" y="1707614"/>
                  <a:ext cx="539827" cy="539827"/>
                </a:xfrm>
                <a:prstGeom prst="ellipse">
                  <a:avLst/>
                </a:prstGeom>
                <a:solidFill>
                  <a:srgbClr val="4ECDC4"/>
                </a:solidFill>
              </p:spPr>
              <p:txBody>
                <a:bodyPr wrap="square" rtlCol="0" anchor="ctr">
                  <a:spAutoFit/>
                </a:bodyPr>
                <a:lstStyle/>
                <a:p>
                  <a:pPr algn="just">
                    <a:lnSpc>
                      <a:spcPts val="1200"/>
                    </a:lnSpc>
                    <a:spcAft>
                      <a:spcPts val="600"/>
                    </a:spcAft>
                    <a:tabLst>
                      <a:tab pos="2070735" algn="l"/>
                    </a:tabLst>
                  </a:pPr>
                  <a:endParaRPr lang="de-DE" dirty="0">
                    <a:solidFill>
                      <a:srgbClr val="00000A"/>
                    </a:solidFill>
                    <a:ea typeface="Calibri" charset="0"/>
                    <a:cs typeface="Calibri" charset="0"/>
                  </a:endParaRPr>
                </a:p>
              </p:txBody>
            </p:sp>
            <p:sp>
              <p:nvSpPr>
                <p:cNvPr id="40" name="Textfeld 39">
                  <a:extLst>
                    <a:ext uri="{FF2B5EF4-FFF2-40B4-BE49-F238E27FC236}">
                      <a16:creationId xmlns:a16="http://schemas.microsoft.com/office/drawing/2014/main" id="{B9025A58-B657-9F6A-6742-568CB802513A}"/>
                    </a:ext>
                  </a:extLst>
                </p:cNvPr>
                <p:cNvSpPr txBox="1"/>
                <p:nvPr/>
              </p:nvSpPr>
              <p:spPr>
                <a:xfrm>
                  <a:off x="835691" y="1720977"/>
                  <a:ext cx="397439" cy="509206"/>
                </a:xfrm>
                <a:prstGeom prst="rect">
                  <a:avLst/>
                </a:prstGeom>
                <a:noFill/>
              </p:spPr>
              <p:txBody>
                <a:bodyPr wrap="square" rtlCol="0">
                  <a:spAutoFit/>
                </a:bodyPr>
                <a:lstStyle/>
                <a:p>
                  <a:pPr algn="ctr"/>
                  <a:r>
                    <a:rPr lang="de-DE" sz="1400" b="1" dirty="0">
                      <a:solidFill>
                        <a:schemeClr val="bg1"/>
                      </a:solidFill>
                    </a:rPr>
                    <a:t>3</a:t>
                  </a:r>
                </a:p>
              </p:txBody>
            </p:sp>
          </p:grpSp>
          <p:sp>
            <p:nvSpPr>
              <p:cNvPr id="38" name="Textplatzhalter 1">
                <a:extLst>
                  <a:ext uri="{FF2B5EF4-FFF2-40B4-BE49-F238E27FC236}">
                    <a16:creationId xmlns:a16="http://schemas.microsoft.com/office/drawing/2014/main" id="{11D118C9-FE8E-B0BB-2936-F0877755E704}"/>
                  </a:ext>
                </a:extLst>
              </p:cNvPr>
              <p:cNvSpPr txBox="1">
                <a:spLocks/>
              </p:cNvSpPr>
              <p:nvPr/>
            </p:nvSpPr>
            <p:spPr>
              <a:xfrm>
                <a:off x="1959749" y="8412051"/>
                <a:ext cx="2268154" cy="369333"/>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Calibri Regular"/>
                    <a:ea typeface="Calibri Regular"/>
                    <a:cs typeface="Arial" panose="020B0604020202020204" pitchFamily="34" charset="0"/>
                  </a:defRPr>
                </a:lvl1pPr>
                <a:lvl2pPr marL="457200" indent="0" algn="l" defTabSz="685800" rtl="0" eaLnBrk="1" latinLnBrk="0" hangingPunct="1">
                  <a:lnSpc>
                    <a:spcPct val="90000"/>
                  </a:lnSpc>
                  <a:spcBef>
                    <a:spcPts val="375"/>
                  </a:spcBef>
                  <a:buFont typeface="Arial" panose="020B0604020202020204" pitchFamily="34" charset="0"/>
                  <a:buNone/>
                  <a:defRPr sz="1800" b="0" i="0" kern="1200">
                    <a:solidFill>
                      <a:schemeClr val="tx1"/>
                    </a:solidFill>
                    <a:latin typeface="Calibri Regular"/>
                    <a:ea typeface="Calibri Regular"/>
                    <a:cs typeface="Arial" panose="020B0604020202020204" pitchFamily="34" charset="0"/>
                  </a:defRPr>
                </a:lvl2pPr>
                <a:lvl3pPr marL="914400" indent="0" algn="l" defTabSz="685800" rtl="0" eaLnBrk="1" latinLnBrk="0" hangingPunct="1">
                  <a:lnSpc>
                    <a:spcPct val="90000"/>
                  </a:lnSpc>
                  <a:spcBef>
                    <a:spcPts val="375"/>
                  </a:spcBef>
                  <a:buFont typeface="Arial" panose="020B0604020202020204" pitchFamily="34" charset="0"/>
                  <a:buNone/>
                  <a:defRPr sz="1500" b="0" i="0" kern="1200">
                    <a:solidFill>
                      <a:schemeClr val="tx1"/>
                    </a:solidFill>
                    <a:latin typeface="Calibri Regular"/>
                    <a:ea typeface="Calibri Regular"/>
                    <a:cs typeface="Arial" panose="020B0604020202020204" pitchFamily="34" charset="0"/>
                  </a:defRPr>
                </a:lvl3pPr>
                <a:lvl4pPr marL="1371600" indent="0" algn="l" defTabSz="685800" rtl="0" eaLnBrk="1" latinLnBrk="0" hangingPunct="1">
                  <a:lnSpc>
                    <a:spcPct val="90000"/>
                  </a:lnSpc>
                  <a:spcBef>
                    <a:spcPts val="375"/>
                  </a:spcBef>
                  <a:buFont typeface="Arial" panose="020B0604020202020204" pitchFamily="34" charset="0"/>
                  <a:buNone/>
                  <a:defRPr sz="1350" b="0" i="0" kern="1200">
                    <a:solidFill>
                      <a:schemeClr val="tx1"/>
                    </a:solidFill>
                    <a:latin typeface="Calibri Regular"/>
                    <a:ea typeface="Calibri Regular"/>
                    <a:cs typeface="Arial" panose="020B0604020202020204" pitchFamily="34" charset="0"/>
                  </a:defRPr>
                </a:lvl4pPr>
                <a:lvl5pPr marL="1828800" indent="0" algn="l" defTabSz="685800" rtl="0" eaLnBrk="1" latinLnBrk="0" hangingPunct="1">
                  <a:lnSpc>
                    <a:spcPct val="90000"/>
                  </a:lnSpc>
                  <a:spcBef>
                    <a:spcPts val="375"/>
                  </a:spcBef>
                  <a:buFont typeface="Arial" panose="020B0604020202020204" pitchFamily="34" charset="0"/>
                  <a:buNone/>
                  <a:defRPr sz="1350" b="0" i="0" kern="1200">
                    <a:solidFill>
                      <a:schemeClr val="tx1"/>
                    </a:solidFill>
                    <a:latin typeface="Calibri Regular"/>
                    <a:ea typeface="Calibri Regular"/>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b="1" dirty="0">
                    <a:solidFill>
                      <a:srgbClr val="4ECDC4"/>
                    </a:solidFill>
                  </a:rPr>
                  <a:t>ICON / CLIPART</a:t>
                </a:r>
              </a:p>
            </p:txBody>
          </p:sp>
        </p:grpSp>
        <p:grpSp>
          <p:nvGrpSpPr>
            <p:cNvPr id="32" name="Gruppieren 31">
              <a:extLst>
                <a:ext uri="{FF2B5EF4-FFF2-40B4-BE49-F238E27FC236}">
                  <a16:creationId xmlns:a16="http://schemas.microsoft.com/office/drawing/2014/main" id="{D6FA14CB-34BE-D33E-2DF8-23AF77C63971}"/>
                </a:ext>
              </a:extLst>
            </p:cNvPr>
            <p:cNvGrpSpPr/>
            <p:nvPr/>
          </p:nvGrpSpPr>
          <p:grpSpPr>
            <a:xfrm>
              <a:off x="1577835" y="2553223"/>
              <a:ext cx="2159840" cy="539827"/>
              <a:chOff x="2063023" y="3327051"/>
              <a:chExt cx="2159840" cy="539827"/>
            </a:xfrm>
          </p:grpSpPr>
          <p:grpSp>
            <p:nvGrpSpPr>
              <p:cNvPr id="33" name="Gruppieren 32">
                <a:extLst>
                  <a:ext uri="{FF2B5EF4-FFF2-40B4-BE49-F238E27FC236}">
                    <a16:creationId xmlns:a16="http://schemas.microsoft.com/office/drawing/2014/main" id="{4838DE1D-5C5D-FBCE-D7D0-342C9C8D57A0}"/>
                  </a:ext>
                </a:extLst>
              </p:cNvPr>
              <p:cNvGrpSpPr/>
              <p:nvPr/>
            </p:nvGrpSpPr>
            <p:grpSpPr>
              <a:xfrm>
                <a:off x="2063023" y="3327051"/>
                <a:ext cx="539827" cy="539827"/>
                <a:chOff x="764498" y="1707614"/>
                <a:chExt cx="539827" cy="539827"/>
              </a:xfrm>
            </p:grpSpPr>
            <p:sp>
              <p:nvSpPr>
                <p:cNvPr id="35" name="Oval 34">
                  <a:extLst>
                    <a:ext uri="{FF2B5EF4-FFF2-40B4-BE49-F238E27FC236}">
                      <a16:creationId xmlns:a16="http://schemas.microsoft.com/office/drawing/2014/main" id="{692CD0D5-8630-DE98-C4AA-B38841674D2C}"/>
                    </a:ext>
                  </a:extLst>
                </p:cNvPr>
                <p:cNvSpPr>
                  <a:spLocks noChangeAspect="1"/>
                </p:cNvSpPr>
                <p:nvPr/>
              </p:nvSpPr>
              <p:spPr>
                <a:xfrm>
                  <a:off x="764498" y="1707614"/>
                  <a:ext cx="539827" cy="539827"/>
                </a:xfrm>
                <a:prstGeom prst="ellipse">
                  <a:avLst/>
                </a:prstGeom>
                <a:solidFill>
                  <a:srgbClr val="4ECDC4"/>
                </a:solidFill>
              </p:spPr>
              <p:txBody>
                <a:bodyPr wrap="square" rtlCol="0" anchor="ctr">
                  <a:spAutoFit/>
                </a:bodyPr>
                <a:lstStyle/>
                <a:p>
                  <a:pPr algn="just">
                    <a:lnSpc>
                      <a:spcPts val="1200"/>
                    </a:lnSpc>
                    <a:spcAft>
                      <a:spcPts val="600"/>
                    </a:spcAft>
                    <a:tabLst>
                      <a:tab pos="2070735" algn="l"/>
                    </a:tabLst>
                  </a:pPr>
                  <a:endParaRPr lang="de-DE" dirty="0">
                    <a:solidFill>
                      <a:srgbClr val="00000A"/>
                    </a:solidFill>
                    <a:ea typeface="Calibri" charset="0"/>
                    <a:cs typeface="Calibri" charset="0"/>
                  </a:endParaRPr>
                </a:p>
              </p:txBody>
            </p:sp>
            <p:sp>
              <p:nvSpPr>
                <p:cNvPr id="36" name="Textfeld 35">
                  <a:extLst>
                    <a:ext uri="{FF2B5EF4-FFF2-40B4-BE49-F238E27FC236}">
                      <a16:creationId xmlns:a16="http://schemas.microsoft.com/office/drawing/2014/main" id="{AAA813A3-4A52-552A-AA9F-60BD2117BF7C}"/>
                    </a:ext>
                  </a:extLst>
                </p:cNvPr>
                <p:cNvSpPr txBox="1"/>
                <p:nvPr/>
              </p:nvSpPr>
              <p:spPr>
                <a:xfrm>
                  <a:off x="835691" y="1720977"/>
                  <a:ext cx="397439" cy="509206"/>
                </a:xfrm>
                <a:prstGeom prst="rect">
                  <a:avLst/>
                </a:prstGeom>
                <a:noFill/>
              </p:spPr>
              <p:txBody>
                <a:bodyPr wrap="square" rtlCol="0">
                  <a:spAutoFit/>
                </a:bodyPr>
                <a:lstStyle/>
                <a:p>
                  <a:pPr algn="ctr"/>
                  <a:r>
                    <a:rPr lang="de-DE" sz="1400" b="1" dirty="0">
                      <a:solidFill>
                        <a:schemeClr val="bg1"/>
                      </a:solidFill>
                    </a:rPr>
                    <a:t>1</a:t>
                  </a:r>
                </a:p>
              </p:txBody>
            </p:sp>
          </p:grpSp>
          <p:sp>
            <p:nvSpPr>
              <p:cNvPr id="34" name="Textplatzhalter 1">
                <a:extLst>
                  <a:ext uri="{FF2B5EF4-FFF2-40B4-BE49-F238E27FC236}">
                    <a16:creationId xmlns:a16="http://schemas.microsoft.com/office/drawing/2014/main" id="{B509404C-0093-E9E1-D190-216EECD2A230}"/>
                  </a:ext>
                </a:extLst>
              </p:cNvPr>
              <p:cNvSpPr txBox="1">
                <a:spLocks/>
              </p:cNvSpPr>
              <p:nvPr/>
            </p:nvSpPr>
            <p:spPr>
              <a:xfrm>
                <a:off x="2674042" y="3410351"/>
                <a:ext cx="1548821" cy="369332"/>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Calibri Regular"/>
                    <a:ea typeface="Calibri Regular"/>
                    <a:cs typeface="Arial" panose="020B0604020202020204" pitchFamily="34" charset="0"/>
                  </a:defRPr>
                </a:lvl1pPr>
                <a:lvl2pPr marL="457200" indent="0" algn="l" defTabSz="685800" rtl="0" eaLnBrk="1" latinLnBrk="0" hangingPunct="1">
                  <a:lnSpc>
                    <a:spcPct val="90000"/>
                  </a:lnSpc>
                  <a:spcBef>
                    <a:spcPts val="375"/>
                  </a:spcBef>
                  <a:buFont typeface="Arial" panose="020B0604020202020204" pitchFamily="34" charset="0"/>
                  <a:buNone/>
                  <a:defRPr sz="1800" b="0" i="0" kern="1200">
                    <a:solidFill>
                      <a:schemeClr val="tx1"/>
                    </a:solidFill>
                    <a:latin typeface="Calibri Regular"/>
                    <a:ea typeface="Calibri Regular"/>
                    <a:cs typeface="Arial" panose="020B0604020202020204" pitchFamily="34" charset="0"/>
                  </a:defRPr>
                </a:lvl2pPr>
                <a:lvl3pPr marL="914400" indent="0" algn="l" defTabSz="685800" rtl="0" eaLnBrk="1" latinLnBrk="0" hangingPunct="1">
                  <a:lnSpc>
                    <a:spcPct val="90000"/>
                  </a:lnSpc>
                  <a:spcBef>
                    <a:spcPts val="375"/>
                  </a:spcBef>
                  <a:buFont typeface="Arial" panose="020B0604020202020204" pitchFamily="34" charset="0"/>
                  <a:buNone/>
                  <a:defRPr sz="1500" b="0" i="0" kern="1200">
                    <a:solidFill>
                      <a:schemeClr val="tx1"/>
                    </a:solidFill>
                    <a:latin typeface="Calibri Regular"/>
                    <a:ea typeface="Calibri Regular"/>
                    <a:cs typeface="Arial" panose="020B0604020202020204" pitchFamily="34" charset="0"/>
                  </a:defRPr>
                </a:lvl3pPr>
                <a:lvl4pPr marL="1371600" indent="0" algn="l" defTabSz="685800" rtl="0" eaLnBrk="1" latinLnBrk="0" hangingPunct="1">
                  <a:lnSpc>
                    <a:spcPct val="90000"/>
                  </a:lnSpc>
                  <a:spcBef>
                    <a:spcPts val="375"/>
                  </a:spcBef>
                  <a:buFont typeface="Arial" panose="020B0604020202020204" pitchFamily="34" charset="0"/>
                  <a:buNone/>
                  <a:defRPr sz="1350" b="0" i="0" kern="1200">
                    <a:solidFill>
                      <a:schemeClr val="tx1"/>
                    </a:solidFill>
                    <a:latin typeface="Calibri Regular"/>
                    <a:ea typeface="Calibri Regular"/>
                    <a:cs typeface="Arial" panose="020B0604020202020204" pitchFamily="34" charset="0"/>
                  </a:defRPr>
                </a:lvl4pPr>
                <a:lvl5pPr marL="1828800" indent="0" algn="l" defTabSz="685800" rtl="0" eaLnBrk="1" latinLnBrk="0" hangingPunct="1">
                  <a:lnSpc>
                    <a:spcPct val="90000"/>
                  </a:lnSpc>
                  <a:spcBef>
                    <a:spcPts val="375"/>
                  </a:spcBef>
                  <a:buFont typeface="Arial" panose="020B0604020202020204" pitchFamily="34" charset="0"/>
                  <a:buNone/>
                  <a:defRPr sz="1350" b="0" i="0" kern="1200">
                    <a:solidFill>
                      <a:schemeClr val="tx1"/>
                    </a:solidFill>
                    <a:latin typeface="Calibri Regular"/>
                    <a:ea typeface="Calibri Regular"/>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b="1" dirty="0">
                    <a:solidFill>
                      <a:srgbClr val="4ECDC4"/>
                    </a:solidFill>
                  </a:rPr>
                  <a:t>RAHMEN</a:t>
                </a:r>
              </a:p>
            </p:txBody>
          </p:sp>
        </p:grpSp>
      </p:grpSp>
      <p:sp>
        <p:nvSpPr>
          <p:cNvPr id="45" name="Textplatzhalter 1">
            <a:extLst>
              <a:ext uri="{FF2B5EF4-FFF2-40B4-BE49-F238E27FC236}">
                <a16:creationId xmlns:a16="http://schemas.microsoft.com/office/drawing/2014/main" id="{E66B5F09-72D7-3A3B-745A-AB7F0B6D1C94}"/>
              </a:ext>
            </a:extLst>
          </p:cNvPr>
          <p:cNvSpPr txBox="1">
            <a:spLocks/>
          </p:cNvSpPr>
          <p:nvPr/>
        </p:nvSpPr>
        <p:spPr>
          <a:xfrm>
            <a:off x="2971800" y="6857135"/>
            <a:ext cx="3574774" cy="2099522"/>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Calibri Regular"/>
                <a:ea typeface="Calibri Regular"/>
                <a:cs typeface="Arial" panose="020B0604020202020204" pitchFamily="34" charset="0"/>
              </a:defRPr>
            </a:lvl1pPr>
            <a:lvl2pPr marL="457200" indent="0" algn="l" defTabSz="685800" rtl="0" eaLnBrk="1" latinLnBrk="0" hangingPunct="1">
              <a:lnSpc>
                <a:spcPct val="90000"/>
              </a:lnSpc>
              <a:spcBef>
                <a:spcPts val="375"/>
              </a:spcBef>
              <a:buFont typeface="Arial" panose="020B0604020202020204" pitchFamily="34" charset="0"/>
              <a:buNone/>
              <a:defRPr sz="1800" b="0" i="0" kern="1200">
                <a:solidFill>
                  <a:schemeClr val="tx1"/>
                </a:solidFill>
                <a:latin typeface="Calibri Regular"/>
                <a:ea typeface="Calibri Regular"/>
                <a:cs typeface="Arial" panose="020B0604020202020204" pitchFamily="34" charset="0"/>
              </a:defRPr>
            </a:lvl2pPr>
            <a:lvl3pPr marL="914400" indent="0" algn="l" defTabSz="685800" rtl="0" eaLnBrk="1" latinLnBrk="0" hangingPunct="1">
              <a:lnSpc>
                <a:spcPct val="90000"/>
              </a:lnSpc>
              <a:spcBef>
                <a:spcPts val="375"/>
              </a:spcBef>
              <a:buFont typeface="Arial" panose="020B0604020202020204" pitchFamily="34" charset="0"/>
              <a:buNone/>
              <a:defRPr sz="1500" b="0" i="0" kern="1200">
                <a:solidFill>
                  <a:schemeClr val="tx1"/>
                </a:solidFill>
                <a:latin typeface="Calibri Regular"/>
                <a:ea typeface="Calibri Regular"/>
                <a:cs typeface="Arial" panose="020B0604020202020204" pitchFamily="34" charset="0"/>
              </a:defRPr>
            </a:lvl3pPr>
            <a:lvl4pPr marL="1371600" indent="0" algn="l" defTabSz="685800" rtl="0" eaLnBrk="1" latinLnBrk="0" hangingPunct="1">
              <a:lnSpc>
                <a:spcPct val="90000"/>
              </a:lnSpc>
              <a:spcBef>
                <a:spcPts val="375"/>
              </a:spcBef>
              <a:buFont typeface="Arial" panose="020B0604020202020204" pitchFamily="34" charset="0"/>
              <a:buNone/>
              <a:defRPr sz="1350" b="0" i="0" kern="1200">
                <a:solidFill>
                  <a:schemeClr val="tx1"/>
                </a:solidFill>
                <a:latin typeface="Calibri Regular"/>
                <a:ea typeface="Calibri Regular"/>
                <a:cs typeface="Arial" panose="020B0604020202020204" pitchFamily="34" charset="0"/>
              </a:defRPr>
            </a:lvl4pPr>
            <a:lvl5pPr marL="1828800" indent="0" algn="l" defTabSz="685800" rtl="0" eaLnBrk="1" latinLnBrk="0" hangingPunct="1">
              <a:lnSpc>
                <a:spcPct val="90000"/>
              </a:lnSpc>
              <a:spcBef>
                <a:spcPts val="375"/>
              </a:spcBef>
              <a:buFont typeface="Arial" panose="020B0604020202020204" pitchFamily="34" charset="0"/>
              <a:buNone/>
              <a:defRPr sz="1350" b="0" i="0" kern="1200">
                <a:solidFill>
                  <a:schemeClr val="tx1"/>
                </a:solidFill>
                <a:latin typeface="Calibri Regular"/>
                <a:ea typeface="Calibri Regular"/>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50000"/>
              </a:lnSpc>
            </a:pPr>
            <a:r>
              <a:rPr lang="de-DE" dirty="0"/>
              <a:t>Diese können in die Zwischenablage </a:t>
            </a:r>
            <a:r>
              <a:rPr lang="de-DE" b="1" dirty="0"/>
              <a:t>kopiert</a:t>
            </a:r>
            <a:r>
              <a:rPr lang="de-DE" dirty="0"/>
              <a:t> und auf das Arbeitsblatt eingefügt werden. Anschließend können die Elemente auf die gewünschte Größe </a:t>
            </a:r>
            <a:r>
              <a:rPr lang="de-DE" b="1" dirty="0"/>
              <a:t>skaliert</a:t>
            </a:r>
            <a:r>
              <a:rPr lang="de-DE" dirty="0"/>
              <a:t> werden.</a:t>
            </a:r>
          </a:p>
        </p:txBody>
      </p:sp>
    </p:spTree>
    <p:extLst>
      <p:ext uri="{BB962C8B-B14F-4D97-AF65-F5344CB8AC3E}">
        <p14:creationId xmlns:p14="http://schemas.microsoft.com/office/powerpoint/2010/main" val="1344925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7529C-39FD-43FA-31D0-40797562D8E7}"/>
              </a:ext>
            </a:extLst>
          </p:cNvPr>
          <p:cNvSpPr>
            <a:spLocks noGrp="1"/>
          </p:cNvSpPr>
          <p:nvPr>
            <p:ph type="title"/>
          </p:nvPr>
        </p:nvSpPr>
        <p:spPr/>
        <p:txBody>
          <a:bodyPr/>
          <a:lstStyle/>
          <a:p>
            <a:r>
              <a:rPr lang="de-DE" dirty="0"/>
              <a:t>1. WÄHLE EINEN </a:t>
            </a:r>
            <a:br>
              <a:rPr lang="de-DE" dirty="0"/>
            </a:br>
            <a:r>
              <a:rPr lang="de-DE" dirty="0"/>
              <a:t>RAHMEN/HINTERGRUND</a:t>
            </a:r>
          </a:p>
        </p:txBody>
      </p:sp>
      <p:sp>
        <p:nvSpPr>
          <p:cNvPr id="15" name="Textfeld 14">
            <a:extLst>
              <a:ext uri="{FF2B5EF4-FFF2-40B4-BE49-F238E27FC236}">
                <a16:creationId xmlns:a16="http://schemas.microsoft.com/office/drawing/2014/main" id="{300380D4-6EBA-DECE-F01A-847ABBA5D9E4}"/>
              </a:ext>
            </a:extLst>
          </p:cNvPr>
          <p:cNvSpPr txBox="1"/>
          <p:nvPr/>
        </p:nvSpPr>
        <p:spPr>
          <a:xfrm>
            <a:off x="471488" y="3724615"/>
            <a:ext cx="1257300" cy="338554"/>
          </a:xfrm>
          <a:prstGeom prst="rect">
            <a:avLst/>
          </a:prstGeom>
          <a:noFill/>
        </p:spPr>
        <p:txBody>
          <a:bodyPr wrap="square" rtlCol="0">
            <a:spAutoFit/>
          </a:bodyPr>
          <a:lstStyle/>
          <a:p>
            <a:pPr algn="ctr"/>
            <a:r>
              <a:rPr lang="de-DE" sz="1600" dirty="0"/>
              <a:t>Würfel</a:t>
            </a:r>
          </a:p>
        </p:txBody>
      </p:sp>
      <p:sp>
        <p:nvSpPr>
          <p:cNvPr id="16" name="Textfeld 15">
            <a:extLst>
              <a:ext uri="{FF2B5EF4-FFF2-40B4-BE49-F238E27FC236}">
                <a16:creationId xmlns:a16="http://schemas.microsoft.com/office/drawing/2014/main" id="{524E1EE9-8977-3200-6456-C1190CB04756}"/>
              </a:ext>
            </a:extLst>
          </p:cNvPr>
          <p:cNvSpPr txBox="1"/>
          <p:nvPr/>
        </p:nvSpPr>
        <p:spPr>
          <a:xfrm>
            <a:off x="471488" y="6448484"/>
            <a:ext cx="1257300" cy="338554"/>
          </a:xfrm>
          <a:prstGeom prst="rect">
            <a:avLst/>
          </a:prstGeom>
          <a:noFill/>
        </p:spPr>
        <p:txBody>
          <a:bodyPr wrap="square" rtlCol="0">
            <a:spAutoFit/>
          </a:bodyPr>
          <a:lstStyle/>
          <a:p>
            <a:pPr algn="ctr"/>
            <a:r>
              <a:rPr lang="de-DE" sz="1600" dirty="0"/>
              <a:t>Punkte</a:t>
            </a:r>
          </a:p>
        </p:txBody>
      </p:sp>
      <p:sp>
        <p:nvSpPr>
          <p:cNvPr id="17" name="Textfeld 16">
            <a:extLst>
              <a:ext uri="{FF2B5EF4-FFF2-40B4-BE49-F238E27FC236}">
                <a16:creationId xmlns:a16="http://schemas.microsoft.com/office/drawing/2014/main" id="{22266A95-8E45-71C5-B314-0E841579991D}"/>
              </a:ext>
            </a:extLst>
          </p:cNvPr>
          <p:cNvSpPr txBox="1"/>
          <p:nvPr/>
        </p:nvSpPr>
        <p:spPr>
          <a:xfrm>
            <a:off x="471488" y="9172353"/>
            <a:ext cx="1257300" cy="338554"/>
          </a:xfrm>
          <a:prstGeom prst="rect">
            <a:avLst/>
          </a:prstGeom>
          <a:noFill/>
        </p:spPr>
        <p:txBody>
          <a:bodyPr wrap="square" rtlCol="0">
            <a:spAutoFit/>
          </a:bodyPr>
          <a:lstStyle/>
          <a:p>
            <a:pPr algn="ctr"/>
            <a:r>
              <a:rPr lang="de-DE" sz="1600"/>
              <a:t>Winter</a:t>
            </a:r>
            <a:endParaRPr lang="de-DE" sz="1600" dirty="0"/>
          </a:p>
        </p:txBody>
      </p:sp>
      <p:sp>
        <p:nvSpPr>
          <p:cNvPr id="18" name="Textfeld 17">
            <a:extLst>
              <a:ext uri="{FF2B5EF4-FFF2-40B4-BE49-F238E27FC236}">
                <a16:creationId xmlns:a16="http://schemas.microsoft.com/office/drawing/2014/main" id="{82484BBE-AF91-F5EF-AB13-A6DF7AFD7E05}"/>
              </a:ext>
            </a:extLst>
          </p:cNvPr>
          <p:cNvSpPr txBox="1"/>
          <p:nvPr/>
        </p:nvSpPr>
        <p:spPr>
          <a:xfrm>
            <a:off x="2034012" y="3724615"/>
            <a:ext cx="1257300" cy="338554"/>
          </a:xfrm>
          <a:prstGeom prst="rect">
            <a:avLst/>
          </a:prstGeom>
          <a:noFill/>
        </p:spPr>
        <p:txBody>
          <a:bodyPr wrap="square" rtlCol="0">
            <a:spAutoFit/>
          </a:bodyPr>
          <a:lstStyle/>
          <a:p>
            <a:pPr algn="ctr"/>
            <a:r>
              <a:rPr lang="de-DE" sz="1600"/>
              <a:t>Simpel</a:t>
            </a:r>
            <a:endParaRPr lang="de-DE" sz="1600" dirty="0"/>
          </a:p>
        </p:txBody>
      </p:sp>
      <p:sp>
        <p:nvSpPr>
          <p:cNvPr id="19" name="Textfeld 18">
            <a:extLst>
              <a:ext uri="{FF2B5EF4-FFF2-40B4-BE49-F238E27FC236}">
                <a16:creationId xmlns:a16="http://schemas.microsoft.com/office/drawing/2014/main" id="{27FB2DC5-C23F-6F08-E059-A904AECB95B0}"/>
              </a:ext>
            </a:extLst>
          </p:cNvPr>
          <p:cNvSpPr txBox="1"/>
          <p:nvPr/>
        </p:nvSpPr>
        <p:spPr>
          <a:xfrm>
            <a:off x="3596537" y="3724615"/>
            <a:ext cx="1257300" cy="338554"/>
          </a:xfrm>
          <a:prstGeom prst="rect">
            <a:avLst/>
          </a:prstGeom>
          <a:noFill/>
        </p:spPr>
        <p:txBody>
          <a:bodyPr wrap="square" rtlCol="0">
            <a:spAutoFit/>
          </a:bodyPr>
          <a:lstStyle/>
          <a:p>
            <a:pPr algn="ctr"/>
            <a:r>
              <a:rPr lang="de-DE" sz="1600"/>
              <a:t>Modern</a:t>
            </a:r>
            <a:endParaRPr lang="de-DE" sz="1600" dirty="0"/>
          </a:p>
        </p:txBody>
      </p:sp>
      <p:sp>
        <p:nvSpPr>
          <p:cNvPr id="20" name="Textfeld 19">
            <a:extLst>
              <a:ext uri="{FF2B5EF4-FFF2-40B4-BE49-F238E27FC236}">
                <a16:creationId xmlns:a16="http://schemas.microsoft.com/office/drawing/2014/main" id="{9306CC35-AC64-5DD9-92B4-38BBEDA9429E}"/>
              </a:ext>
            </a:extLst>
          </p:cNvPr>
          <p:cNvSpPr txBox="1"/>
          <p:nvPr/>
        </p:nvSpPr>
        <p:spPr>
          <a:xfrm>
            <a:off x="5164299" y="3724615"/>
            <a:ext cx="1257300" cy="338554"/>
          </a:xfrm>
          <a:prstGeom prst="rect">
            <a:avLst/>
          </a:prstGeom>
          <a:noFill/>
        </p:spPr>
        <p:txBody>
          <a:bodyPr wrap="square" rtlCol="0">
            <a:spAutoFit/>
          </a:bodyPr>
          <a:lstStyle/>
          <a:p>
            <a:pPr algn="ctr"/>
            <a:r>
              <a:rPr lang="de-DE" sz="1600"/>
              <a:t>Konfetti</a:t>
            </a:r>
            <a:endParaRPr lang="de-DE" sz="1600" dirty="0"/>
          </a:p>
        </p:txBody>
      </p:sp>
      <p:sp>
        <p:nvSpPr>
          <p:cNvPr id="21" name="Textfeld 20">
            <a:extLst>
              <a:ext uri="{FF2B5EF4-FFF2-40B4-BE49-F238E27FC236}">
                <a16:creationId xmlns:a16="http://schemas.microsoft.com/office/drawing/2014/main" id="{5B55E4D2-11A1-BA82-67ED-5D7DF0494191}"/>
              </a:ext>
            </a:extLst>
          </p:cNvPr>
          <p:cNvSpPr txBox="1"/>
          <p:nvPr/>
        </p:nvSpPr>
        <p:spPr>
          <a:xfrm>
            <a:off x="2028425" y="6448484"/>
            <a:ext cx="1257300" cy="338554"/>
          </a:xfrm>
          <a:prstGeom prst="rect">
            <a:avLst/>
          </a:prstGeom>
          <a:noFill/>
        </p:spPr>
        <p:txBody>
          <a:bodyPr wrap="square" rtlCol="0">
            <a:spAutoFit/>
          </a:bodyPr>
          <a:lstStyle/>
          <a:p>
            <a:pPr algn="ctr"/>
            <a:r>
              <a:rPr lang="de-DE" sz="1600"/>
              <a:t>Jubiläum</a:t>
            </a:r>
            <a:endParaRPr lang="de-DE" sz="1600" dirty="0"/>
          </a:p>
        </p:txBody>
      </p:sp>
      <p:sp>
        <p:nvSpPr>
          <p:cNvPr id="22" name="Textfeld 21">
            <a:extLst>
              <a:ext uri="{FF2B5EF4-FFF2-40B4-BE49-F238E27FC236}">
                <a16:creationId xmlns:a16="http://schemas.microsoft.com/office/drawing/2014/main" id="{F8D6919E-81A5-A997-27A2-8319364C99BA}"/>
              </a:ext>
            </a:extLst>
          </p:cNvPr>
          <p:cNvSpPr txBox="1"/>
          <p:nvPr/>
        </p:nvSpPr>
        <p:spPr>
          <a:xfrm>
            <a:off x="3596537" y="6448484"/>
            <a:ext cx="1257300" cy="338554"/>
          </a:xfrm>
          <a:prstGeom prst="rect">
            <a:avLst/>
          </a:prstGeom>
          <a:noFill/>
        </p:spPr>
        <p:txBody>
          <a:bodyPr wrap="square" rtlCol="0">
            <a:spAutoFit/>
          </a:bodyPr>
          <a:lstStyle/>
          <a:p>
            <a:pPr algn="ctr"/>
            <a:r>
              <a:rPr lang="de-DE" sz="1600"/>
              <a:t>Renaissance</a:t>
            </a:r>
            <a:endParaRPr lang="de-DE" sz="1600" dirty="0"/>
          </a:p>
        </p:txBody>
      </p:sp>
      <p:sp>
        <p:nvSpPr>
          <p:cNvPr id="23" name="Textfeld 22">
            <a:extLst>
              <a:ext uri="{FF2B5EF4-FFF2-40B4-BE49-F238E27FC236}">
                <a16:creationId xmlns:a16="http://schemas.microsoft.com/office/drawing/2014/main" id="{CC06E1BF-BCDF-617B-C6C7-650D6EBB5045}"/>
              </a:ext>
            </a:extLst>
          </p:cNvPr>
          <p:cNvSpPr txBox="1"/>
          <p:nvPr/>
        </p:nvSpPr>
        <p:spPr>
          <a:xfrm>
            <a:off x="5129212" y="6448484"/>
            <a:ext cx="1257300" cy="584775"/>
          </a:xfrm>
          <a:prstGeom prst="rect">
            <a:avLst/>
          </a:prstGeom>
          <a:noFill/>
        </p:spPr>
        <p:txBody>
          <a:bodyPr wrap="square" rtlCol="0">
            <a:spAutoFit/>
          </a:bodyPr>
          <a:lstStyle/>
          <a:p>
            <a:pPr algn="ctr"/>
            <a:r>
              <a:rPr lang="de-DE" sz="1600"/>
              <a:t>Olympia</a:t>
            </a:r>
          </a:p>
          <a:p>
            <a:pPr algn="ctr"/>
            <a:endParaRPr lang="de-DE" sz="1600" dirty="0"/>
          </a:p>
        </p:txBody>
      </p:sp>
      <p:sp>
        <p:nvSpPr>
          <p:cNvPr id="24" name="Textfeld 23">
            <a:extLst>
              <a:ext uri="{FF2B5EF4-FFF2-40B4-BE49-F238E27FC236}">
                <a16:creationId xmlns:a16="http://schemas.microsoft.com/office/drawing/2014/main" id="{238995EA-4B7D-D6A5-A8D1-653DBDA26DDD}"/>
              </a:ext>
            </a:extLst>
          </p:cNvPr>
          <p:cNvSpPr txBox="1"/>
          <p:nvPr/>
        </p:nvSpPr>
        <p:spPr>
          <a:xfrm>
            <a:off x="2028425" y="9172353"/>
            <a:ext cx="1257300" cy="338554"/>
          </a:xfrm>
          <a:prstGeom prst="rect">
            <a:avLst/>
          </a:prstGeom>
          <a:noFill/>
        </p:spPr>
        <p:txBody>
          <a:bodyPr wrap="square" rtlCol="0">
            <a:spAutoFit/>
          </a:bodyPr>
          <a:lstStyle/>
          <a:p>
            <a:pPr algn="ctr"/>
            <a:r>
              <a:rPr lang="de-DE" sz="1600"/>
              <a:t>Stifte</a:t>
            </a:r>
            <a:endParaRPr lang="de-DE" sz="1600" dirty="0"/>
          </a:p>
        </p:txBody>
      </p:sp>
      <p:sp>
        <p:nvSpPr>
          <p:cNvPr id="25" name="Textfeld 24">
            <a:extLst>
              <a:ext uri="{FF2B5EF4-FFF2-40B4-BE49-F238E27FC236}">
                <a16:creationId xmlns:a16="http://schemas.microsoft.com/office/drawing/2014/main" id="{872968B9-3BF9-67A1-CE36-74CD2C904F7F}"/>
              </a:ext>
            </a:extLst>
          </p:cNvPr>
          <p:cNvSpPr txBox="1"/>
          <p:nvPr/>
        </p:nvSpPr>
        <p:spPr>
          <a:xfrm>
            <a:off x="3596537" y="9172353"/>
            <a:ext cx="1257300" cy="338554"/>
          </a:xfrm>
          <a:prstGeom prst="rect">
            <a:avLst/>
          </a:prstGeom>
          <a:noFill/>
        </p:spPr>
        <p:txBody>
          <a:bodyPr wrap="square" rtlCol="0">
            <a:spAutoFit/>
          </a:bodyPr>
          <a:lstStyle/>
          <a:p>
            <a:pPr algn="ctr"/>
            <a:r>
              <a:rPr lang="de-DE" sz="1600"/>
              <a:t>Pirat</a:t>
            </a:r>
            <a:endParaRPr lang="de-DE" sz="1600" dirty="0"/>
          </a:p>
        </p:txBody>
      </p:sp>
      <p:sp>
        <p:nvSpPr>
          <p:cNvPr id="26" name="Textfeld 25">
            <a:extLst>
              <a:ext uri="{FF2B5EF4-FFF2-40B4-BE49-F238E27FC236}">
                <a16:creationId xmlns:a16="http://schemas.microsoft.com/office/drawing/2014/main" id="{1DEEF912-D828-8E86-2626-66C880E6474E}"/>
              </a:ext>
            </a:extLst>
          </p:cNvPr>
          <p:cNvSpPr txBox="1"/>
          <p:nvPr/>
        </p:nvSpPr>
        <p:spPr>
          <a:xfrm>
            <a:off x="5164299" y="9172353"/>
            <a:ext cx="1257300" cy="338554"/>
          </a:xfrm>
          <a:prstGeom prst="rect">
            <a:avLst/>
          </a:prstGeom>
          <a:noFill/>
        </p:spPr>
        <p:txBody>
          <a:bodyPr wrap="square" rtlCol="0">
            <a:spAutoFit/>
          </a:bodyPr>
          <a:lstStyle/>
          <a:p>
            <a:pPr algn="ctr"/>
            <a:r>
              <a:rPr lang="de-DE" sz="1600"/>
              <a:t>Schriftrolle</a:t>
            </a:r>
            <a:endParaRPr lang="de-DE" sz="1600" dirty="0"/>
          </a:p>
        </p:txBody>
      </p:sp>
      <p:cxnSp>
        <p:nvCxnSpPr>
          <p:cNvPr id="37" name="Gerade Verbindung 36">
            <a:extLst>
              <a:ext uri="{FF2B5EF4-FFF2-40B4-BE49-F238E27FC236}">
                <a16:creationId xmlns:a16="http://schemas.microsoft.com/office/drawing/2014/main" id="{A1853608-32F1-90E8-6A9E-B8A22999BADB}"/>
              </a:ext>
            </a:extLst>
          </p:cNvPr>
          <p:cNvCxnSpPr/>
          <p:nvPr/>
        </p:nvCxnSpPr>
        <p:spPr>
          <a:xfrm>
            <a:off x="238125" y="4248150"/>
            <a:ext cx="6353175" cy="0"/>
          </a:xfrm>
          <a:prstGeom prst="line">
            <a:avLst/>
          </a:prstGeom>
          <a:ln w="12700" cap="rnd">
            <a:solidFill>
              <a:srgbClr val="4ECDC4"/>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9C3892C8-AFF0-35EF-619A-9D4F30F29547}"/>
              </a:ext>
            </a:extLst>
          </p:cNvPr>
          <p:cNvCxnSpPr/>
          <p:nvPr/>
        </p:nvCxnSpPr>
        <p:spPr>
          <a:xfrm>
            <a:off x="238125" y="6972300"/>
            <a:ext cx="6353175" cy="0"/>
          </a:xfrm>
          <a:prstGeom prst="line">
            <a:avLst/>
          </a:prstGeom>
          <a:ln w="12700" cap="rnd">
            <a:solidFill>
              <a:srgbClr val="4ECDC4"/>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9E8F43DF-B3DA-A5F0-2FED-FBAA5B509F0F}"/>
              </a:ext>
            </a:extLst>
          </p:cNvPr>
          <p:cNvPicPr>
            <a:picLocks noChangeAspect="1"/>
          </p:cNvPicPr>
          <p:nvPr/>
        </p:nvPicPr>
        <p:blipFill>
          <a:blip r:embed="rId2"/>
          <a:stretch>
            <a:fillRect/>
          </a:stretch>
        </p:blipFill>
        <p:spPr>
          <a:xfrm>
            <a:off x="482917" y="1758367"/>
            <a:ext cx="1234440" cy="1783080"/>
          </a:xfrm>
          <a:prstGeom prst="rect">
            <a:avLst/>
          </a:prstGeom>
        </p:spPr>
      </p:pic>
      <p:pic>
        <p:nvPicPr>
          <p:cNvPr id="13" name="Grafik 12">
            <a:extLst>
              <a:ext uri="{FF2B5EF4-FFF2-40B4-BE49-F238E27FC236}">
                <a16:creationId xmlns:a16="http://schemas.microsoft.com/office/drawing/2014/main" id="{9FE25782-ECF6-8F90-8DCA-2830691F9202}"/>
              </a:ext>
            </a:extLst>
          </p:cNvPr>
          <p:cNvPicPr>
            <a:picLocks noChangeAspect="1"/>
          </p:cNvPicPr>
          <p:nvPr/>
        </p:nvPicPr>
        <p:blipFill>
          <a:blip r:embed="rId3"/>
          <a:stretch>
            <a:fillRect/>
          </a:stretch>
        </p:blipFill>
        <p:spPr>
          <a:xfrm>
            <a:off x="2039855" y="1756273"/>
            <a:ext cx="1234440" cy="1783080"/>
          </a:xfrm>
          <a:prstGeom prst="rect">
            <a:avLst/>
          </a:prstGeom>
        </p:spPr>
      </p:pic>
      <p:pic>
        <p:nvPicPr>
          <p:cNvPr id="28" name="Grafik 27">
            <a:extLst>
              <a:ext uri="{FF2B5EF4-FFF2-40B4-BE49-F238E27FC236}">
                <a16:creationId xmlns:a16="http://schemas.microsoft.com/office/drawing/2014/main" id="{9972AB7F-C1B3-22EC-A7DE-B45F39F85067}"/>
              </a:ext>
            </a:extLst>
          </p:cNvPr>
          <p:cNvPicPr>
            <a:picLocks noChangeAspect="1"/>
          </p:cNvPicPr>
          <p:nvPr/>
        </p:nvPicPr>
        <p:blipFill>
          <a:blip r:embed="rId4"/>
          <a:stretch>
            <a:fillRect/>
          </a:stretch>
        </p:blipFill>
        <p:spPr>
          <a:xfrm>
            <a:off x="3607967" y="1756273"/>
            <a:ext cx="1234440" cy="1783080"/>
          </a:xfrm>
          <a:prstGeom prst="rect">
            <a:avLst/>
          </a:prstGeom>
        </p:spPr>
      </p:pic>
      <p:pic>
        <p:nvPicPr>
          <p:cNvPr id="38" name="Grafik 37">
            <a:extLst>
              <a:ext uri="{FF2B5EF4-FFF2-40B4-BE49-F238E27FC236}">
                <a16:creationId xmlns:a16="http://schemas.microsoft.com/office/drawing/2014/main" id="{48DA41F3-46E9-A9C6-94CC-6A22B54E7010}"/>
              </a:ext>
            </a:extLst>
          </p:cNvPr>
          <p:cNvPicPr>
            <a:picLocks noChangeAspect="1"/>
          </p:cNvPicPr>
          <p:nvPr/>
        </p:nvPicPr>
        <p:blipFill>
          <a:blip r:embed="rId5"/>
          <a:stretch>
            <a:fillRect/>
          </a:stretch>
        </p:blipFill>
        <p:spPr>
          <a:xfrm>
            <a:off x="5175729" y="1761606"/>
            <a:ext cx="1234440" cy="1783080"/>
          </a:xfrm>
          <a:prstGeom prst="rect">
            <a:avLst/>
          </a:prstGeom>
        </p:spPr>
      </p:pic>
      <p:pic>
        <p:nvPicPr>
          <p:cNvPr id="40" name="Grafik 39">
            <a:extLst>
              <a:ext uri="{FF2B5EF4-FFF2-40B4-BE49-F238E27FC236}">
                <a16:creationId xmlns:a16="http://schemas.microsoft.com/office/drawing/2014/main" id="{000C1643-9701-3EBC-7C95-CA12776E319F}"/>
              </a:ext>
            </a:extLst>
          </p:cNvPr>
          <p:cNvPicPr>
            <a:picLocks noChangeAspect="1"/>
          </p:cNvPicPr>
          <p:nvPr/>
        </p:nvPicPr>
        <p:blipFill>
          <a:blip r:embed="rId6"/>
          <a:stretch>
            <a:fillRect/>
          </a:stretch>
        </p:blipFill>
        <p:spPr>
          <a:xfrm>
            <a:off x="482917" y="4487397"/>
            <a:ext cx="1234440" cy="1783080"/>
          </a:xfrm>
          <a:prstGeom prst="rect">
            <a:avLst/>
          </a:prstGeom>
        </p:spPr>
      </p:pic>
      <p:pic>
        <p:nvPicPr>
          <p:cNvPr id="41" name="Grafik 40">
            <a:extLst>
              <a:ext uri="{FF2B5EF4-FFF2-40B4-BE49-F238E27FC236}">
                <a16:creationId xmlns:a16="http://schemas.microsoft.com/office/drawing/2014/main" id="{ADBFABBA-23F8-0475-F8D7-D36A660C7111}"/>
              </a:ext>
            </a:extLst>
          </p:cNvPr>
          <p:cNvPicPr>
            <a:picLocks noChangeAspect="1"/>
          </p:cNvPicPr>
          <p:nvPr/>
        </p:nvPicPr>
        <p:blipFill>
          <a:blip r:embed="rId7"/>
          <a:stretch>
            <a:fillRect/>
          </a:stretch>
        </p:blipFill>
        <p:spPr>
          <a:xfrm>
            <a:off x="2039855" y="4487397"/>
            <a:ext cx="1234440" cy="1783080"/>
          </a:xfrm>
          <a:prstGeom prst="rect">
            <a:avLst/>
          </a:prstGeom>
        </p:spPr>
      </p:pic>
      <p:pic>
        <p:nvPicPr>
          <p:cNvPr id="43" name="Grafik 42">
            <a:extLst>
              <a:ext uri="{FF2B5EF4-FFF2-40B4-BE49-F238E27FC236}">
                <a16:creationId xmlns:a16="http://schemas.microsoft.com/office/drawing/2014/main" id="{A0DDFE56-DDA1-5F42-2EC5-8F36E9A7B734}"/>
              </a:ext>
            </a:extLst>
          </p:cNvPr>
          <p:cNvPicPr>
            <a:picLocks noChangeAspect="1"/>
          </p:cNvPicPr>
          <p:nvPr/>
        </p:nvPicPr>
        <p:blipFill>
          <a:blip r:embed="rId8"/>
          <a:stretch>
            <a:fillRect/>
          </a:stretch>
        </p:blipFill>
        <p:spPr>
          <a:xfrm>
            <a:off x="3607967" y="4492359"/>
            <a:ext cx="1234440" cy="1783080"/>
          </a:xfrm>
          <a:prstGeom prst="rect">
            <a:avLst/>
          </a:prstGeom>
        </p:spPr>
      </p:pic>
      <p:pic>
        <p:nvPicPr>
          <p:cNvPr id="44" name="Grafik 43">
            <a:extLst>
              <a:ext uri="{FF2B5EF4-FFF2-40B4-BE49-F238E27FC236}">
                <a16:creationId xmlns:a16="http://schemas.microsoft.com/office/drawing/2014/main" id="{931A54D6-62D4-0081-06F7-AD7D4C94DE8A}"/>
              </a:ext>
            </a:extLst>
          </p:cNvPr>
          <p:cNvPicPr>
            <a:picLocks noChangeAspect="1"/>
          </p:cNvPicPr>
          <p:nvPr/>
        </p:nvPicPr>
        <p:blipFill>
          <a:blip r:embed="rId9"/>
          <a:stretch>
            <a:fillRect/>
          </a:stretch>
        </p:blipFill>
        <p:spPr>
          <a:xfrm>
            <a:off x="5175729" y="4490826"/>
            <a:ext cx="1234440" cy="1783080"/>
          </a:xfrm>
          <a:prstGeom prst="rect">
            <a:avLst/>
          </a:prstGeom>
        </p:spPr>
      </p:pic>
      <p:pic>
        <p:nvPicPr>
          <p:cNvPr id="47" name="Grafik 46">
            <a:extLst>
              <a:ext uri="{FF2B5EF4-FFF2-40B4-BE49-F238E27FC236}">
                <a16:creationId xmlns:a16="http://schemas.microsoft.com/office/drawing/2014/main" id="{B94D72DD-3B46-5849-4314-3DBA3E4862EB}"/>
              </a:ext>
            </a:extLst>
          </p:cNvPr>
          <p:cNvPicPr>
            <a:picLocks noChangeAspect="1"/>
          </p:cNvPicPr>
          <p:nvPr/>
        </p:nvPicPr>
        <p:blipFill>
          <a:blip r:embed="rId10"/>
          <a:stretch>
            <a:fillRect/>
          </a:stretch>
        </p:blipFill>
        <p:spPr>
          <a:xfrm>
            <a:off x="489186" y="7211546"/>
            <a:ext cx="1234440" cy="1783080"/>
          </a:xfrm>
          <a:prstGeom prst="rect">
            <a:avLst/>
          </a:prstGeom>
        </p:spPr>
      </p:pic>
      <p:pic>
        <p:nvPicPr>
          <p:cNvPr id="50" name="Grafik 49">
            <a:extLst>
              <a:ext uri="{FF2B5EF4-FFF2-40B4-BE49-F238E27FC236}">
                <a16:creationId xmlns:a16="http://schemas.microsoft.com/office/drawing/2014/main" id="{C6D34C8C-4C05-2E01-10C0-59BD298996E2}"/>
              </a:ext>
            </a:extLst>
          </p:cNvPr>
          <p:cNvPicPr>
            <a:picLocks noChangeAspect="1"/>
          </p:cNvPicPr>
          <p:nvPr/>
        </p:nvPicPr>
        <p:blipFill>
          <a:blip r:embed="rId11"/>
          <a:stretch>
            <a:fillRect/>
          </a:stretch>
        </p:blipFill>
        <p:spPr>
          <a:xfrm>
            <a:off x="2060152" y="7211546"/>
            <a:ext cx="1234440" cy="1783080"/>
          </a:xfrm>
          <a:prstGeom prst="rect">
            <a:avLst/>
          </a:prstGeom>
        </p:spPr>
      </p:pic>
      <p:pic>
        <p:nvPicPr>
          <p:cNvPr id="53" name="Grafik 52">
            <a:extLst>
              <a:ext uri="{FF2B5EF4-FFF2-40B4-BE49-F238E27FC236}">
                <a16:creationId xmlns:a16="http://schemas.microsoft.com/office/drawing/2014/main" id="{A5F2F2CB-981A-CD83-D355-4D20DFD60CEE}"/>
              </a:ext>
            </a:extLst>
          </p:cNvPr>
          <p:cNvPicPr>
            <a:picLocks noChangeAspect="1"/>
          </p:cNvPicPr>
          <p:nvPr/>
        </p:nvPicPr>
        <p:blipFill>
          <a:blip r:embed="rId12"/>
          <a:stretch>
            <a:fillRect/>
          </a:stretch>
        </p:blipFill>
        <p:spPr>
          <a:xfrm>
            <a:off x="3607967" y="7211546"/>
            <a:ext cx="1234440" cy="1783080"/>
          </a:xfrm>
          <a:prstGeom prst="rect">
            <a:avLst/>
          </a:prstGeom>
        </p:spPr>
      </p:pic>
      <p:pic>
        <p:nvPicPr>
          <p:cNvPr id="56" name="Grafik 55">
            <a:extLst>
              <a:ext uri="{FF2B5EF4-FFF2-40B4-BE49-F238E27FC236}">
                <a16:creationId xmlns:a16="http://schemas.microsoft.com/office/drawing/2014/main" id="{95ED5120-2F72-842A-536C-D81C245DCD24}"/>
              </a:ext>
            </a:extLst>
          </p:cNvPr>
          <p:cNvPicPr>
            <a:picLocks noChangeAspect="1"/>
          </p:cNvPicPr>
          <p:nvPr/>
        </p:nvPicPr>
        <p:blipFill>
          <a:blip r:embed="rId13"/>
          <a:stretch>
            <a:fillRect/>
          </a:stretch>
        </p:blipFill>
        <p:spPr>
          <a:xfrm>
            <a:off x="5175729" y="7209141"/>
            <a:ext cx="1234440" cy="1783080"/>
          </a:xfrm>
          <a:prstGeom prst="rect">
            <a:avLst/>
          </a:prstGeom>
        </p:spPr>
      </p:pic>
    </p:spTree>
    <p:extLst>
      <p:ext uri="{BB962C8B-B14F-4D97-AF65-F5344CB8AC3E}">
        <p14:creationId xmlns:p14="http://schemas.microsoft.com/office/powerpoint/2010/main" val="1587430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7529C-39FD-43FA-31D0-40797562D8E7}"/>
              </a:ext>
            </a:extLst>
          </p:cNvPr>
          <p:cNvSpPr>
            <a:spLocks noGrp="1"/>
          </p:cNvSpPr>
          <p:nvPr>
            <p:ph type="title"/>
          </p:nvPr>
        </p:nvSpPr>
        <p:spPr/>
        <p:txBody>
          <a:bodyPr/>
          <a:lstStyle/>
          <a:p>
            <a:r>
              <a:rPr lang="de-DE" dirty="0"/>
              <a:t>1. WÄHLE EINEN </a:t>
            </a:r>
            <a:br>
              <a:rPr lang="de-DE" dirty="0"/>
            </a:br>
            <a:r>
              <a:rPr lang="de-DE" dirty="0"/>
              <a:t>RAHMEN/HINTERGRUND</a:t>
            </a:r>
          </a:p>
        </p:txBody>
      </p:sp>
      <p:sp>
        <p:nvSpPr>
          <p:cNvPr id="15" name="Textfeld 14">
            <a:extLst>
              <a:ext uri="{FF2B5EF4-FFF2-40B4-BE49-F238E27FC236}">
                <a16:creationId xmlns:a16="http://schemas.microsoft.com/office/drawing/2014/main" id="{300380D4-6EBA-DECE-F01A-847ABBA5D9E4}"/>
              </a:ext>
            </a:extLst>
          </p:cNvPr>
          <p:cNvSpPr txBox="1"/>
          <p:nvPr/>
        </p:nvSpPr>
        <p:spPr>
          <a:xfrm>
            <a:off x="453943" y="3724615"/>
            <a:ext cx="1292387" cy="338554"/>
          </a:xfrm>
          <a:prstGeom prst="rect">
            <a:avLst/>
          </a:prstGeom>
          <a:noFill/>
        </p:spPr>
        <p:txBody>
          <a:bodyPr wrap="square" rtlCol="0">
            <a:spAutoFit/>
          </a:bodyPr>
          <a:lstStyle/>
          <a:p>
            <a:pPr algn="ctr"/>
            <a:r>
              <a:rPr lang="de-DE" sz="1600" dirty="0"/>
              <a:t>Flummi/Bälle</a:t>
            </a:r>
          </a:p>
        </p:txBody>
      </p:sp>
      <p:sp>
        <p:nvSpPr>
          <p:cNvPr id="18" name="Textfeld 17">
            <a:extLst>
              <a:ext uri="{FF2B5EF4-FFF2-40B4-BE49-F238E27FC236}">
                <a16:creationId xmlns:a16="http://schemas.microsoft.com/office/drawing/2014/main" id="{82484BBE-AF91-F5EF-AB13-A6DF7AFD7E05}"/>
              </a:ext>
            </a:extLst>
          </p:cNvPr>
          <p:cNvSpPr txBox="1"/>
          <p:nvPr/>
        </p:nvSpPr>
        <p:spPr>
          <a:xfrm>
            <a:off x="2034012" y="3724615"/>
            <a:ext cx="1257300" cy="338554"/>
          </a:xfrm>
          <a:prstGeom prst="rect">
            <a:avLst/>
          </a:prstGeom>
          <a:noFill/>
        </p:spPr>
        <p:txBody>
          <a:bodyPr wrap="square" rtlCol="0">
            <a:spAutoFit/>
          </a:bodyPr>
          <a:lstStyle/>
          <a:p>
            <a:pPr algn="ctr"/>
            <a:r>
              <a:rPr lang="de-DE" sz="1600" dirty="0"/>
              <a:t>Wellen</a:t>
            </a:r>
          </a:p>
        </p:txBody>
      </p:sp>
      <p:sp>
        <p:nvSpPr>
          <p:cNvPr id="19" name="Textfeld 18">
            <a:extLst>
              <a:ext uri="{FF2B5EF4-FFF2-40B4-BE49-F238E27FC236}">
                <a16:creationId xmlns:a16="http://schemas.microsoft.com/office/drawing/2014/main" id="{27FB2DC5-C23F-6F08-E059-A904AECB95B0}"/>
              </a:ext>
            </a:extLst>
          </p:cNvPr>
          <p:cNvSpPr txBox="1"/>
          <p:nvPr/>
        </p:nvSpPr>
        <p:spPr>
          <a:xfrm>
            <a:off x="3596537" y="3724615"/>
            <a:ext cx="1257300" cy="338554"/>
          </a:xfrm>
          <a:prstGeom prst="rect">
            <a:avLst/>
          </a:prstGeom>
          <a:noFill/>
        </p:spPr>
        <p:txBody>
          <a:bodyPr wrap="square" rtlCol="0">
            <a:spAutoFit/>
          </a:bodyPr>
          <a:lstStyle/>
          <a:p>
            <a:pPr algn="ctr"/>
            <a:r>
              <a:rPr lang="de-DE" sz="1600" dirty="0"/>
              <a:t>Hallenboden</a:t>
            </a:r>
          </a:p>
        </p:txBody>
      </p:sp>
      <p:sp>
        <p:nvSpPr>
          <p:cNvPr id="20" name="Textfeld 19">
            <a:extLst>
              <a:ext uri="{FF2B5EF4-FFF2-40B4-BE49-F238E27FC236}">
                <a16:creationId xmlns:a16="http://schemas.microsoft.com/office/drawing/2014/main" id="{9306CC35-AC64-5DD9-92B4-38BBEDA9429E}"/>
              </a:ext>
            </a:extLst>
          </p:cNvPr>
          <p:cNvSpPr txBox="1"/>
          <p:nvPr/>
        </p:nvSpPr>
        <p:spPr>
          <a:xfrm>
            <a:off x="5164299" y="3724615"/>
            <a:ext cx="1257300" cy="338554"/>
          </a:xfrm>
          <a:prstGeom prst="rect">
            <a:avLst/>
          </a:prstGeom>
          <a:noFill/>
        </p:spPr>
        <p:txBody>
          <a:bodyPr wrap="square" rtlCol="0">
            <a:spAutoFit/>
          </a:bodyPr>
          <a:lstStyle/>
          <a:p>
            <a:pPr algn="ctr"/>
            <a:r>
              <a:rPr lang="de-DE" sz="1600" dirty="0"/>
              <a:t>Abstrakt</a:t>
            </a:r>
          </a:p>
        </p:txBody>
      </p:sp>
      <p:pic>
        <p:nvPicPr>
          <p:cNvPr id="5" name="Grafik 4">
            <a:extLst>
              <a:ext uri="{FF2B5EF4-FFF2-40B4-BE49-F238E27FC236}">
                <a16:creationId xmlns:a16="http://schemas.microsoft.com/office/drawing/2014/main" id="{B8C3FF49-1D53-DF3A-2D6D-27E93C7C3978}"/>
              </a:ext>
            </a:extLst>
          </p:cNvPr>
          <p:cNvPicPr>
            <a:picLocks noChangeAspect="1"/>
          </p:cNvPicPr>
          <p:nvPr/>
        </p:nvPicPr>
        <p:blipFill>
          <a:blip r:embed="rId2"/>
          <a:stretch>
            <a:fillRect/>
          </a:stretch>
        </p:blipFill>
        <p:spPr>
          <a:xfrm>
            <a:off x="489110" y="1758367"/>
            <a:ext cx="1234440" cy="1783080"/>
          </a:xfrm>
          <a:prstGeom prst="rect">
            <a:avLst/>
          </a:prstGeom>
        </p:spPr>
      </p:pic>
      <p:pic>
        <p:nvPicPr>
          <p:cNvPr id="8" name="Grafik 7">
            <a:extLst>
              <a:ext uri="{FF2B5EF4-FFF2-40B4-BE49-F238E27FC236}">
                <a16:creationId xmlns:a16="http://schemas.microsoft.com/office/drawing/2014/main" id="{18D3171F-4BA1-F5F6-1957-02958658852B}"/>
              </a:ext>
            </a:extLst>
          </p:cNvPr>
          <p:cNvPicPr>
            <a:picLocks noChangeAspect="1"/>
          </p:cNvPicPr>
          <p:nvPr/>
        </p:nvPicPr>
        <p:blipFill>
          <a:blip r:embed="rId3"/>
          <a:stretch>
            <a:fillRect/>
          </a:stretch>
        </p:blipFill>
        <p:spPr>
          <a:xfrm>
            <a:off x="2043740" y="1758367"/>
            <a:ext cx="1234440" cy="1783080"/>
          </a:xfrm>
          <a:prstGeom prst="rect">
            <a:avLst/>
          </a:prstGeom>
        </p:spPr>
      </p:pic>
      <p:pic>
        <p:nvPicPr>
          <p:cNvPr id="12" name="Grafik 11">
            <a:extLst>
              <a:ext uri="{FF2B5EF4-FFF2-40B4-BE49-F238E27FC236}">
                <a16:creationId xmlns:a16="http://schemas.microsoft.com/office/drawing/2014/main" id="{F57C565A-AE35-6C0D-B8CD-49779518C070}"/>
              </a:ext>
            </a:extLst>
          </p:cNvPr>
          <p:cNvPicPr>
            <a:picLocks noChangeAspect="1"/>
          </p:cNvPicPr>
          <p:nvPr/>
        </p:nvPicPr>
        <p:blipFill>
          <a:blip r:embed="rId4"/>
          <a:stretch>
            <a:fillRect/>
          </a:stretch>
        </p:blipFill>
        <p:spPr>
          <a:xfrm>
            <a:off x="3607967" y="1758367"/>
            <a:ext cx="1234440" cy="1783080"/>
          </a:xfrm>
          <a:prstGeom prst="rect">
            <a:avLst/>
          </a:prstGeom>
        </p:spPr>
      </p:pic>
      <p:pic>
        <p:nvPicPr>
          <p:cNvPr id="17" name="Grafik 16">
            <a:extLst>
              <a:ext uri="{FF2B5EF4-FFF2-40B4-BE49-F238E27FC236}">
                <a16:creationId xmlns:a16="http://schemas.microsoft.com/office/drawing/2014/main" id="{380074AE-8D15-8DF4-827F-16D708AB308B}"/>
              </a:ext>
            </a:extLst>
          </p:cNvPr>
          <p:cNvPicPr>
            <a:picLocks noChangeAspect="1"/>
          </p:cNvPicPr>
          <p:nvPr/>
        </p:nvPicPr>
        <p:blipFill>
          <a:blip r:embed="rId5"/>
          <a:stretch>
            <a:fillRect/>
          </a:stretch>
        </p:blipFill>
        <p:spPr>
          <a:xfrm>
            <a:off x="5187159" y="1758367"/>
            <a:ext cx="1234440" cy="1783080"/>
          </a:xfrm>
          <a:prstGeom prst="rect">
            <a:avLst/>
          </a:prstGeom>
        </p:spPr>
      </p:pic>
    </p:spTree>
    <p:extLst>
      <p:ext uri="{BB962C8B-B14F-4D97-AF65-F5344CB8AC3E}">
        <p14:creationId xmlns:p14="http://schemas.microsoft.com/office/powerpoint/2010/main" val="2528487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61C6B0-763E-E832-CF43-2451A872088E}"/>
              </a:ext>
            </a:extLst>
          </p:cNvPr>
          <p:cNvSpPr>
            <a:spLocks noGrp="1"/>
          </p:cNvSpPr>
          <p:nvPr>
            <p:ph type="title"/>
          </p:nvPr>
        </p:nvSpPr>
        <p:spPr>
          <a:xfrm>
            <a:off x="293566" y="671418"/>
            <a:ext cx="5678026" cy="954941"/>
          </a:xfrm>
        </p:spPr>
        <p:txBody>
          <a:bodyPr/>
          <a:lstStyle/>
          <a:p>
            <a:r>
              <a:rPr lang="de-DE" dirty="0"/>
              <a:t>2. WÄHLE EINE ÜBERSCHRIFT</a:t>
            </a:r>
          </a:p>
        </p:txBody>
      </p:sp>
      <p:sp>
        <p:nvSpPr>
          <p:cNvPr id="46" name="Textplatzhalter 45">
            <a:extLst>
              <a:ext uri="{FF2B5EF4-FFF2-40B4-BE49-F238E27FC236}">
                <a16:creationId xmlns:a16="http://schemas.microsoft.com/office/drawing/2014/main" id="{FFBB1D5E-72AA-6D94-8AD2-4B33FBF0A9EC}"/>
              </a:ext>
            </a:extLst>
          </p:cNvPr>
          <p:cNvSpPr>
            <a:spLocks noGrp="1"/>
          </p:cNvSpPr>
          <p:nvPr>
            <p:ph type="body" sz="quarter" idx="14"/>
          </p:nvPr>
        </p:nvSpPr>
        <p:spPr>
          <a:xfrm>
            <a:off x="293566" y="1693667"/>
            <a:ext cx="6253008" cy="659569"/>
          </a:xfrm>
        </p:spPr>
        <p:txBody>
          <a:bodyPr/>
          <a:lstStyle/>
          <a:p>
            <a:pPr>
              <a:lnSpc>
                <a:spcPct val="100000"/>
              </a:lnSpc>
            </a:pPr>
            <a:r>
              <a:rPr lang="de-DE" dirty="0"/>
              <a:t>Die Überschriften lassen sich mit </a:t>
            </a:r>
            <a:r>
              <a:rPr lang="de-DE" dirty="0" err="1"/>
              <a:t>Powerpoint</a:t>
            </a:r>
            <a:r>
              <a:rPr lang="de-DE" dirty="0"/>
              <a:t> auch </a:t>
            </a:r>
            <a:r>
              <a:rPr lang="de-DE" b="1" dirty="0"/>
              <a:t>färben</a:t>
            </a:r>
            <a:r>
              <a:rPr lang="de-DE" dirty="0"/>
              <a:t>.</a:t>
            </a:r>
            <a:br>
              <a:rPr lang="de-DE" dirty="0"/>
            </a:br>
            <a:r>
              <a:rPr lang="de-DE" dirty="0"/>
              <a:t>Dazu klickst du das zu ändernde Objekt an &gt; </a:t>
            </a:r>
            <a:r>
              <a:rPr lang="de-DE" b="1" dirty="0"/>
              <a:t>Bildformat</a:t>
            </a:r>
            <a:r>
              <a:rPr lang="de-DE" dirty="0"/>
              <a:t> &gt; </a:t>
            </a:r>
            <a:r>
              <a:rPr lang="de-DE" b="1" dirty="0"/>
              <a:t>Farbe</a:t>
            </a:r>
            <a:r>
              <a:rPr lang="de-DE" dirty="0"/>
              <a:t>.</a:t>
            </a:r>
          </a:p>
        </p:txBody>
      </p:sp>
      <p:pic>
        <p:nvPicPr>
          <p:cNvPr id="28" name="Grafik 27">
            <a:extLst>
              <a:ext uri="{FF2B5EF4-FFF2-40B4-BE49-F238E27FC236}">
                <a16:creationId xmlns:a16="http://schemas.microsoft.com/office/drawing/2014/main" id="{8681DDA0-93E1-E3C0-A2D3-C05B9BB9AE4C}"/>
              </a:ext>
            </a:extLst>
          </p:cNvPr>
          <p:cNvPicPr>
            <a:picLocks noChangeAspect="1"/>
          </p:cNvPicPr>
          <p:nvPr/>
        </p:nvPicPr>
        <p:blipFill>
          <a:blip r:embed="rId2"/>
          <a:stretch>
            <a:fillRect/>
          </a:stretch>
        </p:blipFill>
        <p:spPr>
          <a:xfrm>
            <a:off x="423084" y="4030666"/>
            <a:ext cx="1539240" cy="304800"/>
          </a:xfrm>
          <a:prstGeom prst="rect">
            <a:avLst/>
          </a:prstGeom>
        </p:spPr>
      </p:pic>
      <p:pic>
        <p:nvPicPr>
          <p:cNvPr id="31" name="Grafik 30">
            <a:extLst>
              <a:ext uri="{FF2B5EF4-FFF2-40B4-BE49-F238E27FC236}">
                <a16:creationId xmlns:a16="http://schemas.microsoft.com/office/drawing/2014/main" id="{3B31AC14-FBBE-6E79-1B4A-8F2A058B1D73}"/>
              </a:ext>
            </a:extLst>
          </p:cNvPr>
          <p:cNvPicPr>
            <a:picLocks noChangeAspect="1"/>
          </p:cNvPicPr>
          <p:nvPr/>
        </p:nvPicPr>
        <p:blipFill>
          <a:blip r:embed="rId3"/>
          <a:stretch>
            <a:fillRect/>
          </a:stretch>
        </p:blipFill>
        <p:spPr>
          <a:xfrm>
            <a:off x="2726247" y="4033002"/>
            <a:ext cx="1244600" cy="284480"/>
          </a:xfrm>
          <a:prstGeom prst="rect">
            <a:avLst/>
          </a:prstGeom>
        </p:spPr>
      </p:pic>
      <p:pic>
        <p:nvPicPr>
          <p:cNvPr id="33" name="Grafik 32">
            <a:extLst>
              <a:ext uri="{FF2B5EF4-FFF2-40B4-BE49-F238E27FC236}">
                <a16:creationId xmlns:a16="http://schemas.microsoft.com/office/drawing/2014/main" id="{BDF5CF8C-B3C6-B3A8-9662-D167029ED432}"/>
              </a:ext>
            </a:extLst>
          </p:cNvPr>
          <p:cNvPicPr>
            <a:picLocks noChangeAspect="1"/>
          </p:cNvPicPr>
          <p:nvPr/>
        </p:nvPicPr>
        <p:blipFill>
          <a:blip r:embed="rId4"/>
          <a:stretch>
            <a:fillRect/>
          </a:stretch>
        </p:blipFill>
        <p:spPr>
          <a:xfrm>
            <a:off x="4708540" y="4028252"/>
            <a:ext cx="1833880" cy="314960"/>
          </a:xfrm>
          <a:prstGeom prst="rect">
            <a:avLst/>
          </a:prstGeom>
        </p:spPr>
      </p:pic>
      <p:pic>
        <p:nvPicPr>
          <p:cNvPr id="35" name="Grafik 34">
            <a:extLst>
              <a:ext uri="{FF2B5EF4-FFF2-40B4-BE49-F238E27FC236}">
                <a16:creationId xmlns:a16="http://schemas.microsoft.com/office/drawing/2014/main" id="{D90B8021-537E-2256-A766-3027DD0A9F19}"/>
              </a:ext>
            </a:extLst>
          </p:cNvPr>
          <p:cNvPicPr>
            <a:picLocks noChangeAspect="1"/>
          </p:cNvPicPr>
          <p:nvPr/>
        </p:nvPicPr>
        <p:blipFill>
          <a:blip r:embed="rId5"/>
          <a:stretch>
            <a:fillRect/>
          </a:stretch>
        </p:blipFill>
        <p:spPr>
          <a:xfrm>
            <a:off x="423084" y="5037388"/>
            <a:ext cx="1818640" cy="294640"/>
          </a:xfrm>
          <a:prstGeom prst="rect">
            <a:avLst/>
          </a:prstGeom>
        </p:spPr>
      </p:pic>
      <p:pic>
        <p:nvPicPr>
          <p:cNvPr id="37" name="Grafik 36">
            <a:extLst>
              <a:ext uri="{FF2B5EF4-FFF2-40B4-BE49-F238E27FC236}">
                <a16:creationId xmlns:a16="http://schemas.microsoft.com/office/drawing/2014/main" id="{4C763E15-C4AB-23A9-17DC-0898742A724E}"/>
              </a:ext>
            </a:extLst>
          </p:cNvPr>
          <p:cNvPicPr>
            <a:picLocks noChangeAspect="1"/>
          </p:cNvPicPr>
          <p:nvPr/>
        </p:nvPicPr>
        <p:blipFill>
          <a:blip r:embed="rId6"/>
          <a:stretch>
            <a:fillRect/>
          </a:stretch>
        </p:blipFill>
        <p:spPr>
          <a:xfrm>
            <a:off x="2585020" y="5044360"/>
            <a:ext cx="1732280" cy="279400"/>
          </a:xfrm>
          <a:prstGeom prst="rect">
            <a:avLst/>
          </a:prstGeom>
        </p:spPr>
      </p:pic>
      <p:pic>
        <p:nvPicPr>
          <p:cNvPr id="39" name="Grafik 38">
            <a:extLst>
              <a:ext uri="{FF2B5EF4-FFF2-40B4-BE49-F238E27FC236}">
                <a16:creationId xmlns:a16="http://schemas.microsoft.com/office/drawing/2014/main" id="{A47C6A72-CFAB-8BCB-AF1F-44EC95A3B2E3}"/>
              </a:ext>
            </a:extLst>
          </p:cNvPr>
          <p:cNvPicPr>
            <a:picLocks noChangeAspect="1"/>
          </p:cNvPicPr>
          <p:nvPr/>
        </p:nvPicPr>
        <p:blipFill>
          <a:blip r:embed="rId7"/>
          <a:stretch>
            <a:fillRect/>
          </a:stretch>
        </p:blipFill>
        <p:spPr>
          <a:xfrm>
            <a:off x="4733014" y="5040543"/>
            <a:ext cx="1813560" cy="299720"/>
          </a:xfrm>
          <a:prstGeom prst="rect">
            <a:avLst/>
          </a:prstGeom>
        </p:spPr>
      </p:pic>
      <p:pic>
        <p:nvPicPr>
          <p:cNvPr id="41" name="Grafik 40">
            <a:extLst>
              <a:ext uri="{FF2B5EF4-FFF2-40B4-BE49-F238E27FC236}">
                <a16:creationId xmlns:a16="http://schemas.microsoft.com/office/drawing/2014/main" id="{4A6319BC-3558-7BB8-45C6-CA42940FF6E6}"/>
              </a:ext>
            </a:extLst>
          </p:cNvPr>
          <p:cNvPicPr>
            <a:picLocks noChangeAspect="1"/>
          </p:cNvPicPr>
          <p:nvPr/>
        </p:nvPicPr>
        <p:blipFill>
          <a:blip r:embed="rId8"/>
          <a:stretch>
            <a:fillRect/>
          </a:stretch>
        </p:blipFill>
        <p:spPr>
          <a:xfrm>
            <a:off x="423084" y="6033950"/>
            <a:ext cx="924560" cy="320040"/>
          </a:xfrm>
          <a:prstGeom prst="rect">
            <a:avLst/>
          </a:prstGeom>
        </p:spPr>
      </p:pic>
      <p:pic>
        <p:nvPicPr>
          <p:cNvPr id="43" name="Grafik 42">
            <a:extLst>
              <a:ext uri="{FF2B5EF4-FFF2-40B4-BE49-F238E27FC236}">
                <a16:creationId xmlns:a16="http://schemas.microsoft.com/office/drawing/2014/main" id="{6CDF26EF-8F7A-9F7E-D785-717B61976076}"/>
              </a:ext>
            </a:extLst>
          </p:cNvPr>
          <p:cNvPicPr>
            <a:picLocks noChangeAspect="1"/>
          </p:cNvPicPr>
          <p:nvPr/>
        </p:nvPicPr>
        <p:blipFill>
          <a:blip r:embed="rId9"/>
          <a:stretch>
            <a:fillRect/>
          </a:stretch>
        </p:blipFill>
        <p:spPr>
          <a:xfrm>
            <a:off x="2547620" y="6033950"/>
            <a:ext cx="1762760" cy="294640"/>
          </a:xfrm>
          <a:prstGeom prst="rect">
            <a:avLst/>
          </a:prstGeom>
        </p:spPr>
      </p:pic>
      <p:pic>
        <p:nvPicPr>
          <p:cNvPr id="45" name="Grafik 44">
            <a:extLst>
              <a:ext uri="{FF2B5EF4-FFF2-40B4-BE49-F238E27FC236}">
                <a16:creationId xmlns:a16="http://schemas.microsoft.com/office/drawing/2014/main" id="{49D4D7C2-E5F2-1C2E-6D5D-B851EDF5E132}"/>
              </a:ext>
            </a:extLst>
          </p:cNvPr>
          <p:cNvPicPr>
            <a:picLocks noChangeAspect="1"/>
          </p:cNvPicPr>
          <p:nvPr/>
        </p:nvPicPr>
        <p:blipFill>
          <a:blip r:embed="rId10"/>
          <a:stretch>
            <a:fillRect/>
          </a:stretch>
        </p:blipFill>
        <p:spPr>
          <a:xfrm>
            <a:off x="5270801" y="6037855"/>
            <a:ext cx="1270000" cy="274320"/>
          </a:xfrm>
          <a:prstGeom prst="rect">
            <a:avLst/>
          </a:prstGeom>
        </p:spPr>
      </p:pic>
      <p:grpSp>
        <p:nvGrpSpPr>
          <p:cNvPr id="52" name="Gruppieren 51">
            <a:extLst>
              <a:ext uri="{FF2B5EF4-FFF2-40B4-BE49-F238E27FC236}">
                <a16:creationId xmlns:a16="http://schemas.microsoft.com/office/drawing/2014/main" id="{08EF199F-2814-C013-811C-93CBAB9BB29D}"/>
              </a:ext>
            </a:extLst>
          </p:cNvPr>
          <p:cNvGrpSpPr/>
          <p:nvPr/>
        </p:nvGrpSpPr>
        <p:grpSpPr>
          <a:xfrm>
            <a:off x="423083" y="2515429"/>
            <a:ext cx="6117717" cy="723504"/>
            <a:chOff x="423083" y="2356975"/>
            <a:chExt cx="6117717" cy="723504"/>
          </a:xfrm>
        </p:grpSpPr>
        <p:grpSp>
          <p:nvGrpSpPr>
            <p:cNvPr id="51" name="Gruppieren 50">
              <a:extLst>
                <a:ext uri="{FF2B5EF4-FFF2-40B4-BE49-F238E27FC236}">
                  <a16:creationId xmlns:a16="http://schemas.microsoft.com/office/drawing/2014/main" id="{5060D66B-5995-2AB1-EBF6-C1D77B1B56FD}"/>
                </a:ext>
              </a:extLst>
            </p:cNvPr>
            <p:cNvGrpSpPr/>
            <p:nvPr/>
          </p:nvGrpSpPr>
          <p:grpSpPr>
            <a:xfrm>
              <a:off x="1553802" y="2603941"/>
              <a:ext cx="3794715" cy="234928"/>
              <a:chOff x="1008343" y="2555057"/>
              <a:chExt cx="4841313" cy="299722"/>
            </a:xfrm>
          </p:grpSpPr>
          <p:pic>
            <p:nvPicPr>
              <p:cNvPr id="47" name="Grafik 46">
                <a:extLst>
                  <a:ext uri="{FF2B5EF4-FFF2-40B4-BE49-F238E27FC236}">
                    <a16:creationId xmlns:a16="http://schemas.microsoft.com/office/drawing/2014/main" id="{6CEED018-1B34-7257-7C7A-10F711C5A59A}"/>
                  </a:ext>
                </a:extLst>
              </p:cNvPr>
              <p:cNvPicPr>
                <a:picLocks noChangeAspect="1"/>
              </p:cNvPicPr>
              <p:nvPr/>
            </p:nvPicPr>
            <p:blipFill>
              <a:blip r:embed="rId7"/>
              <a:stretch>
                <a:fillRect/>
              </a:stretch>
            </p:blipFill>
            <p:spPr>
              <a:xfrm>
                <a:off x="1008343" y="2555057"/>
                <a:ext cx="1813560" cy="299720"/>
              </a:xfrm>
              <a:prstGeom prst="rect">
                <a:avLst/>
              </a:prstGeom>
            </p:spPr>
          </p:pic>
          <p:pic>
            <p:nvPicPr>
              <p:cNvPr id="48" name="Grafik 47">
                <a:extLst>
                  <a:ext uri="{FF2B5EF4-FFF2-40B4-BE49-F238E27FC236}">
                    <a16:creationId xmlns:a16="http://schemas.microsoft.com/office/drawing/2014/main" id="{35D0217A-0278-3A5D-75C2-2EBC60259139}"/>
                  </a:ext>
                </a:extLst>
              </p:cNvPr>
              <p:cNvPicPr>
                <a:picLocks noChangeAspect="1"/>
              </p:cNvPicPr>
              <p:nvPr/>
            </p:nvPicPr>
            <p:blipFill>
              <a:blip r:embed="rId11">
                <a:duotone>
                  <a:schemeClr val="accent4">
                    <a:shade val="45000"/>
                    <a:satMod val="135000"/>
                  </a:schemeClr>
                  <a:prstClr val="white"/>
                </a:duotone>
                <a:extLst>
                  <a:ext uri="{BEBA8EAE-BF5A-486C-A8C5-ECC9F3942E4B}">
                    <a14:imgProps xmlns:a14="http://schemas.microsoft.com/office/drawing/2010/main">
                      <a14:imgLayer r:embed="rId12">
                        <a14:imgEffect>
                          <a14:colorTemperature colorTemp="4602"/>
                        </a14:imgEffect>
                        <a14:imgEffect>
                          <a14:saturation sat="80000"/>
                        </a14:imgEffect>
                      </a14:imgLayer>
                    </a14:imgProps>
                  </a:ext>
                </a:extLst>
              </a:blip>
              <a:stretch>
                <a:fillRect/>
              </a:stretch>
            </p:blipFill>
            <p:spPr>
              <a:xfrm>
                <a:off x="4036096" y="2555057"/>
                <a:ext cx="1813560" cy="299720"/>
              </a:xfrm>
              <a:prstGeom prst="rect">
                <a:avLst/>
              </a:prstGeom>
            </p:spPr>
          </p:pic>
          <p:sp>
            <p:nvSpPr>
              <p:cNvPr id="49" name="Dreieck 48">
                <a:extLst>
                  <a:ext uri="{FF2B5EF4-FFF2-40B4-BE49-F238E27FC236}">
                    <a16:creationId xmlns:a16="http://schemas.microsoft.com/office/drawing/2014/main" id="{1381F359-077A-67DC-B96E-ACD3B2E751FB}"/>
                  </a:ext>
                </a:extLst>
              </p:cNvPr>
              <p:cNvSpPr/>
              <p:nvPr/>
            </p:nvSpPr>
            <p:spPr>
              <a:xfrm rot="5400000">
                <a:off x="3286759" y="2589918"/>
                <a:ext cx="284481" cy="245242"/>
              </a:xfrm>
              <a:prstGeom prst="triangle">
                <a:avLst/>
              </a:prstGeom>
              <a:solidFill>
                <a:srgbClr val="4ECDC4"/>
              </a:solidFill>
            </p:spPr>
            <p:txBody>
              <a:bodyPr wrap="square" rtlCol="0" anchor="ctr">
                <a:spAutoFit/>
              </a:bodyPr>
              <a:lstStyle/>
              <a:p>
                <a:pPr algn="just">
                  <a:lnSpc>
                    <a:spcPts val="1200"/>
                  </a:lnSpc>
                  <a:spcAft>
                    <a:spcPts val="600"/>
                  </a:spcAft>
                  <a:tabLst>
                    <a:tab pos="2070735" algn="l"/>
                  </a:tabLst>
                </a:pPr>
                <a:endParaRPr lang="de-DE" dirty="0">
                  <a:solidFill>
                    <a:srgbClr val="00000A"/>
                  </a:solidFill>
                  <a:ea typeface="Calibri" charset="0"/>
                  <a:cs typeface="Calibri" charset="0"/>
                </a:endParaRPr>
              </a:p>
            </p:txBody>
          </p:sp>
        </p:grpSp>
        <p:sp>
          <p:nvSpPr>
            <p:cNvPr id="50" name="Abgerundetes Rechteck 49">
              <a:extLst>
                <a:ext uri="{FF2B5EF4-FFF2-40B4-BE49-F238E27FC236}">
                  <a16:creationId xmlns:a16="http://schemas.microsoft.com/office/drawing/2014/main" id="{95AF5B3E-27A4-82CD-799E-92A3F4F42CE6}"/>
                </a:ext>
              </a:extLst>
            </p:cNvPr>
            <p:cNvSpPr/>
            <p:nvPr/>
          </p:nvSpPr>
          <p:spPr>
            <a:xfrm>
              <a:off x="423083" y="2356975"/>
              <a:ext cx="6117717" cy="723504"/>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54" name="Grafik 53">
            <a:extLst>
              <a:ext uri="{FF2B5EF4-FFF2-40B4-BE49-F238E27FC236}">
                <a16:creationId xmlns:a16="http://schemas.microsoft.com/office/drawing/2014/main" id="{89E03F59-55A9-0A86-38BB-A0B04F82D5CF}"/>
              </a:ext>
            </a:extLst>
          </p:cNvPr>
          <p:cNvPicPr>
            <a:picLocks noChangeAspect="1"/>
          </p:cNvPicPr>
          <p:nvPr/>
        </p:nvPicPr>
        <p:blipFill>
          <a:blip r:embed="rId13"/>
          <a:stretch>
            <a:fillRect/>
          </a:stretch>
        </p:blipFill>
        <p:spPr>
          <a:xfrm>
            <a:off x="423083" y="6913672"/>
            <a:ext cx="1336040" cy="447040"/>
          </a:xfrm>
          <a:prstGeom prst="rect">
            <a:avLst/>
          </a:prstGeom>
        </p:spPr>
      </p:pic>
      <p:pic>
        <p:nvPicPr>
          <p:cNvPr id="56" name="Grafik 55">
            <a:extLst>
              <a:ext uri="{FF2B5EF4-FFF2-40B4-BE49-F238E27FC236}">
                <a16:creationId xmlns:a16="http://schemas.microsoft.com/office/drawing/2014/main" id="{1767C500-CD09-2B50-F15D-93A96EA06D1C}"/>
              </a:ext>
            </a:extLst>
          </p:cNvPr>
          <p:cNvPicPr>
            <a:picLocks noChangeAspect="1"/>
          </p:cNvPicPr>
          <p:nvPr/>
        </p:nvPicPr>
        <p:blipFill>
          <a:blip r:embed="rId14"/>
          <a:stretch>
            <a:fillRect/>
          </a:stretch>
        </p:blipFill>
        <p:spPr>
          <a:xfrm>
            <a:off x="5286040" y="6996436"/>
            <a:ext cx="1254760" cy="381000"/>
          </a:xfrm>
          <a:prstGeom prst="rect">
            <a:avLst/>
          </a:prstGeom>
        </p:spPr>
      </p:pic>
      <p:pic>
        <p:nvPicPr>
          <p:cNvPr id="58" name="Grafik 57">
            <a:extLst>
              <a:ext uri="{FF2B5EF4-FFF2-40B4-BE49-F238E27FC236}">
                <a16:creationId xmlns:a16="http://schemas.microsoft.com/office/drawing/2014/main" id="{9C0632BF-304A-C413-166B-27F94116170F}"/>
              </a:ext>
            </a:extLst>
          </p:cNvPr>
          <p:cNvPicPr>
            <a:picLocks noChangeAspect="1"/>
          </p:cNvPicPr>
          <p:nvPr/>
        </p:nvPicPr>
        <p:blipFill>
          <a:blip r:embed="rId15"/>
          <a:stretch>
            <a:fillRect/>
          </a:stretch>
        </p:blipFill>
        <p:spPr>
          <a:xfrm>
            <a:off x="2498961" y="7055912"/>
            <a:ext cx="1965960" cy="304800"/>
          </a:xfrm>
          <a:prstGeom prst="rect">
            <a:avLst/>
          </a:prstGeom>
        </p:spPr>
      </p:pic>
      <p:pic>
        <p:nvPicPr>
          <p:cNvPr id="60" name="Grafik 59">
            <a:extLst>
              <a:ext uri="{FF2B5EF4-FFF2-40B4-BE49-F238E27FC236}">
                <a16:creationId xmlns:a16="http://schemas.microsoft.com/office/drawing/2014/main" id="{94292C0A-8F15-9F8A-0A06-42C9DEDF3818}"/>
              </a:ext>
            </a:extLst>
          </p:cNvPr>
          <p:cNvPicPr>
            <a:picLocks noChangeAspect="1"/>
          </p:cNvPicPr>
          <p:nvPr/>
        </p:nvPicPr>
        <p:blipFill>
          <a:blip r:embed="rId16"/>
          <a:stretch>
            <a:fillRect/>
          </a:stretch>
        </p:blipFill>
        <p:spPr>
          <a:xfrm>
            <a:off x="423083" y="8072633"/>
            <a:ext cx="1071880" cy="279400"/>
          </a:xfrm>
          <a:prstGeom prst="rect">
            <a:avLst/>
          </a:prstGeom>
        </p:spPr>
      </p:pic>
      <p:pic>
        <p:nvPicPr>
          <p:cNvPr id="62" name="Grafik 61">
            <a:extLst>
              <a:ext uri="{FF2B5EF4-FFF2-40B4-BE49-F238E27FC236}">
                <a16:creationId xmlns:a16="http://schemas.microsoft.com/office/drawing/2014/main" id="{52E9A67C-CC78-6082-E4C0-143C9F9C0418}"/>
              </a:ext>
            </a:extLst>
          </p:cNvPr>
          <p:cNvPicPr>
            <a:picLocks noChangeAspect="1"/>
          </p:cNvPicPr>
          <p:nvPr/>
        </p:nvPicPr>
        <p:blipFill>
          <a:blip r:embed="rId17"/>
          <a:stretch>
            <a:fillRect/>
          </a:stretch>
        </p:blipFill>
        <p:spPr>
          <a:xfrm>
            <a:off x="3372150" y="7793233"/>
            <a:ext cx="3168650" cy="838200"/>
          </a:xfrm>
          <a:prstGeom prst="rect">
            <a:avLst/>
          </a:prstGeom>
        </p:spPr>
      </p:pic>
    </p:spTree>
    <p:extLst>
      <p:ext uri="{BB962C8B-B14F-4D97-AF65-F5344CB8AC3E}">
        <p14:creationId xmlns:p14="http://schemas.microsoft.com/office/powerpoint/2010/main" val="163760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EC431-35B0-2AC9-9855-A537488042A0}"/>
              </a:ext>
            </a:extLst>
          </p:cNvPr>
          <p:cNvSpPr>
            <a:spLocks noGrp="1"/>
          </p:cNvSpPr>
          <p:nvPr>
            <p:ph type="title"/>
          </p:nvPr>
        </p:nvSpPr>
        <p:spPr/>
        <p:txBody>
          <a:bodyPr/>
          <a:lstStyle/>
          <a:p>
            <a:r>
              <a:rPr lang="de-DE" dirty="0"/>
              <a:t>3. WÄHLE EIN ICON</a:t>
            </a:r>
          </a:p>
        </p:txBody>
      </p:sp>
      <p:sp>
        <p:nvSpPr>
          <p:cNvPr id="4" name="Textfeld 3">
            <a:extLst>
              <a:ext uri="{FF2B5EF4-FFF2-40B4-BE49-F238E27FC236}">
                <a16:creationId xmlns:a16="http://schemas.microsoft.com/office/drawing/2014/main" id="{EFD14CE3-D57A-AB88-F431-BEFFE0756454}"/>
              </a:ext>
            </a:extLst>
          </p:cNvPr>
          <p:cNvSpPr txBox="1"/>
          <p:nvPr/>
        </p:nvSpPr>
        <p:spPr>
          <a:xfrm>
            <a:off x="471488" y="2934093"/>
            <a:ext cx="1257300" cy="338554"/>
          </a:xfrm>
          <a:prstGeom prst="rect">
            <a:avLst/>
          </a:prstGeom>
          <a:noFill/>
        </p:spPr>
        <p:txBody>
          <a:bodyPr wrap="square" rtlCol="0">
            <a:spAutoFit/>
          </a:bodyPr>
          <a:lstStyle/>
          <a:p>
            <a:pPr algn="ctr"/>
            <a:r>
              <a:rPr lang="de-DE" sz="1600" dirty="0"/>
              <a:t>Fußball</a:t>
            </a:r>
          </a:p>
        </p:txBody>
      </p:sp>
      <p:sp>
        <p:nvSpPr>
          <p:cNvPr id="5" name="Textfeld 4">
            <a:extLst>
              <a:ext uri="{FF2B5EF4-FFF2-40B4-BE49-F238E27FC236}">
                <a16:creationId xmlns:a16="http://schemas.microsoft.com/office/drawing/2014/main" id="{A6F4CFAE-3508-7E32-6AFB-C1DDFD661537}"/>
              </a:ext>
            </a:extLst>
          </p:cNvPr>
          <p:cNvSpPr txBox="1"/>
          <p:nvPr/>
        </p:nvSpPr>
        <p:spPr>
          <a:xfrm>
            <a:off x="471488" y="7048651"/>
            <a:ext cx="1257300" cy="338554"/>
          </a:xfrm>
          <a:prstGeom prst="rect">
            <a:avLst/>
          </a:prstGeom>
          <a:noFill/>
        </p:spPr>
        <p:txBody>
          <a:bodyPr wrap="square" rtlCol="0">
            <a:spAutoFit/>
          </a:bodyPr>
          <a:lstStyle/>
          <a:p>
            <a:pPr algn="ctr"/>
            <a:r>
              <a:rPr lang="de-DE" sz="1600" dirty="0"/>
              <a:t>Kraftsport</a:t>
            </a:r>
          </a:p>
        </p:txBody>
      </p:sp>
      <p:sp>
        <p:nvSpPr>
          <p:cNvPr id="6" name="Textfeld 5">
            <a:extLst>
              <a:ext uri="{FF2B5EF4-FFF2-40B4-BE49-F238E27FC236}">
                <a16:creationId xmlns:a16="http://schemas.microsoft.com/office/drawing/2014/main" id="{7EC786C4-AA77-4214-765C-7F8B1254A667}"/>
              </a:ext>
            </a:extLst>
          </p:cNvPr>
          <p:cNvSpPr txBox="1"/>
          <p:nvPr/>
        </p:nvSpPr>
        <p:spPr>
          <a:xfrm>
            <a:off x="2034012" y="2934093"/>
            <a:ext cx="1257300" cy="338554"/>
          </a:xfrm>
          <a:prstGeom prst="rect">
            <a:avLst/>
          </a:prstGeom>
          <a:noFill/>
        </p:spPr>
        <p:txBody>
          <a:bodyPr wrap="square" rtlCol="0">
            <a:spAutoFit/>
          </a:bodyPr>
          <a:lstStyle/>
          <a:p>
            <a:pPr algn="ctr"/>
            <a:r>
              <a:rPr lang="de-DE" sz="1600" dirty="0"/>
              <a:t>Volleyball</a:t>
            </a:r>
          </a:p>
        </p:txBody>
      </p:sp>
      <p:sp>
        <p:nvSpPr>
          <p:cNvPr id="7" name="Textfeld 6">
            <a:extLst>
              <a:ext uri="{FF2B5EF4-FFF2-40B4-BE49-F238E27FC236}">
                <a16:creationId xmlns:a16="http://schemas.microsoft.com/office/drawing/2014/main" id="{BFCFC82B-2EB3-38CE-16DF-7DBF776D527A}"/>
              </a:ext>
            </a:extLst>
          </p:cNvPr>
          <p:cNvSpPr txBox="1"/>
          <p:nvPr/>
        </p:nvSpPr>
        <p:spPr>
          <a:xfrm>
            <a:off x="3596537" y="2934093"/>
            <a:ext cx="1257300" cy="338554"/>
          </a:xfrm>
          <a:prstGeom prst="rect">
            <a:avLst/>
          </a:prstGeom>
          <a:noFill/>
        </p:spPr>
        <p:txBody>
          <a:bodyPr wrap="square" rtlCol="0">
            <a:spAutoFit/>
          </a:bodyPr>
          <a:lstStyle/>
          <a:p>
            <a:pPr algn="ctr"/>
            <a:r>
              <a:rPr lang="de-DE" sz="1600" dirty="0"/>
              <a:t>Basketball</a:t>
            </a:r>
          </a:p>
        </p:txBody>
      </p:sp>
      <p:sp>
        <p:nvSpPr>
          <p:cNvPr id="8" name="Textfeld 7">
            <a:extLst>
              <a:ext uri="{FF2B5EF4-FFF2-40B4-BE49-F238E27FC236}">
                <a16:creationId xmlns:a16="http://schemas.microsoft.com/office/drawing/2014/main" id="{E74BAE3F-1B32-B856-8656-54B55CB15785}"/>
              </a:ext>
            </a:extLst>
          </p:cNvPr>
          <p:cNvSpPr txBox="1"/>
          <p:nvPr/>
        </p:nvSpPr>
        <p:spPr>
          <a:xfrm>
            <a:off x="5164299" y="2934093"/>
            <a:ext cx="1257300" cy="584775"/>
          </a:xfrm>
          <a:prstGeom prst="rect">
            <a:avLst/>
          </a:prstGeom>
          <a:noFill/>
        </p:spPr>
        <p:txBody>
          <a:bodyPr wrap="square" rtlCol="0">
            <a:spAutoFit/>
          </a:bodyPr>
          <a:lstStyle/>
          <a:p>
            <a:pPr algn="ctr"/>
            <a:r>
              <a:rPr lang="de-DE" sz="1600" dirty="0"/>
              <a:t>Badminton</a:t>
            </a:r>
          </a:p>
          <a:p>
            <a:pPr algn="ctr"/>
            <a:endParaRPr lang="de-DE" sz="1600" dirty="0"/>
          </a:p>
        </p:txBody>
      </p:sp>
      <p:sp>
        <p:nvSpPr>
          <p:cNvPr id="9" name="Textfeld 8">
            <a:extLst>
              <a:ext uri="{FF2B5EF4-FFF2-40B4-BE49-F238E27FC236}">
                <a16:creationId xmlns:a16="http://schemas.microsoft.com/office/drawing/2014/main" id="{C5E45A32-5526-452E-89FD-218A6E4F0CBA}"/>
              </a:ext>
            </a:extLst>
          </p:cNvPr>
          <p:cNvSpPr txBox="1"/>
          <p:nvPr/>
        </p:nvSpPr>
        <p:spPr>
          <a:xfrm>
            <a:off x="2028425" y="7048651"/>
            <a:ext cx="1257300" cy="338554"/>
          </a:xfrm>
          <a:prstGeom prst="rect">
            <a:avLst/>
          </a:prstGeom>
          <a:noFill/>
        </p:spPr>
        <p:txBody>
          <a:bodyPr wrap="square" rtlCol="0">
            <a:spAutoFit/>
          </a:bodyPr>
          <a:lstStyle/>
          <a:p>
            <a:pPr algn="ctr"/>
            <a:r>
              <a:rPr lang="de-DE" sz="1600" dirty="0"/>
              <a:t>Karate</a:t>
            </a:r>
          </a:p>
        </p:txBody>
      </p:sp>
      <p:sp>
        <p:nvSpPr>
          <p:cNvPr id="10" name="Textfeld 9">
            <a:extLst>
              <a:ext uri="{FF2B5EF4-FFF2-40B4-BE49-F238E27FC236}">
                <a16:creationId xmlns:a16="http://schemas.microsoft.com/office/drawing/2014/main" id="{D88D2C21-AFCF-DF69-4335-214C9A5CB970}"/>
              </a:ext>
            </a:extLst>
          </p:cNvPr>
          <p:cNvSpPr txBox="1"/>
          <p:nvPr/>
        </p:nvSpPr>
        <p:spPr>
          <a:xfrm>
            <a:off x="3596537" y="7048651"/>
            <a:ext cx="1257300" cy="338554"/>
          </a:xfrm>
          <a:prstGeom prst="rect">
            <a:avLst/>
          </a:prstGeom>
          <a:noFill/>
        </p:spPr>
        <p:txBody>
          <a:bodyPr wrap="square" rtlCol="0">
            <a:spAutoFit/>
          </a:bodyPr>
          <a:lstStyle/>
          <a:p>
            <a:pPr algn="ctr"/>
            <a:r>
              <a:rPr lang="de-DE" sz="1600" dirty="0"/>
              <a:t>Turnen</a:t>
            </a:r>
          </a:p>
        </p:txBody>
      </p:sp>
      <p:sp>
        <p:nvSpPr>
          <p:cNvPr id="11" name="Textfeld 10">
            <a:extLst>
              <a:ext uri="{FF2B5EF4-FFF2-40B4-BE49-F238E27FC236}">
                <a16:creationId xmlns:a16="http://schemas.microsoft.com/office/drawing/2014/main" id="{33A5C249-064E-194D-BC2C-0449875DCA6F}"/>
              </a:ext>
            </a:extLst>
          </p:cNvPr>
          <p:cNvSpPr txBox="1"/>
          <p:nvPr/>
        </p:nvSpPr>
        <p:spPr>
          <a:xfrm>
            <a:off x="5129212" y="7048651"/>
            <a:ext cx="1257300" cy="338554"/>
          </a:xfrm>
          <a:prstGeom prst="rect">
            <a:avLst/>
          </a:prstGeom>
          <a:noFill/>
        </p:spPr>
        <p:txBody>
          <a:bodyPr wrap="square" rtlCol="0">
            <a:spAutoFit/>
          </a:bodyPr>
          <a:lstStyle/>
          <a:p>
            <a:pPr algn="ctr"/>
            <a:r>
              <a:rPr lang="de-DE" sz="1600" dirty="0"/>
              <a:t>Tanz</a:t>
            </a:r>
          </a:p>
        </p:txBody>
      </p:sp>
      <p:sp>
        <p:nvSpPr>
          <p:cNvPr id="12" name="Oval 11">
            <a:extLst>
              <a:ext uri="{FF2B5EF4-FFF2-40B4-BE49-F238E27FC236}">
                <a16:creationId xmlns:a16="http://schemas.microsoft.com/office/drawing/2014/main" id="{ADFE828E-77AE-FA30-1412-F9E268F7B308}"/>
              </a:ext>
            </a:extLst>
          </p:cNvPr>
          <p:cNvSpPr/>
          <p:nvPr/>
        </p:nvSpPr>
        <p:spPr>
          <a:xfrm>
            <a:off x="565984" y="174484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D75E0409-A259-A5CC-0701-B9642D9A183F}"/>
              </a:ext>
            </a:extLst>
          </p:cNvPr>
          <p:cNvSpPr/>
          <p:nvPr/>
        </p:nvSpPr>
        <p:spPr>
          <a:xfrm>
            <a:off x="2122922" y="174484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B5335431-66B2-8361-78E0-551D8BE8A7BD}"/>
              </a:ext>
            </a:extLst>
          </p:cNvPr>
          <p:cNvSpPr/>
          <p:nvPr/>
        </p:nvSpPr>
        <p:spPr>
          <a:xfrm>
            <a:off x="3691034" y="174484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C5D5CB6B-7C0A-F731-C945-DA8A60AA69F3}"/>
              </a:ext>
            </a:extLst>
          </p:cNvPr>
          <p:cNvSpPr/>
          <p:nvPr/>
        </p:nvSpPr>
        <p:spPr>
          <a:xfrm>
            <a:off x="5258796" y="174484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1450C3BC-A2D5-9AD4-E6D8-D78494994F3E}"/>
              </a:ext>
            </a:extLst>
          </p:cNvPr>
          <p:cNvSpPr/>
          <p:nvPr/>
        </p:nvSpPr>
        <p:spPr>
          <a:xfrm>
            <a:off x="565984" y="380109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id="{EF5B3F93-C20F-55CF-3ABE-E16AFDDFDA15}"/>
              </a:ext>
            </a:extLst>
          </p:cNvPr>
          <p:cNvSpPr/>
          <p:nvPr/>
        </p:nvSpPr>
        <p:spPr>
          <a:xfrm>
            <a:off x="2122922" y="380109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67C0027E-E007-5DED-9AA1-D51F172142B3}"/>
              </a:ext>
            </a:extLst>
          </p:cNvPr>
          <p:cNvSpPr/>
          <p:nvPr/>
        </p:nvSpPr>
        <p:spPr>
          <a:xfrm>
            <a:off x="3691034" y="380109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Oval 18">
            <a:extLst>
              <a:ext uri="{FF2B5EF4-FFF2-40B4-BE49-F238E27FC236}">
                <a16:creationId xmlns:a16="http://schemas.microsoft.com/office/drawing/2014/main" id="{2DD9B338-CE31-B656-BC3C-FF05EDF48BBE}"/>
              </a:ext>
            </a:extLst>
          </p:cNvPr>
          <p:cNvSpPr/>
          <p:nvPr/>
        </p:nvSpPr>
        <p:spPr>
          <a:xfrm>
            <a:off x="5258796" y="380109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4DC8C1A6-63DD-EC56-5D1E-0A95D9DFDACB}"/>
              </a:ext>
            </a:extLst>
          </p:cNvPr>
          <p:cNvSpPr txBox="1"/>
          <p:nvPr/>
        </p:nvSpPr>
        <p:spPr>
          <a:xfrm>
            <a:off x="471488" y="4992401"/>
            <a:ext cx="1257300" cy="338554"/>
          </a:xfrm>
          <a:prstGeom prst="rect">
            <a:avLst/>
          </a:prstGeom>
          <a:noFill/>
        </p:spPr>
        <p:txBody>
          <a:bodyPr wrap="square" rtlCol="0">
            <a:spAutoFit/>
          </a:bodyPr>
          <a:lstStyle/>
          <a:p>
            <a:pPr algn="ctr"/>
            <a:r>
              <a:rPr lang="de-DE" sz="1600" dirty="0"/>
              <a:t>Tischtennis</a:t>
            </a:r>
          </a:p>
        </p:txBody>
      </p:sp>
      <p:sp>
        <p:nvSpPr>
          <p:cNvPr id="21" name="Textfeld 20">
            <a:extLst>
              <a:ext uri="{FF2B5EF4-FFF2-40B4-BE49-F238E27FC236}">
                <a16:creationId xmlns:a16="http://schemas.microsoft.com/office/drawing/2014/main" id="{1CB91FE7-1C61-00BE-2989-E20E9FD92C69}"/>
              </a:ext>
            </a:extLst>
          </p:cNvPr>
          <p:cNvSpPr txBox="1"/>
          <p:nvPr/>
        </p:nvSpPr>
        <p:spPr>
          <a:xfrm>
            <a:off x="2028425" y="4992401"/>
            <a:ext cx="1257300" cy="338554"/>
          </a:xfrm>
          <a:prstGeom prst="rect">
            <a:avLst/>
          </a:prstGeom>
          <a:noFill/>
        </p:spPr>
        <p:txBody>
          <a:bodyPr wrap="square" rtlCol="0">
            <a:spAutoFit/>
          </a:bodyPr>
          <a:lstStyle/>
          <a:p>
            <a:pPr algn="ctr"/>
            <a:r>
              <a:rPr lang="de-DE" sz="1600" dirty="0"/>
              <a:t>Tennis</a:t>
            </a:r>
          </a:p>
        </p:txBody>
      </p:sp>
      <p:sp>
        <p:nvSpPr>
          <p:cNvPr id="22" name="Textfeld 21">
            <a:extLst>
              <a:ext uri="{FF2B5EF4-FFF2-40B4-BE49-F238E27FC236}">
                <a16:creationId xmlns:a16="http://schemas.microsoft.com/office/drawing/2014/main" id="{F0784F4D-1F44-B2C6-D27F-A8FFA8797137}"/>
              </a:ext>
            </a:extLst>
          </p:cNvPr>
          <p:cNvSpPr txBox="1"/>
          <p:nvPr/>
        </p:nvSpPr>
        <p:spPr>
          <a:xfrm>
            <a:off x="3596537" y="4992401"/>
            <a:ext cx="1257300" cy="338554"/>
          </a:xfrm>
          <a:prstGeom prst="rect">
            <a:avLst/>
          </a:prstGeom>
          <a:noFill/>
        </p:spPr>
        <p:txBody>
          <a:bodyPr wrap="square" rtlCol="0">
            <a:spAutoFit/>
          </a:bodyPr>
          <a:lstStyle/>
          <a:p>
            <a:pPr algn="ctr"/>
            <a:r>
              <a:rPr lang="de-DE" sz="1600" dirty="0"/>
              <a:t>Schwimmen</a:t>
            </a:r>
          </a:p>
        </p:txBody>
      </p:sp>
      <p:sp>
        <p:nvSpPr>
          <p:cNvPr id="23" name="Textfeld 22">
            <a:extLst>
              <a:ext uri="{FF2B5EF4-FFF2-40B4-BE49-F238E27FC236}">
                <a16:creationId xmlns:a16="http://schemas.microsoft.com/office/drawing/2014/main" id="{591F556C-F496-E6B2-EB1F-71F59012047E}"/>
              </a:ext>
            </a:extLst>
          </p:cNvPr>
          <p:cNvSpPr txBox="1"/>
          <p:nvPr/>
        </p:nvSpPr>
        <p:spPr>
          <a:xfrm>
            <a:off x="5129212" y="4992401"/>
            <a:ext cx="1257300" cy="830997"/>
          </a:xfrm>
          <a:prstGeom prst="rect">
            <a:avLst/>
          </a:prstGeom>
          <a:noFill/>
        </p:spPr>
        <p:txBody>
          <a:bodyPr wrap="square" rtlCol="0">
            <a:spAutoFit/>
          </a:bodyPr>
          <a:lstStyle/>
          <a:p>
            <a:pPr algn="ctr"/>
            <a:r>
              <a:rPr lang="de-DE" sz="1600" dirty="0"/>
              <a:t>Leicht-athletik</a:t>
            </a:r>
          </a:p>
          <a:p>
            <a:pPr algn="ctr"/>
            <a:endParaRPr lang="de-DE" sz="1600" dirty="0"/>
          </a:p>
        </p:txBody>
      </p:sp>
      <p:sp>
        <p:nvSpPr>
          <p:cNvPr id="24" name="Oval 23">
            <a:extLst>
              <a:ext uri="{FF2B5EF4-FFF2-40B4-BE49-F238E27FC236}">
                <a16:creationId xmlns:a16="http://schemas.microsoft.com/office/drawing/2014/main" id="{2B4D47A8-46AF-D1FB-95F2-34F77CABEA79}"/>
              </a:ext>
            </a:extLst>
          </p:cNvPr>
          <p:cNvSpPr/>
          <p:nvPr/>
        </p:nvSpPr>
        <p:spPr>
          <a:xfrm>
            <a:off x="565984" y="585734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97E81A47-3A16-AA67-FF61-CBB9BFBBB6B9}"/>
              </a:ext>
            </a:extLst>
          </p:cNvPr>
          <p:cNvSpPr/>
          <p:nvPr/>
        </p:nvSpPr>
        <p:spPr>
          <a:xfrm>
            <a:off x="2122922" y="585734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7E16F22D-6A10-D638-F198-9916C719170B}"/>
              </a:ext>
            </a:extLst>
          </p:cNvPr>
          <p:cNvSpPr/>
          <p:nvPr/>
        </p:nvSpPr>
        <p:spPr>
          <a:xfrm>
            <a:off x="3691034" y="585734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26">
            <a:extLst>
              <a:ext uri="{FF2B5EF4-FFF2-40B4-BE49-F238E27FC236}">
                <a16:creationId xmlns:a16="http://schemas.microsoft.com/office/drawing/2014/main" id="{9115708B-A3EC-C9CC-FFFC-097AA86D9F18}"/>
              </a:ext>
            </a:extLst>
          </p:cNvPr>
          <p:cNvSpPr/>
          <p:nvPr/>
        </p:nvSpPr>
        <p:spPr>
          <a:xfrm>
            <a:off x="5258796" y="585734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34CBFDA7-8C1F-18A7-1523-1A2B98EA7631}"/>
              </a:ext>
            </a:extLst>
          </p:cNvPr>
          <p:cNvSpPr txBox="1"/>
          <p:nvPr/>
        </p:nvSpPr>
        <p:spPr>
          <a:xfrm>
            <a:off x="471488" y="9104901"/>
            <a:ext cx="1257300" cy="338554"/>
          </a:xfrm>
          <a:prstGeom prst="rect">
            <a:avLst/>
          </a:prstGeom>
          <a:noFill/>
        </p:spPr>
        <p:txBody>
          <a:bodyPr wrap="square" rtlCol="0">
            <a:spAutoFit/>
          </a:bodyPr>
          <a:lstStyle/>
          <a:p>
            <a:pPr algn="ctr"/>
            <a:r>
              <a:rPr lang="de-DE" sz="1600" dirty="0"/>
              <a:t>Medaille</a:t>
            </a:r>
          </a:p>
        </p:txBody>
      </p:sp>
      <p:sp>
        <p:nvSpPr>
          <p:cNvPr id="29" name="Textfeld 28">
            <a:extLst>
              <a:ext uri="{FF2B5EF4-FFF2-40B4-BE49-F238E27FC236}">
                <a16:creationId xmlns:a16="http://schemas.microsoft.com/office/drawing/2014/main" id="{503EF705-5023-9BC9-2358-8ADCD7FEC9CF}"/>
              </a:ext>
            </a:extLst>
          </p:cNvPr>
          <p:cNvSpPr txBox="1"/>
          <p:nvPr/>
        </p:nvSpPr>
        <p:spPr>
          <a:xfrm>
            <a:off x="2028425" y="9104901"/>
            <a:ext cx="1257300" cy="338554"/>
          </a:xfrm>
          <a:prstGeom prst="rect">
            <a:avLst/>
          </a:prstGeom>
          <a:noFill/>
        </p:spPr>
        <p:txBody>
          <a:bodyPr wrap="square" rtlCol="0">
            <a:spAutoFit/>
          </a:bodyPr>
          <a:lstStyle/>
          <a:p>
            <a:pPr algn="ctr"/>
            <a:r>
              <a:rPr lang="de-DE" sz="1600" dirty="0"/>
              <a:t>Pokal</a:t>
            </a:r>
          </a:p>
        </p:txBody>
      </p:sp>
      <p:sp>
        <p:nvSpPr>
          <p:cNvPr id="30" name="Textfeld 29">
            <a:extLst>
              <a:ext uri="{FF2B5EF4-FFF2-40B4-BE49-F238E27FC236}">
                <a16:creationId xmlns:a16="http://schemas.microsoft.com/office/drawing/2014/main" id="{3A82211A-5895-433A-D162-DB625DE28D00}"/>
              </a:ext>
            </a:extLst>
          </p:cNvPr>
          <p:cNvSpPr txBox="1"/>
          <p:nvPr/>
        </p:nvSpPr>
        <p:spPr>
          <a:xfrm>
            <a:off x="3596537" y="9104901"/>
            <a:ext cx="1257300" cy="338554"/>
          </a:xfrm>
          <a:prstGeom prst="rect">
            <a:avLst/>
          </a:prstGeom>
          <a:noFill/>
        </p:spPr>
        <p:txBody>
          <a:bodyPr wrap="square" rtlCol="0">
            <a:spAutoFit/>
          </a:bodyPr>
          <a:lstStyle/>
          <a:p>
            <a:pPr algn="ctr"/>
            <a:r>
              <a:rPr lang="de-DE" sz="1600" dirty="0"/>
              <a:t>Feuerwerk</a:t>
            </a:r>
          </a:p>
        </p:txBody>
      </p:sp>
      <p:sp>
        <p:nvSpPr>
          <p:cNvPr id="31" name="Textfeld 30">
            <a:extLst>
              <a:ext uri="{FF2B5EF4-FFF2-40B4-BE49-F238E27FC236}">
                <a16:creationId xmlns:a16="http://schemas.microsoft.com/office/drawing/2014/main" id="{76166CA5-3CDF-4860-3A2B-B2A0CBFC338B}"/>
              </a:ext>
            </a:extLst>
          </p:cNvPr>
          <p:cNvSpPr txBox="1"/>
          <p:nvPr/>
        </p:nvSpPr>
        <p:spPr>
          <a:xfrm>
            <a:off x="5129212" y="9104901"/>
            <a:ext cx="1257300" cy="338554"/>
          </a:xfrm>
          <a:prstGeom prst="rect">
            <a:avLst/>
          </a:prstGeom>
          <a:noFill/>
        </p:spPr>
        <p:txBody>
          <a:bodyPr wrap="square" rtlCol="0">
            <a:spAutoFit/>
          </a:bodyPr>
          <a:lstStyle/>
          <a:p>
            <a:pPr algn="ctr"/>
            <a:r>
              <a:rPr lang="de-DE" sz="1600" dirty="0"/>
              <a:t>Luftballons</a:t>
            </a:r>
          </a:p>
        </p:txBody>
      </p:sp>
      <p:sp>
        <p:nvSpPr>
          <p:cNvPr id="32" name="Oval 31">
            <a:extLst>
              <a:ext uri="{FF2B5EF4-FFF2-40B4-BE49-F238E27FC236}">
                <a16:creationId xmlns:a16="http://schemas.microsoft.com/office/drawing/2014/main" id="{0BE2DB4A-2363-B67E-49F1-31441A56A412}"/>
              </a:ext>
            </a:extLst>
          </p:cNvPr>
          <p:cNvSpPr/>
          <p:nvPr/>
        </p:nvSpPr>
        <p:spPr>
          <a:xfrm>
            <a:off x="565984" y="791359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Oval 32">
            <a:extLst>
              <a:ext uri="{FF2B5EF4-FFF2-40B4-BE49-F238E27FC236}">
                <a16:creationId xmlns:a16="http://schemas.microsoft.com/office/drawing/2014/main" id="{2C142A5A-C78B-5E80-C415-8AC5B164C1A9}"/>
              </a:ext>
            </a:extLst>
          </p:cNvPr>
          <p:cNvSpPr/>
          <p:nvPr/>
        </p:nvSpPr>
        <p:spPr>
          <a:xfrm>
            <a:off x="2122922" y="791359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Oval 33">
            <a:extLst>
              <a:ext uri="{FF2B5EF4-FFF2-40B4-BE49-F238E27FC236}">
                <a16:creationId xmlns:a16="http://schemas.microsoft.com/office/drawing/2014/main" id="{D3C0E9C0-422E-8F92-D534-7ED44E8BD87C}"/>
              </a:ext>
            </a:extLst>
          </p:cNvPr>
          <p:cNvSpPr/>
          <p:nvPr/>
        </p:nvSpPr>
        <p:spPr>
          <a:xfrm>
            <a:off x="3691034" y="791359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Oval 34">
            <a:extLst>
              <a:ext uri="{FF2B5EF4-FFF2-40B4-BE49-F238E27FC236}">
                <a16:creationId xmlns:a16="http://schemas.microsoft.com/office/drawing/2014/main" id="{A7AEA52A-63F3-1DE7-007A-080E4FC9014C}"/>
              </a:ext>
            </a:extLst>
          </p:cNvPr>
          <p:cNvSpPr/>
          <p:nvPr/>
        </p:nvSpPr>
        <p:spPr>
          <a:xfrm>
            <a:off x="5258796" y="7913597"/>
            <a:ext cx="1068305" cy="1068305"/>
          </a:xfrm>
          <a:prstGeom prst="ellipse">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Grafik 36" descr="Schwimmen mit einfarbiger Füllung">
            <a:extLst>
              <a:ext uri="{FF2B5EF4-FFF2-40B4-BE49-F238E27FC236}">
                <a16:creationId xmlns:a16="http://schemas.microsoft.com/office/drawing/2014/main" id="{60B1E988-F6D8-7AAF-9BDB-F1ACE88248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67986" y="3878049"/>
            <a:ext cx="914400" cy="914400"/>
          </a:xfrm>
          <a:prstGeom prst="rect">
            <a:avLst/>
          </a:prstGeom>
        </p:spPr>
      </p:pic>
      <p:pic>
        <p:nvPicPr>
          <p:cNvPr id="38" name="Grafik 37" descr="Volleyball mit einfarbiger Füllung">
            <a:extLst>
              <a:ext uri="{FF2B5EF4-FFF2-40B4-BE49-F238E27FC236}">
                <a16:creationId xmlns:a16="http://schemas.microsoft.com/office/drawing/2014/main" id="{53EF64F8-4E89-D8C3-0ECC-FA9FE89507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9874" y="1816871"/>
            <a:ext cx="914400" cy="914400"/>
          </a:xfrm>
          <a:prstGeom prst="rect">
            <a:avLst/>
          </a:prstGeom>
        </p:spPr>
      </p:pic>
      <p:pic>
        <p:nvPicPr>
          <p:cNvPr id="39" name="Grafik 38" descr="Fußball mit einfarbiger Füllung">
            <a:extLst>
              <a:ext uri="{FF2B5EF4-FFF2-40B4-BE49-F238E27FC236}">
                <a16:creationId xmlns:a16="http://schemas.microsoft.com/office/drawing/2014/main" id="{2C943E0E-8008-4700-C857-DCE6BEDE26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2936" y="1816871"/>
            <a:ext cx="914400" cy="914400"/>
          </a:xfrm>
          <a:prstGeom prst="rect">
            <a:avLst/>
          </a:prstGeom>
        </p:spPr>
      </p:pic>
      <p:pic>
        <p:nvPicPr>
          <p:cNvPr id="40" name="Grafik 39" descr="Basketball mit einfarbiger Füllung">
            <a:extLst>
              <a:ext uri="{FF2B5EF4-FFF2-40B4-BE49-F238E27FC236}">
                <a16:creationId xmlns:a16="http://schemas.microsoft.com/office/drawing/2014/main" id="{C17C0C19-6CA9-DED8-35BA-BCBA7AF71D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67986" y="1816871"/>
            <a:ext cx="914400" cy="914400"/>
          </a:xfrm>
          <a:prstGeom prst="rect">
            <a:avLst/>
          </a:prstGeom>
        </p:spPr>
      </p:pic>
      <p:pic>
        <p:nvPicPr>
          <p:cNvPr id="41" name="Grafik 40" descr="Badminton mit einfarbiger Füllung">
            <a:extLst>
              <a:ext uri="{FF2B5EF4-FFF2-40B4-BE49-F238E27FC236}">
                <a16:creationId xmlns:a16="http://schemas.microsoft.com/office/drawing/2014/main" id="{FA4D1A38-84DD-8225-5A94-6E48D352E5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35748" y="1816871"/>
            <a:ext cx="914400" cy="914400"/>
          </a:xfrm>
          <a:prstGeom prst="rect">
            <a:avLst/>
          </a:prstGeom>
        </p:spPr>
      </p:pic>
      <p:pic>
        <p:nvPicPr>
          <p:cNvPr id="42" name="Grafik 41" descr="Tischtennisschläger und -ball mit einfarbiger Füllung">
            <a:extLst>
              <a:ext uri="{FF2B5EF4-FFF2-40B4-BE49-F238E27FC236}">
                <a16:creationId xmlns:a16="http://schemas.microsoft.com/office/drawing/2014/main" id="{F5831941-601E-6183-B900-7E9995D0713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3130" y="3814805"/>
            <a:ext cx="914400" cy="914400"/>
          </a:xfrm>
          <a:prstGeom prst="rect">
            <a:avLst/>
          </a:prstGeom>
        </p:spPr>
      </p:pic>
      <p:pic>
        <p:nvPicPr>
          <p:cNvPr id="43" name="Grafik 42" descr="Kampfsport mit einfarbiger Füllung">
            <a:extLst>
              <a:ext uri="{FF2B5EF4-FFF2-40B4-BE49-F238E27FC236}">
                <a16:creationId xmlns:a16="http://schemas.microsoft.com/office/drawing/2014/main" id="{D4736F55-EDA3-F75E-13EF-A6D97DE692B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99874" y="5934299"/>
            <a:ext cx="914400" cy="914400"/>
          </a:xfrm>
          <a:prstGeom prst="rect">
            <a:avLst/>
          </a:prstGeom>
        </p:spPr>
      </p:pic>
      <p:pic>
        <p:nvPicPr>
          <p:cNvPr id="46" name="Grafik 45" descr="Medaille mit einfarbiger Füllung">
            <a:extLst>
              <a:ext uri="{FF2B5EF4-FFF2-40B4-BE49-F238E27FC236}">
                <a16:creationId xmlns:a16="http://schemas.microsoft.com/office/drawing/2014/main" id="{34667C16-4291-DEFF-FE20-DFBE604808C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9969" y="7990549"/>
            <a:ext cx="914400" cy="914400"/>
          </a:xfrm>
          <a:prstGeom prst="rect">
            <a:avLst/>
          </a:prstGeom>
        </p:spPr>
      </p:pic>
      <p:pic>
        <p:nvPicPr>
          <p:cNvPr id="48" name="Grafik 47" descr="Trophäe mit einfarbiger Füllung">
            <a:extLst>
              <a:ext uri="{FF2B5EF4-FFF2-40B4-BE49-F238E27FC236}">
                <a16:creationId xmlns:a16="http://schemas.microsoft.com/office/drawing/2014/main" id="{0BCD6A3B-1AF2-93FE-BF5C-CA1FD2905BE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206886" y="7990549"/>
            <a:ext cx="914400" cy="914400"/>
          </a:xfrm>
          <a:prstGeom prst="rect">
            <a:avLst/>
          </a:prstGeom>
        </p:spPr>
      </p:pic>
      <p:pic>
        <p:nvPicPr>
          <p:cNvPr id="54" name="Grafik 53" descr="Feuerwerk mit einfarbiger Füllung">
            <a:extLst>
              <a:ext uri="{FF2B5EF4-FFF2-40B4-BE49-F238E27FC236}">
                <a16:creationId xmlns:a16="http://schemas.microsoft.com/office/drawing/2014/main" id="{A7931603-D293-8472-93A2-9D813782C3F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72094" y="7990549"/>
            <a:ext cx="914400" cy="914400"/>
          </a:xfrm>
          <a:prstGeom prst="rect">
            <a:avLst/>
          </a:prstGeom>
        </p:spPr>
      </p:pic>
      <p:pic>
        <p:nvPicPr>
          <p:cNvPr id="56" name="Grafik 55" descr="Luftballons mit einfarbiger Füllung">
            <a:extLst>
              <a:ext uri="{FF2B5EF4-FFF2-40B4-BE49-F238E27FC236}">
                <a16:creationId xmlns:a16="http://schemas.microsoft.com/office/drawing/2014/main" id="{D9CB3BCD-61DD-F783-85F2-CAB4AF9D926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5748" y="7990549"/>
            <a:ext cx="914400" cy="914400"/>
          </a:xfrm>
          <a:prstGeom prst="rect">
            <a:avLst/>
          </a:prstGeom>
        </p:spPr>
      </p:pic>
      <p:pic>
        <p:nvPicPr>
          <p:cNvPr id="66" name="Grafik 65" descr="Tennisschläger und -ball mit einfarbiger Füllung">
            <a:extLst>
              <a:ext uri="{FF2B5EF4-FFF2-40B4-BE49-F238E27FC236}">
                <a16:creationId xmlns:a16="http://schemas.microsoft.com/office/drawing/2014/main" id="{E56D6FD8-589A-E79A-DB7F-EB8AE2B74B4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199874" y="3814805"/>
            <a:ext cx="914400" cy="914400"/>
          </a:xfrm>
          <a:prstGeom prst="rect">
            <a:avLst/>
          </a:prstGeom>
        </p:spPr>
      </p:pic>
      <p:pic>
        <p:nvPicPr>
          <p:cNvPr id="68" name="Grafik 67" descr="Kurzhantel mit einfarbiger Füllung">
            <a:extLst>
              <a:ext uri="{FF2B5EF4-FFF2-40B4-BE49-F238E27FC236}">
                <a16:creationId xmlns:a16="http://schemas.microsoft.com/office/drawing/2014/main" id="{4D564CD1-4BA9-A98E-8B8C-E4FABA3FE91A}"/>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39339" y="5934299"/>
            <a:ext cx="914400" cy="914400"/>
          </a:xfrm>
          <a:prstGeom prst="rect">
            <a:avLst/>
          </a:prstGeom>
        </p:spPr>
      </p:pic>
      <p:pic>
        <p:nvPicPr>
          <p:cNvPr id="74" name="Grafik 73" descr="Turner: Ringe mit einfarbiger Füllung">
            <a:extLst>
              <a:ext uri="{FF2B5EF4-FFF2-40B4-BE49-F238E27FC236}">
                <a16:creationId xmlns:a16="http://schemas.microsoft.com/office/drawing/2014/main" id="{29EC7DE3-13E2-018B-0D6E-E54C91B812E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767986" y="5934299"/>
            <a:ext cx="914400" cy="914400"/>
          </a:xfrm>
          <a:prstGeom prst="rect">
            <a:avLst/>
          </a:prstGeom>
        </p:spPr>
      </p:pic>
      <p:pic>
        <p:nvPicPr>
          <p:cNvPr id="78" name="Grafik 77" descr="Tanzen mit einfarbiger Füllung">
            <a:extLst>
              <a:ext uri="{FF2B5EF4-FFF2-40B4-BE49-F238E27FC236}">
                <a16:creationId xmlns:a16="http://schemas.microsoft.com/office/drawing/2014/main" id="{4E648643-C77E-4F95-051D-89527F5ED71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335748" y="5934299"/>
            <a:ext cx="914400" cy="914400"/>
          </a:xfrm>
          <a:prstGeom prst="rect">
            <a:avLst/>
          </a:prstGeom>
        </p:spPr>
      </p:pic>
      <p:pic>
        <p:nvPicPr>
          <p:cNvPr id="83" name="Grafik 82" descr="Hürde mit einfarbiger Füllung">
            <a:extLst>
              <a:ext uri="{FF2B5EF4-FFF2-40B4-BE49-F238E27FC236}">
                <a16:creationId xmlns:a16="http://schemas.microsoft.com/office/drawing/2014/main" id="{A4178DF8-B2BB-A324-84CF-15D6EF5BA76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335748" y="3878049"/>
            <a:ext cx="914400" cy="914400"/>
          </a:xfrm>
          <a:prstGeom prst="rect">
            <a:avLst/>
          </a:prstGeom>
        </p:spPr>
      </p:pic>
    </p:spTree>
    <p:extLst>
      <p:ext uri="{BB962C8B-B14F-4D97-AF65-F5344CB8AC3E}">
        <p14:creationId xmlns:p14="http://schemas.microsoft.com/office/powerpoint/2010/main" val="1212593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22080-C28A-C55A-8635-ADEAA3917EDF}"/>
              </a:ext>
            </a:extLst>
          </p:cNvPr>
          <p:cNvSpPr>
            <a:spLocks noGrp="1"/>
          </p:cNvSpPr>
          <p:nvPr>
            <p:ph type="title"/>
          </p:nvPr>
        </p:nvSpPr>
        <p:spPr/>
        <p:txBody>
          <a:bodyPr/>
          <a:lstStyle/>
          <a:p>
            <a:r>
              <a:rPr lang="de-DE" dirty="0"/>
              <a:t>3. WÄHLE EIN CLIPART</a:t>
            </a:r>
          </a:p>
        </p:txBody>
      </p:sp>
      <p:pic>
        <p:nvPicPr>
          <p:cNvPr id="18" name="Grafik 17">
            <a:extLst>
              <a:ext uri="{FF2B5EF4-FFF2-40B4-BE49-F238E27FC236}">
                <a16:creationId xmlns:a16="http://schemas.microsoft.com/office/drawing/2014/main" id="{BDB4B181-A072-DAF9-95B8-4913E6C4CFE7}"/>
              </a:ext>
            </a:extLst>
          </p:cNvPr>
          <p:cNvPicPr>
            <a:picLocks noChangeAspect="1"/>
          </p:cNvPicPr>
          <p:nvPr/>
        </p:nvPicPr>
        <p:blipFill>
          <a:blip r:embed="rId2"/>
          <a:stretch>
            <a:fillRect/>
          </a:stretch>
        </p:blipFill>
        <p:spPr>
          <a:xfrm>
            <a:off x="599487" y="3317056"/>
            <a:ext cx="1001297" cy="968079"/>
          </a:xfrm>
          <a:prstGeom prst="rect">
            <a:avLst/>
          </a:prstGeom>
        </p:spPr>
      </p:pic>
      <p:pic>
        <p:nvPicPr>
          <p:cNvPr id="20" name="Grafik 19">
            <a:extLst>
              <a:ext uri="{FF2B5EF4-FFF2-40B4-BE49-F238E27FC236}">
                <a16:creationId xmlns:a16="http://schemas.microsoft.com/office/drawing/2014/main" id="{DB93C19D-69F1-1BFD-508D-2E1892B91E27}"/>
              </a:ext>
            </a:extLst>
          </p:cNvPr>
          <p:cNvPicPr>
            <a:picLocks noChangeAspect="1"/>
          </p:cNvPicPr>
          <p:nvPr/>
        </p:nvPicPr>
        <p:blipFill>
          <a:blip r:embed="rId3"/>
          <a:stretch>
            <a:fillRect/>
          </a:stretch>
        </p:blipFill>
        <p:spPr>
          <a:xfrm>
            <a:off x="631087" y="1831190"/>
            <a:ext cx="938098" cy="895618"/>
          </a:xfrm>
          <a:prstGeom prst="rect">
            <a:avLst/>
          </a:prstGeom>
        </p:spPr>
      </p:pic>
      <p:pic>
        <p:nvPicPr>
          <p:cNvPr id="22" name="Grafik 21">
            <a:extLst>
              <a:ext uri="{FF2B5EF4-FFF2-40B4-BE49-F238E27FC236}">
                <a16:creationId xmlns:a16="http://schemas.microsoft.com/office/drawing/2014/main" id="{951E0CC1-427D-3822-BFC8-F60AECB0ED09}"/>
              </a:ext>
            </a:extLst>
          </p:cNvPr>
          <p:cNvPicPr>
            <a:picLocks noChangeAspect="1"/>
          </p:cNvPicPr>
          <p:nvPr/>
        </p:nvPicPr>
        <p:blipFill>
          <a:blip r:embed="rId4"/>
          <a:stretch>
            <a:fillRect/>
          </a:stretch>
        </p:blipFill>
        <p:spPr>
          <a:xfrm>
            <a:off x="2295653" y="1831190"/>
            <a:ext cx="722841" cy="895618"/>
          </a:xfrm>
          <a:prstGeom prst="rect">
            <a:avLst/>
          </a:prstGeom>
        </p:spPr>
      </p:pic>
      <p:pic>
        <p:nvPicPr>
          <p:cNvPr id="24" name="Grafik 23">
            <a:extLst>
              <a:ext uri="{FF2B5EF4-FFF2-40B4-BE49-F238E27FC236}">
                <a16:creationId xmlns:a16="http://schemas.microsoft.com/office/drawing/2014/main" id="{C72CD29A-E334-EE78-1A47-4D3E5BEF9F30}"/>
              </a:ext>
            </a:extLst>
          </p:cNvPr>
          <p:cNvPicPr>
            <a:picLocks noChangeAspect="1"/>
          </p:cNvPicPr>
          <p:nvPr/>
        </p:nvPicPr>
        <p:blipFill>
          <a:blip r:embed="rId5"/>
          <a:stretch>
            <a:fillRect/>
          </a:stretch>
        </p:blipFill>
        <p:spPr>
          <a:xfrm>
            <a:off x="2244173" y="5322221"/>
            <a:ext cx="825799" cy="187682"/>
          </a:xfrm>
          <a:prstGeom prst="rect">
            <a:avLst/>
          </a:prstGeom>
        </p:spPr>
      </p:pic>
      <p:pic>
        <p:nvPicPr>
          <p:cNvPr id="26" name="Grafik 25">
            <a:extLst>
              <a:ext uri="{FF2B5EF4-FFF2-40B4-BE49-F238E27FC236}">
                <a16:creationId xmlns:a16="http://schemas.microsoft.com/office/drawing/2014/main" id="{AC48D31B-7770-4B66-C4A3-B5B8794F175C}"/>
              </a:ext>
            </a:extLst>
          </p:cNvPr>
          <p:cNvPicPr>
            <a:picLocks noChangeAspect="1"/>
          </p:cNvPicPr>
          <p:nvPr/>
        </p:nvPicPr>
        <p:blipFill>
          <a:blip r:embed="rId6"/>
          <a:stretch>
            <a:fillRect/>
          </a:stretch>
        </p:blipFill>
        <p:spPr>
          <a:xfrm rot="5400000">
            <a:off x="631087" y="4853172"/>
            <a:ext cx="938098" cy="938098"/>
          </a:xfrm>
          <a:prstGeom prst="rect">
            <a:avLst/>
          </a:prstGeom>
        </p:spPr>
      </p:pic>
      <p:pic>
        <p:nvPicPr>
          <p:cNvPr id="28" name="Grafik 27">
            <a:extLst>
              <a:ext uri="{FF2B5EF4-FFF2-40B4-BE49-F238E27FC236}">
                <a16:creationId xmlns:a16="http://schemas.microsoft.com/office/drawing/2014/main" id="{E2BF4706-6013-B27E-FC2B-777FC8D110D8}"/>
              </a:ext>
            </a:extLst>
          </p:cNvPr>
          <p:cNvPicPr>
            <a:picLocks noChangeAspect="1"/>
          </p:cNvPicPr>
          <p:nvPr/>
        </p:nvPicPr>
        <p:blipFill>
          <a:blip r:embed="rId7"/>
          <a:stretch>
            <a:fillRect/>
          </a:stretch>
        </p:blipFill>
        <p:spPr>
          <a:xfrm>
            <a:off x="2194003" y="3328171"/>
            <a:ext cx="997224" cy="956964"/>
          </a:xfrm>
          <a:prstGeom prst="rect">
            <a:avLst/>
          </a:prstGeom>
        </p:spPr>
      </p:pic>
      <p:pic>
        <p:nvPicPr>
          <p:cNvPr id="30" name="Grafik 29">
            <a:extLst>
              <a:ext uri="{FF2B5EF4-FFF2-40B4-BE49-F238E27FC236}">
                <a16:creationId xmlns:a16="http://schemas.microsoft.com/office/drawing/2014/main" id="{3DDFCAC7-866B-92D9-9D98-9BFC7765C86C}"/>
              </a:ext>
            </a:extLst>
          </p:cNvPr>
          <p:cNvPicPr>
            <a:picLocks noChangeAspect="1"/>
          </p:cNvPicPr>
          <p:nvPr/>
        </p:nvPicPr>
        <p:blipFill>
          <a:blip r:embed="rId8"/>
          <a:stretch>
            <a:fillRect/>
          </a:stretch>
        </p:blipFill>
        <p:spPr>
          <a:xfrm>
            <a:off x="5363309" y="1806031"/>
            <a:ext cx="863604" cy="967956"/>
          </a:xfrm>
          <a:prstGeom prst="rect">
            <a:avLst/>
          </a:prstGeom>
        </p:spPr>
      </p:pic>
      <p:pic>
        <p:nvPicPr>
          <p:cNvPr id="32" name="Grafik 31">
            <a:extLst>
              <a:ext uri="{FF2B5EF4-FFF2-40B4-BE49-F238E27FC236}">
                <a16:creationId xmlns:a16="http://schemas.microsoft.com/office/drawing/2014/main" id="{25895849-2265-0A8B-E547-8CCC9A7F86A7}"/>
              </a:ext>
            </a:extLst>
          </p:cNvPr>
          <p:cNvPicPr>
            <a:picLocks noChangeAspect="1"/>
          </p:cNvPicPr>
          <p:nvPr/>
        </p:nvPicPr>
        <p:blipFill>
          <a:blip r:embed="rId9"/>
          <a:stretch>
            <a:fillRect/>
          </a:stretch>
        </p:blipFill>
        <p:spPr>
          <a:xfrm>
            <a:off x="3852334" y="1791988"/>
            <a:ext cx="753762" cy="996042"/>
          </a:xfrm>
          <a:prstGeom prst="rect">
            <a:avLst/>
          </a:prstGeom>
        </p:spPr>
      </p:pic>
      <p:sp>
        <p:nvSpPr>
          <p:cNvPr id="41" name="Abgerundetes Rechteck 40">
            <a:extLst>
              <a:ext uri="{FF2B5EF4-FFF2-40B4-BE49-F238E27FC236}">
                <a16:creationId xmlns:a16="http://schemas.microsoft.com/office/drawing/2014/main" id="{95C43728-9734-C75D-C0CD-16C08D53C268}"/>
              </a:ext>
            </a:extLst>
          </p:cNvPr>
          <p:cNvSpPr/>
          <p:nvPr/>
        </p:nvSpPr>
        <p:spPr>
          <a:xfrm>
            <a:off x="565984" y="1744847"/>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Abgerundetes Rechteck 41">
            <a:extLst>
              <a:ext uri="{FF2B5EF4-FFF2-40B4-BE49-F238E27FC236}">
                <a16:creationId xmlns:a16="http://schemas.microsoft.com/office/drawing/2014/main" id="{32BD1CD9-2208-317E-6B16-E8BEE97A622D}"/>
              </a:ext>
            </a:extLst>
          </p:cNvPr>
          <p:cNvSpPr/>
          <p:nvPr/>
        </p:nvSpPr>
        <p:spPr>
          <a:xfrm>
            <a:off x="2122922" y="1744847"/>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Abgerundetes Rechteck 42">
            <a:extLst>
              <a:ext uri="{FF2B5EF4-FFF2-40B4-BE49-F238E27FC236}">
                <a16:creationId xmlns:a16="http://schemas.microsoft.com/office/drawing/2014/main" id="{62513A6C-373C-FBC5-3A13-D1F9E05B05E8}"/>
              </a:ext>
            </a:extLst>
          </p:cNvPr>
          <p:cNvSpPr/>
          <p:nvPr/>
        </p:nvSpPr>
        <p:spPr>
          <a:xfrm>
            <a:off x="3691034" y="1744847"/>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Abgerundetes Rechteck 43">
            <a:extLst>
              <a:ext uri="{FF2B5EF4-FFF2-40B4-BE49-F238E27FC236}">
                <a16:creationId xmlns:a16="http://schemas.microsoft.com/office/drawing/2014/main" id="{1A84B26B-99B8-378D-7B9C-D55777F7C913}"/>
              </a:ext>
            </a:extLst>
          </p:cNvPr>
          <p:cNvSpPr/>
          <p:nvPr/>
        </p:nvSpPr>
        <p:spPr>
          <a:xfrm>
            <a:off x="5258796" y="1744847"/>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Abgerundetes Rechteck 44">
            <a:extLst>
              <a:ext uri="{FF2B5EF4-FFF2-40B4-BE49-F238E27FC236}">
                <a16:creationId xmlns:a16="http://schemas.microsoft.com/office/drawing/2014/main" id="{9DA8D31F-123E-4373-1F11-AF66F695AF0D}"/>
              </a:ext>
            </a:extLst>
          </p:cNvPr>
          <p:cNvSpPr/>
          <p:nvPr/>
        </p:nvSpPr>
        <p:spPr>
          <a:xfrm>
            <a:off x="565984" y="3266944"/>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Abgerundetes Rechteck 45">
            <a:extLst>
              <a:ext uri="{FF2B5EF4-FFF2-40B4-BE49-F238E27FC236}">
                <a16:creationId xmlns:a16="http://schemas.microsoft.com/office/drawing/2014/main" id="{B40D2AAF-4CD9-D717-D8B3-B64292FDC036}"/>
              </a:ext>
            </a:extLst>
          </p:cNvPr>
          <p:cNvSpPr/>
          <p:nvPr/>
        </p:nvSpPr>
        <p:spPr>
          <a:xfrm>
            <a:off x="2122922" y="3266944"/>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Abgerundetes Rechteck 46">
            <a:extLst>
              <a:ext uri="{FF2B5EF4-FFF2-40B4-BE49-F238E27FC236}">
                <a16:creationId xmlns:a16="http://schemas.microsoft.com/office/drawing/2014/main" id="{037FBA60-3D7D-FE44-3E4D-7F5FED3604D4}"/>
              </a:ext>
            </a:extLst>
          </p:cNvPr>
          <p:cNvSpPr/>
          <p:nvPr/>
        </p:nvSpPr>
        <p:spPr>
          <a:xfrm>
            <a:off x="3691034" y="3266944"/>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Abgerundetes Rechteck 47">
            <a:extLst>
              <a:ext uri="{FF2B5EF4-FFF2-40B4-BE49-F238E27FC236}">
                <a16:creationId xmlns:a16="http://schemas.microsoft.com/office/drawing/2014/main" id="{6C484A69-EA20-4C67-BB5E-471BC6031B25}"/>
              </a:ext>
            </a:extLst>
          </p:cNvPr>
          <p:cNvSpPr/>
          <p:nvPr/>
        </p:nvSpPr>
        <p:spPr>
          <a:xfrm>
            <a:off x="5258796" y="3266944"/>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Abgerundetes Rechteck 52">
            <a:extLst>
              <a:ext uri="{FF2B5EF4-FFF2-40B4-BE49-F238E27FC236}">
                <a16:creationId xmlns:a16="http://schemas.microsoft.com/office/drawing/2014/main" id="{8C685034-9521-4307-700B-941C8CBE365D}"/>
              </a:ext>
            </a:extLst>
          </p:cNvPr>
          <p:cNvSpPr/>
          <p:nvPr/>
        </p:nvSpPr>
        <p:spPr>
          <a:xfrm>
            <a:off x="565984" y="4789041"/>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Abgerundetes Rechteck 53">
            <a:extLst>
              <a:ext uri="{FF2B5EF4-FFF2-40B4-BE49-F238E27FC236}">
                <a16:creationId xmlns:a16="http://schemas.microsoft.com/office/drawing/2014/main" id="{D5D336B9-B907-86C1-84B4-86F9F9FEC737}"/>
              </a:ext>
            </a:extLst>
          </p:cNvPr>
          <p:cNvSpPr/>
          <p:nvPr/>
        </p:nvSpPr>
        <p:spPr>
          <a:xfrm>
            <a:off x="2122922" y="4789041"/>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Abgerundetes Rechteck 54">
            <a:extLst>
              <a:ext uri="{FF2B5EF4-FFF2-40B4-BE49-F238E27FC236}">
                <a16:creationId xmlns:a16="http://schemas.microsoft.com/office/drawing/2014/main" id="{1E3E17D7-955F-322C-92AF-14AF44866E30}"/>
              </a:ext>
            </a:extLst>
          </p:cNvPr>
          <p:cNvSpPr/>
          <p:nvPr/>
        </p:nvSpPr>
        <p:spPr>
          <a:xfrm>
            <a:off x="3691034" y="4789041"/>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Abgerundetes Rechteck 55">
            <a:extLst>
              <a:ext uri="{FF2B5EF4-FFF2-40B4-BE49-F238E27FC236}">
                <a16:creationId xmlns:a16="http://schemas.microsoft.com/office/drawing/2014/main" id="{F2C1AA57-0888-9219-257A-116C495FFAD5}"/>
              </a:ext>
            </a:extLst>
          </p:cNvPr>
          <p:cNvSpPr/>
          <p:nvPr/>
        </p:nvSpPr>
        <p:spPr>
          <a:xfrm>
            <a:off x="5258796" y="4789041"/>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Abgerundetes Rechteck 60">
            <a:extLst>
              <a:ext uri="{FF2B5EF4-FFF2-40B4-BE49-F238E27FC236}">
                <a16:creationId xmlns:a16="http://schemas.microsoft.com/office/drawing/2014/main" id="{EC9554DC-20FC-A329-F4F0-AA9061354D0C}"/>
              </a:ext>
            </a:extLst>
          </p:cNvPr>
          <p:cNvSpPr/>
          <p:nvPr/>
        </p:nvSpPr>
        <p:spPr>
          <a:xfrm>
            <a:off x="565984" y="6311138"/>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Abgerundetes Rechteck 61">
            <a:extLst>
              <a:ext uri="{FF2B5EF4-FFF2-40B4-BE49-F238E27FC236}">
                <a16:creationId xmlns:a16="http://schemas.microsoft.com/office/drawing/2014/main" id="{BAAC8AD6-0A72-4C7A-6DD6-00EF99022AE3}"/>
              </a:ext>
            </a:extLst>
          </p:cNvPr>
          <p:cNvSpPr/>
          <p:nvPr/>
        </p:nvSpPr>
        <p:spPr>
          <a:xfrm>
            <a:off x="2122922" y="6311138"/>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Abgerundetes Rechteck 62">
            <a:extLst>
              <a:ext uri="{FF2B5EF4-FFF2-40B4-BE49-F238E27FC236}">
                <a16:creationId xmlns:a16="http://schemas.microsoft.com/office/drawing/2014/main" id="{FAE9D7F8-76D5-D611-4107-DF646B0C5E6A}"/>
              </a:ext>
            </a:extLst>
          </p:cNvPr>
          <p:cNvSpPr/>
          <p:nvPr/>
        </p:nvSpPr>
        <p:spPr>
          <a:xfrm>
            <a:off x="3691034" y="6311138"/>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Abgerundetes Rechteck 63">
            <a:extLst>
              <a:ext uri="{FF2B5EF4-FFF2-40B4-BE49-F238E27FC236}">
                <a16:creationId xmlns:a16="http://schemas.microsoft.com/office/drawing/2014/main" id="{4C196310-D888-1997-EC2A-99131A17B401}"/>
              </a:ext>
            </a:extLst>
          </p:cNvPr>
          <p:cNvSpPr/>
          <p:nvPr/>
        </p:nvSpPr>
        <p:spPr>
          <a:xfrm>
            <a:off x="5258796" y="6311138"/>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Abgerundetes Rechteck 72">
            <a:extLst>
              <a:ext uri="{FF2B5EF4-FFF2-40B4-BE49-F238E27FC236}">
                <a16:creationId xmlns:a16="http://schemas.microsoft.com/office/drawing/2014/main" id="{22B48736-39CE-D00F-190D-DA10A83A8511}"/>
              </a:ext>
            </a:extLst>
          </p:cNvPr>
          <p:cNvSpPr/>
          <p:nvPr/>
        </p:nvSpPr>
        <p:spPr>
          <a:xfrm>
            <a:off x="565984" y="7833235"/>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Abgerundetes Rechteck 73">
            <a:extLst>
              <a:ext uri="{FF2B5EF4-FFF2-40B4-BE49-F238E27FC236}">
                <a16:creationId xmlns:a16="http://schemas.microsoft.com/office/drawing/2014/main" id="{5F72D0E8-B7D9-F5D7-4450-234D0A5355D4}"/>
              </a:ext>
            </a:extLst>
          </p:cNvPr>
          <p:cNvSpPr/>
          <p:nvPr/>
        </p:nvSpPr>
        <p:spPr>
          <a:xfrm>
            <a:off x="2122922" y="7833235"/>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Abgerundetes Rechteck 74">
            <a:extLst>
              <a:ext uri="{FF2B5EF4-FFF2-40B4-BE49-F238E27FC236}">
                <a16:creationId xmlns:a16="http://schemas.microsoft.com/office/drawing/2014/main" id="{0F67DA28-6028-5A43-7FF9-C78475F30CDB}"/>
              </a:ext>
            </a:extLst>
          </p:cNvPr>
          <p:cNvSpPr/>
          <p:nvPr/>
        </p:nvSpPr>
        <p:spPr>
          <a:xfrm>
            <a:off x="3691034" y="7833235"/>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Abgerundetes Rechteck 75">
            <a:extLst>
              <a:ext uri="{FF2B5EF4-FFF2-40B4-BE49-F238E27FC236}">
                <a16:creationId xmlns:a16="http://schemas.microsoft.com/office/drawing/2014/main" id="{1B78764C-15B1-40EF-60EB-D74B7E875B50}"/>
              </a:ext>
            </a:extLst>
          </p:cNvPr>
          <p:cNvSpPr/>
          <p:nvPr/>
        </p:nvSpPr>
        <p:spPr>
          <a:xfrm>
            <a:off x="5258796" y="7833235"/>
            <a:ext cx="1068305" cy="106830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9" name="Grafik 78">
            <a:extLst>
              <a:ext uri="{FF2B5EF4-FFF2-40B4-BE49-F238E27FC236}">
                <a16:creationId xmlns:a16="http://schemas.microsoft.com/office/drawing/2014/main" id="{B45C961E-6F76-B315-BD98-3A50377CABC2}"/>
              </a:ext>
            </a:extLst>
          </p:cNvPr>
          <p:cNvPicPr>
            <a:picLocks noChangeAspect="1"/>
          </p:cNvPicPr>
          <p:nvPr/>
        </p:nvPicPr>
        <p:blipFill>
          <a:blip r:embed="rId10"/>
          <a:stretch>
            <a:fillRect/>
          </a:stretch>
        </p:blipFill>
        <p:spPr>
          <a:xfrm>
            <a:off x="3749485" y="8068475"/>
            <a:ext cx="927816" cy="597820"/>
          </a:xfrm>
          <a:prstGeom prst="rect">
            <a:avLst/>
          </a:prstGeom>
        </p:spPr>
      </p:pic>
      <p:pic>
        <p:nvPicPr>
          <p:cNvPr id="83" name="Grafik 82">
            <a:extLst>
              <a:ext uri="{FF2B5EF4-FFF2-40B4-BE49-F238E27FC236}">
                <a16:creationId xmlns:a16="http://schemas.microsoft.com/office/drawing/2014/main" id="{DAF5885A-4AD6-593D-988D-56AD667924EC}"/>
              </a:ext>
            </a:extLst>
          </p:cNvPr>
          <p:cNvPicPr>
            <a:picLocks noChangeAspect="1"/>
          </p:cNvPicPr>
          <p:nvPr/>
        </p:nvPicPr>
        <p:blipFill>
          <a:blip r:embed="rId11"/>
          <a:stretch>
            <a:fillRect/>
          </a:stretch>
        </p:blipFill>
        <p:spPr>
          <a:xfrm>
            <a:off x="5517813" y="7986937"/>
            <a:ext cx="596792" cy="343804"/>
          </a:xfrm>
          <a:prstGeom prst="rect">
            <a:avLst/>
          </a:prstGeom>
        </p:spPr>
      </p:pic>
      <p:pic>
        <p:nvPicPr>
          <p:cNvPr id="84" name="Grafik 83">
            <a:extLst>
              <a:ext uri="{FF2B5EF4-FFF2-40B4-BE49-F238E27FC236}">
                <a16:creationId xmlns:a16="http://schemas.microsoft.com/office/drawing/2014/main" id="{5D29F507-E175-4327-1073-C8FF19CDFE99}"/>
              </a:ext>
            </a:extLst>
          </p:cNvPr>
          <p:cNvPicPr>
            <a:picLocks noChangeAspect="1"/>
          </p:cNvPicPr>
          <p:nvPr/>
        </p:nvPicPr>
        <p:blipFill>
          <a:blip r:embed="rId12"/>
          <a:stretch>
            <a:fillRect/>
          </a:stretch>
        </p:blipFill>
        <p:spPr>
          <a:xfrm>
            <a:off x="5572951" y="8465533"/>
            <a:ext cx="486515" cy="343804"/>
          </a:xfrm>
          <a:prstGeom prst="rect">
            <a:avLst/>
          </a:prstGeom>
        </p:spPr>
      </p:pic>
      <p:pic>
        <p:nvPicPr>
          <p:cNvPr id="85" name="Grafik 84">
            <a:extLst>
              <a:ext uri="{FF2B5EF4-FFF2-40B4-BE49-F238E27FC236}">
                <a16:creationId xmlns:a16="http://schemas.microsoft.com/office/drawing/2014/main" id="{53C16AA1-9447-DD77-8B44-696E9B673069}"/>
              </a:ext>
            </a:extLst>
          </p:cNvPr>
          <p:cNvPicPr>
            <a:picLocks noChangeAspect="1"/>
          </p:cNvPicPr>
          <p:nvPr/>
        </p:nvPicPr>
        <p:blipFill>
          <a:blip r:embed="rId13"/>
          <a:stretch>
            <a:fillRect/>
          </a:stretch>
        </p:blipFill>
        <p:spPr>
          <a:xfrm>
            <a:off x="658183" y="7925434"/>
            <a:ext cx="883903" cy="883903"/>
          </a:xfrm>
          <a:prstGeom prst="rect">
            <a:avLst/>
          </a:prstGeom>
        </p:spPr>
      </p:pic>
      <p:pic>
        <p:nvPicPr>
          <p:cNvPr id="5" name="Grafik 4">
            <a:extLst>
              <a:ext uri="{FF2B5EF4-FFF2-40B4-BE49-F238E27FC236}">
                <a16:creationId xmlns:a16="http://schemas.microsoft.com/office/drawing/2014/main" id="{45DE57B2-448E-9D00-2DA7-32B50578D5AF}"/>
              </a:ext>
            </a:extLst>
          </p:cNvPr>
          <p:cNvPicPr>
            <a:picLocks noChangeAspect="1"/>
          </p:cNvPicPr>
          <p:nvPr/>
        </p:nvPicPr>
        <p:blipFill>
          <a:blip r:embed="rId14"/>
          <a:stretch>
            <a:fillRect/>
          </a:stretch>
        </p:blipFill>
        <p:spPr>
          <a:xfrm>
            <a:off x="5344314" y="3336070"/>
            <a:ext cx="897268" cy="893664"/>
          </a:xfrm>
          <a:prstGeom prst="rect">
            <a:avLst/>
          </a:prstGeom>
        </p:spPr>
      </p:pic>
      <p:pic>
        <p:nvPicPr>
          <p:cNvPr id="9" name="Grafik 8">
            <a:extLst>
              <a:ext uri="{FF2B5EF4-FFF2-40B4-BE49-F238E27FC236}">
                <a16:creationId xmlns:a16="http://schemas.microsoft.com/office/drawing/2014/main" id="{2492CCA6-FC23-E497-6175-93AD543AAF16}"/>
              </a:ext>
            </a:extLst>
          </p:cNvPr>
          <p:cNvPicPr>
            <a:picLocks noChangeAspect="1"/>
          </p:cNvPicPr>
          <p:nvPr/>
        </p:nvPicPr>
        <p:blipFill>
          <a:blip r:embed="rId15"/>
          <a:stretch>
            <a:fillRect/>
          </a:stretch>
        </p:blipFill>
        <p:spPr>
          <a:xfrm>
            <a:off x="3749485" y="6416796"/>
            <a:ext cx="915044" cy="862816"/>
          </a:xfrm>
          <a:prstGeom prst="rect">
            <a:avLst/>
          </a:prstGeom>
        </p:spPr>
      </p:pic>
      <p:pic>
        <p:nvPicPr>
          <p:cNvPr id="13" name="Grafik 12">
            <a:extLst>
              <a:ext uri="{FF2B5EF4-FFF2-40B4-BE49-F238E27FC236}">
                <a16:creationId xmlns:a16="http://schemas.microsoft.com/office/drawing/2014/main" id="{D2967A78-935E-B0DD-6AEC-946CE08808D7}"/>
              </a:ext>
            </a:extLst>
          </p:cNvPr>
          <p:cNvPicPr>
            <a:picLocks noChangeAspect="1"/>
          </p:cNvPicPr>
          <p:nvPr/>
        </p:nvPicPr>
        <p:blipFill>
          <a:blip r:embed="rId16"/>
          <a:stretch>
            <a:fillRect/>
          </a:stretch>
        </p:blipFill>
        <p:spPr>
          <a:xfrm>
            <a:off x="745489" y="6382991"/>
            <a:ext cx="617220" cy="896620"/>
          </a:xfrm>
          <a:prstGeom prst="rect">
            <a:avLst/>
          </a:prstGeom>
        </p:spPr>
      </p:pic>
      <p:pic>
        <p:nvPicPr>
          <p:cNvPr id="17" name="Grafik 16">
            <a:extLst>
              <a:ext uri="{FF2B5EF4-FFF2-40B4-BE49-F238E27FC236}">
                <a16:creationId xmlns:a16="http://schemas.microsoft.com/office/drawing/2014/main" id="{751FB5CF-9C48-6FC0-3253-2436ED82749E}"/>
              </a:ext>
            </a:extLst>
          </p:cNvPr>
          <p:cNvPicPr>
            <a:picLocks noChangeAspect="1"/>
          </p:cNvPicPr>
          <p:nvPr/>
        </p:nvPicPr>
        <p:blipFill>
          <a:blip r:embed="rId17"/>
          <a:stretch>
            <a:fillRect/>
          </a:stretch>
        </p:blipFill>
        <p:spPr>
          <a:xfrm>
            <a:off x="2467721" y="6400128"/>
            <a:ext cx="378701" cy="879483"/>
          </a:xfrm>
          <a:prstGeom prst="rect">
            <a:avLst/>
          </a:prstGeom>
        </p:spPr>
      </p:pic>
      <p:pic>
        <p:nvPicPr>
          <p:cNvPr id="21" name="Grafik 20">
            <a:extLst>
              <a:ext uri="{FF2B5EF4-FFF2-40B4-BE49-F238E27FC236}">
                <a16:creationId xmlns:a16="http://schemas.microsoft.com/office/drawing/2014/main" id="{F27B5427-12CB-3A44-4320-B03CF3B3ED50}"/>
              </a:ext>
            </a:extLst>
          </p:cNvPr>
          <p:cNvPicPr>
            <a:picLocks noChangeAspect="1"/>
          </p:cNvPicPr>
          <p:nvPr/>
        </p:nvPicPr>
        <p:blipFill>
          <a:blip r:embed="rId18"/>
          <a:stretch>
            <a:fillRect/>
          </a:stretch>
        </p:blipFill>
        <p:spPr>
          <a:xfrm>
            <a:off x="5205612" y="4732307"/>
            <a:ext cx="1174672" cy="1174672"/>
          </a:xfrm>
          <a:prstGeom prst="rect">
            <a:avLst/>
          </a:prstGeom>
        </p:spPr>
      </p:pic>
      <p:pic>
        <p:nvPicPr>
          <p:cNvPr id="25" name="Grafik 24">
            <a:extLst>
              <a:ext uri="{FF2B5EF4-FFF2-40B4-BE49-F238E27FC236}">
                <a16:creationId xmlns:a16="http://schemas.microsoft.com/office/drawing/2014/main" id="{57FD98C0-1E87-7449-DAA5-8276B24299CB}"/>
              </a:ext>
            </a:extLst>
          </p:cNvPr>
          <p:cNvPicPr>
            <a:picLocks noChangeAspect="1"/>
          </p:cNvPicPr>
          <p:nvPr/>
        </p:nvPicPr>
        <p:blipFill>
          <a:blip r:embed="rId19"/>
          <a:stretch>
            <a:fillRect/>
          </a:stretch>
        </p:blipFill>
        <p:spPr>
          <a:xfrm>
            <a:off x="3768374" y="4945884"/>
            <a:ext cx="891130" cy="747518"/>
          </a:xfrm>
          <a:prstGeom prst="rect">
            <a:avLst/>
          </a:prstGeom>
        </p:spPr>
      </p:pic>
      <p:pic>
        <p:nvPicPr>
          <p:cNvPr id="52" name="Grafik 51">
            <a:extLst>
              <a:ext uri="{FF2B5EF4-FFF2-40B4-BE49-F238E27FC236}">
                <a16:creationId xmlns:a16="http://schemas.microsoft.com/office/drawing/2014/main" id="{D4B5DAF9-F54C-A248-225E-2B71F0066A28}"/>
              </a:ext>
            </a:extLst>
          </p:cNvPr>
          <p:cNvPicPr>
            <a:picLocks noChangeAspect="1"/>
          </p:cNvPicPr>
          <p:nvPr/>
        </p:nvPicPr>
        <p:blipFill>
          <a:blip r:embed="rId20"/>
          <a:stretch>
            <a:fillRect/>
          </a:stretch>
        </p:blipFill>
        <p:spPr>
          <a:xfrm>
            <a:off x="5415691" y="6359443"/>
            <a:ext cx="643775" cy="943716"/>
          </a:xfrm>
          <a:prstGeom prst="rect">
            <a:avLst/>
          </a:prstGeom>
        </p:spPr>
      </p:pic>
      <p:pic>
        <p:nvPicPr>
          <p:cNvPr id="58" name="Grafik 57">
            <a:extLst>
              <a:ext uri="{FF2B5EF4-FFF2-40B4-BE49-F238E27FC236}">
                <a16:creationId xmlns:a16="http://schemas.microsoft.com/office/drawing/2014/main" id="{F399FC32-9E04-2934-955B-84D073D28F99}"/>
              </a:ext>
            </a:extLst>
          </p:cNvPr>
          <p:cNvPicPr>
            <a:picLocks noChangeAspect="1"/>
          </p:cNvPicPr>
          <p:nvPr userDrawn="1"/>
        </p:nvPicPr>
        <p:blipFill>
          <a:blip r:embed="rId21"/>
          <a:stretch>
            <a:fillRect/>
          </a:stretch>
        </p:blipFill>
        <p:spPr>
          <a:xfrm>
            <a:off x="2202467" y="7925434"/>
            <a:ext cx="159010" cy="898406"/>
          </a:xfrm>
          <a:prstGeom prst="rect">
            <a:avLst/>
          </a:prstGeom>
        </p:spPr>
      </p:pic>
      <p:pic>
        <p:nvPicPr>
          <p:cNvPr id="59" name="Grafik 58">
            <a:extLst>
              <a:ext uri="{FF2B5EF4-FFF2-40B4-BE49-F238E27FC236}">
                <a16:creationId xmlns:a16="http://schemas.microsoft.com/office/drawing/2014/main" id="{4E51CC3F-6B81-57CA-37C5-1A21AC60E00D}"/>
              </a:ext>
            </a:extLst>
          </p:cNvPr>
          <p:cNvPicPr>
            <a:picLocks noChangeAspect="1"/>
          </p:cNvPicPr>
          <p:nvPr userDrawn="1"/>
        </p:nvPicPr>
        <p:blipFill>
          <a:blip r:embed="rId22"/>
          <a:stretch>
            <a:fillRect/>
          </a:stretch>
        </p:blipFill>
        <p:spPr>
          <a:xfrm>
            <a:off x="2362655" y="7925434"/>
            <a:ext cx="159010" cy="898406"/>
          </a:xfrm>
          <a:prstGeom prst="rect">
            <a:avLst/>
          </a:prstGeom>
        </p:spPr>
      </p:pic>
      <p:pic>
        <p:nvPicPr>
          <p:cNvPr id="60" name="Grafik 59">
            <a:extLst>
              <a:ext uri="{FF2B5EF4-FFF2-40B4-BE49-F238E27FC236}">
                <a16:creationId xmlns:a16="http://schemas.microsoft.com/office/drawing/2014/main" id="{58C2EB59-5BE6-65F6-DC77-D591639EE6D9}"/>
              </a:ext>
            </a:extLst>
          </p:cNvPr>
          <p:cNvPicPr>
            <a:picLocks noChangeAspect="1"/>
          </p:cNvPicPr>
          <p:nvPr userDrawn="1"/>
        </p:nvPicPr>
        <p:blipFill>
          <a:blip r:embed="rId23"/>
          <a:stretch>
            <a:fillRect/>
          </a:stretch>
        </p:blipFill>
        <p:spPr>
          <a:xfrm>
            <a:off x="2521836" y="7925434"/>
            <a:ext cx="159010" cy="898406"/>
          </a:xfrm>
          <a:prstGeom prst="rect">
            <a:avLst/>
          </a:prstGeom>
        </p:spPr>
      </p:pic>
      <p:pic>
        <p:nvPicPr>
          <p:cNvPr id="65" name="Grafik 64">
            <a:extLst>
              <a:ext uri="{FF2B5EF4-FFF2-40B4-BE49-F238E27FC236}">
                <a16:creationId xmlns:a16="http://schemas.microsoft.com/office/drawing/2014/main" id="{E7A19FBF-DA74-D1A4-B6A0-8F3E67AA96A4}"/>
              </a:ext>
            </a:extLst>
          </p:cNvPr>
          <p:cNvPicPr>
            <a:picLocks noChangeAspect="1"/>
          </p:cNvPicPr>
          <p:nvPr userDrawn="1"/>
        </p:nvPicPr>
        <p:blipFill>
          <a:blip r:embed="rId24"/>
          <a:stretch>
            <a:fillRect/>
          </a:stretch>
        </p:blipFill>
        <p:spPr>
          <a:xfrm>
            <a:off x="2675578" y="7925434"/>
            <a:ext cx="159010" cy="898406"/>
          </a:xfrm>
          <a:prstGeom prst="rect">
            <a:avLst/>
          </a:prstGeom>
        </p:spPr>
      </p:pic>
      <p:pic>
        <p:nvPicPr>
          <p:cNvPr id="66" name="Grafik 65">
            <a:extLst>
              <a:ext uri="{FF2B5EF4-FFF2-40B4-BE49-F238E27FC236}">
                <a16:creationId xmlns:a16="http://schemas.microsoft.com/office/drawing/2014/main" id="{3D817BC6-6544-C620-A42F-30F5507E6549}"/>
              </a:ext>
            </a:extLst>
          </p:cNvPr>
          <p:cNvPicPr>
            <a:picLocks noChangeAspect="1"/>
          </p:cNvPicPr>
          <p:nvPr userDrawn="1"/>
        </p:nvPicPr>
        <p:blipFill>
          <a:blip r:embed="rId25"/>
          <a:stretch>
            <a:fillRect/>
          </a:stretch>
        </p:blipFill>
        <p:spPr>
          <a:xfrm>
            <a:off x="2832720" y="7925434"/>
            <a:ext cx="159010" cy="898406"/>
          </a:xfrm>
          <a:prstGeom prst="rect">
            <a:avLst/>
          </a:prstGeom>
        </p:spPr>
      </p:pic>
      <p:pic>
        <p:nvPicPr>
          <p:cNvPr id="67" name="Grafik 66">
            <a:extLst>
              <a:ext uri="{FF2B5EF4-FFF2-40B4-BE49-F238E27FC236}">
                <a16:creationId xmlns:a16="http://schemas.microsoft.com/office/drawing/2014/main" id="{0E2024C3-8B6A-B90A-C37C-31847DE870B8}"/>
              </a:ext>
            </a:extLst>
          </p:cNvPr>
          <p:cNvPicPr>
            <a:picLocks noChangeAspect="1"/>
          </p:cNvPicPr>
          <p:nvPr userDrawn="1"/>
        </p:nvPicPr>
        <p:blipFill>
          <a:blip r:embed="rId26"/>
          <a:stretch>
            <a:fillRect/>
          </a:stretch>
        </p:blipFill>
        <p:spPr>
          <a:xfrm>
            <a:off x="2991730" y="7925434"/>
            <a:ext cx="159010" cy="898406"/>
          </a:xfrm>
          <a:prstGeom prst="rect">
            <a:avLst/>
          </a:prstGeom>
        </p:spPr>
      </p:pic>
      <p:pic>
        <p:nvPicPr>
          <p:cNvPr id="6" name="Grafik 5">
            <a:extLst>
              <a:ext uri="{FF2B5EF4-FFF2-40B4-BE49-F238E27FC236}">
                <a16:creationId xmlns:a16="http://schemas.microsoft.com/office/drawing/2014/main" id="{0C5483B4-B839-91E6-0F70-B4F41D0FCF70}"/>
              </a:ext>
            </a:extLst>
          </p:cNvPr>
          <p:cNvPicPr>
            <a:picLocks noChangeAspect="1"/>
          </p:cNvPicPr>
          <p:nvPr/>
        </p:nvPicPr>
        <p:blipFill>
          <a:blip r:embed="rId27"/>
          <a:stretch>
            <a:fillRect/>
          </a:stretch>
        </p:blipFill>
        <p:spPr>
          <a:xfrm>
            <a:off x="3763799" y="3329719"/>
            <a:ext cx="995540" cy="955347"/>
          </a:xfrm>
          <a:prstGeom prst="rect">
            <a:avLst/>
          </a:prstGeom>
        </p:spPr>
      </p:pic>
    </p:spTree>
    <p:extLst>
      <p:ext uri="{BB962C8B-B14F-4D97-AF65-F5344CB8AC3E}">
        <p14:creationId xmlns:p14="http://schemas.microsoft.com/office/powerpoint/2010/main" val="2727847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523E6E22-A91A-3DD6-1FFA-281A75595B59}"/>
              </a:ext>
            </a:extLst>
          </p:cNvPr>
          <p:cNvGrpSpPr/>
          <p:nvPr/>
        </p:nvGrpSpPr>
        <p:grpSpPr>
          <a:xfrm>
            <a:off x="370141" y="440594"/>
            <a:ext cx="6117717" cy="1632825"/>
            <a:chOff x="423083" y="2515428"/>
            <a:chExt cx="6117717" cy="1632825"/>
          </a:xfrm>
        </p:grpSpPr>
        <p:sp>
          <p:nvSpPr>
            <p:cNvPr id="2" name="Textplatzhalter 45">
              <a:extLst>
                <a:ext uri="{FF2B5EF4-FFF2-40B4-BE49-F238E27FC236}">
                  <a16:creationId xmlns:a16="http://schemas.microsoft.com/office/drawing/2014/main" id="{A8A894E5-ABD9-CD3C-58D9-23EE0F1B28D4}"/>
                </a:ext>
              </a:extLst>
            </p:cNvPr>
            <p:cNvSpPr txBox="1">
              <a:spLocks/>
            </p:cNvSpPr>
            <p:nvPr/>
          </p:nvSpPr>
          <p:spPr>
            <a:xfrm>
              <a:off x="930661" y="2774615"/>
              <a:ext cx="5102560" cy="111444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Calibri Regular"/>
                  <a:ea typeface="Calibri Regular"/>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Calibri Regular"/>
                  <a:ea typeface="Calibri Regular"/>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Calibri Regular"/>
                  <a:ea typeface="Calibri Regular"/>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Regular"/>
                  <a:ea typeface="Calibri Regular"/>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Regular"/>
                  <a:ea typeface="Calibri Regular"/>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de-DE" sz="2400" b="1" dirty="0">
                  <a:solidFill>
                    <a:srgbClr val="4ECDC4"/>
                  </a:solidFill>
                </a:rPr>
                <a:t>JETZT KANN‘S LOSGEHEN!</a:t>
              </a:r>
            </a:p>
            <a:p>
              <a:pPr marL="0" indent="0" algn="ctr">
                <a:lnSpc>
                  <a:spcPct val="100000"/>
                </a:lnSpc>
                <a:buNone/>
              </a:pPr>
              <a:r>
                <a:rPr lang="de-DE" sz="1800" dirty="0"/>
                <a:t>Starte hier deine eigene Idee für eine Urkunde</a:t>
              </a:r>
              <a:br>
                <a:rPr lang="de-DE" sz="1800" dirty="0"/>
              </a:br>
              <a:r>
                <a:rPr lang="de-DE" sz="1800" dirty="0"/>
                <a:t>oder lasse dich von den folgenden Ideen inspirieren!</a:t>
              </a:r>
            </a:p>
          </p:txBody>
        </p:sp>
        <p:sp>
          <p:nvSpPr>
            <p:cNvPr id="5" name="Abgerundetes Rechteck 4">
              <a:extLst>
                <a:ext uri="{FF2B5EF4-FFF2-40B4-BE49-F238E27FC236}">
                  <a16:creationId xmlns:a16="http://schemas.microsoft.com/office/drawing/2014/main" id="{C2E52D54-F436-5C60-256B-CF97DA143E21}"/>
                </a:ext>
              </a:extLst>
            </p:cNvPr>
            <p:cNvSpPr/>
            <p:nvPr/>
          </p:nvSpPr>
          <p:spPr>
            <a:xfrm>
              <a:off x="423083" y="2515428"/>
              <a:ext cx="6117717" cy="1632825"/>
            </a:xfrm>
            <a:prstGeom prst="roundRect">
              <a:avLst/>
            </a:prstGeom>
            <a:noFill/>
            <a:ln w="25400">
              <a:solidFill>
                <a:srgbClr val="4EC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 name="Gruppieren 2">
            <a:extLst>
              <a:ext uri="{FF2B5EF4-FFF2-40B4-BE49-F238E27FC236}">
                <a16:creationId xmlns:a16="http://schemas.microsoft.com/office/drawing/2014/main" id="{B9C3203A-EE75-CF51-E02D-4C555BE0CE37}"/>
              </a:ext>
            </a:extLst>
          </p:cNvPr>
          <p:cNvGrpSpPr/>
          <p:nvPr/>
        </p:nvGrpSpPr>
        <p:grpSpPr>
          <a:xfrm>
            <a:off x="951713" y="2618126"/>
            <a:ext cx="4953000" cy="4247189"/>
            <a:chOff x="4953000" y="1130937"/>
            <a:chExt cx="4953000" cy="4247189"/>
          </a:xfrm>
        </p:grpSpPr>
        <p:sp>
          <p:nvSpPr>
            <p:cNvPr id="4" name="Textfeld 3">
              <a:extLst>
                <a:ext uri="{FF2B5EF4-FFF2-40B4-BE49-F238E27FC236}">
                  <a16:creationId xmlns:a16="http://schemas.microsoft.com/office/drawing/2014/main" id="{2A2F8395-353A-4923-45D8-871E06D0E199}"/>
                </a:ext>
              </a:extLst>
            </p:cNvPr>
            <p:cNvSpPr txBox="1"/>
            <p:nvPr userDrawn="1"/>
          </p:nvSpPr>
          <p:spPr>
            <a:xfrm>
              <a:off x="4953000" y="1130937"/>
              <a:ext cx="4953000" cy="1015663"/>
            </a:xfrm>
            <a:prstGeom prst="rect">
              <a:avLst/>
            </a:prstGeom>
            <a:noFill/>
          </p:spPr>
          <p:txBody>
            <a:bodyPr wrap="square" rtlCol="0">
              <a:spAutoFit/>
            </a:bodyPr>
            <a:lstStyle/>
            <a:p>
              <a:pPr algn="ctr"/>
              <a:r>
                <a:rPr lang="de-DE" sz="2000" b="1" dirty="0">
                  <a:solidFill>
                    <a:schemeClr val="bg2">
                      <a:lumMod val="50000"/>
                    </a:schemeClr>
                  </a:solidFill>
                </a:rPr>
                <a:t>TITEL</a:t>
              </a:r>
            </a:p>
            <a:p>
              <a:pPr algn="ctr"/>
              <a:r>
                <a:rPr lang="de-DE" sz="4000" b="1" dirty="0">
                  <a:solidFill>
                    <a:srgbClr val="EC756F"/>
                  </a:solidFill>
                </a:rPr>
                <a:t>URKUNDE</a:t>
              </a:r>
            </a:p>
          </p:txBody>
        </p:sp>
        <p:cxnSp>
          <p:nvCxnSpPr>
            <p:cNvPr id="6" name="Gerade Verbindung 5">
              <a:extLst>
                <a:ext uri="{FF2B5EF4-FFF2-40B4-BE49-F238E27FC236}">
                  <a16:creationId xmlns:a16="http://schemas.microsoft.com/office/drawing/2014/main" id="{309397B1-23D2-B025-A72B-8C81D75B61FB}"/>
                </a:ext>
              </a:extLst>
            </p:cNvPr>
            <p:cNvCxnSpPr/>
            <p:nvPr userDrawn="1"/>
          </p:nvCxnSpPr>
          <p:spPr>
            <a:xfrm>
              <a:off x="5676220" y="2874598"/>
              <a:ext cx="3369103"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nvGrpSpPr>
            <p:cNvPr id="7" name="Gruppieren 6">
              <a:extLst>
                <a:ext uri="{FF2B5EF4-FFF2-40B4-BE49-F238E27FC236}">
                  <a16:creationId xmlns:a16="http://schemas.microsoft.com/office/drawing/2014/main" id="{99176F80-4B48-FD3F-F7D5-82E4E16E43D9}"/>
                </a:ext>
              </a:extLst>
            </p:cNvPr>
            <p:cNvGrpSpPr/>
            <p:nvPr userDrawn="1"/>
          </p:nvGrpSpPr>
          <p:grpSpPr>
            <a:xfrm>
              <a:off x="5360762" y="3231384"/>
              <a:ext cx="4000017" cy="2146742"/>
              <a:chOff x="5360762" y="3429000"/>
              <a:chExt cx="4000017" cy="2146742"/>
            </a:xfrm>
          </p:grpSpPr>
          <p:sp>
            <p:nvSpPr>
              <p:cNvPr id="8" name="Textfeld 7">
                <a:extLst>
                  <a:ext uri="{FF2B5EF4-FFF2-40B4-BE49-F238E27FC236}">
                    <a16:creationId xmlns:a16="http://schemas.microsoft.com/office/drawing/2014/main" id="{6B118AB1-2814-9C53-E88D-99C0160E7E1E}"/>
                  </a:ext>
                </a:extLst>
              </p:cNvPr>
              <p:cNvSpPr txBox="1"/>
              <p:nvPr/>
            </p:nvSpPr>
            <p:spPr>
              <a:xfrm>
                <a:off x="5360762" y="3429000"/>
                <a:ext cx="4000017" cy="2146742"/>
              </a:xfrm>
              <a:prstGeom prst="rect">
                <a:avLst/>
              </a:prstGeom>
              <a:noFill/>
            </p:spPr>
            <p:txBody>
              <a:bodyPr wrap="square" rtlCol="0">
                <a:spAutoFit/>
              </a:bodyPr>
              <a:lstStyle/>
              <a:p>
                <a:pPr algn="ctr">
                  <a:spcAft>
                    <a:spcPts val="700"/>
                  </a:spcAft>
                </a:pPr>
                <a:r>
                  <a:rPr lang="de-DE" sz="2000" dirty="0"/>
                  <a:t>ERREICHTE BEIM</a:t>
                </a:r>
              </a:p>
              <a:p>
                <a:pPr algn="ctr">
                  <a:spcAft>
                    <a:spcPts val="700"/>
                  </a:spcAft>
                </a:pPr>
                <a:r>
                  <a:rPr lang="de-DE" sz="2200" b="1" dirty="0"/>
                  <a:t>1. WETTBEWERB</a:t>
                </a:r>
              </a:p>
              <a:p>
                <a:pPr algn="ctr">
                  <a:spcAft>
                    <a:spcPts val="700"/>
                  </a:spcAft>
                </a:pPr>
                <a:r>
                  <a:rPr lang="de-DE" sz="2000" dirty="0"/>
                  <a:t>DER KLASSE		DEN </a:t>
                </a:r>
              </a:p>
              <a:p>
                <a:pPr algn="ctr"/>
                <a:endParaRPr lang="de-DE" sz="2200" dirty="0"/>
              </a:p>
              <a:p>
                <a:pPr algn="ctr"/>
                <a:r>
                  <a:rPr lang="de-DE" sz="3200" dirty="0"/>
                  <a:t>	   </a:t>
                </a:r>
                <a:r>
                  <a:rPr lang="de-DE" sz="3200" b="1" dirty="0"/>
                  <a:t>PLATZ</a:t>
                </a:r>
              </a:p>
            </p:txBody>
          </p:sp>
          <p:cxnSp>
            <p:nvCxnSpPr>
              <p:cNvPr id="10" name="Gerade Verbindung 9">
                <a:extLst>
                  <a:ext uri="{FF2B5EF4-FFF2-40B4-BE49-F238E27FC236}">
                    <a16:creationId xmlns:a16="http://schemas.microsoft.com/office/drawing/2014/main" id="{9C17D145-292C-21B5-4BE0-A4BAFE357714}"/>
                  </a:ext>
                </a:extLst>
              </p:cNvPr>
              <p:cNvCxnSpPr>
                <a:cxnSpLocks/>
              </p:cNvCxnSpPr>
              <p:nvPr/>
            </p:nvCxnSpPr>
            <p:spPr>
              <a:xfrm>
                <a:off x="6680481" y="5387829"/>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cxnSp>
            <p:nvCxnSpPr>
              <p:cNvPr id="11" name="Gerade Verbindung 10">
                <a:extLst>
                  <a:ext uri="{FF2B5EF4-FFF2-40B4-BE49-F238E27FC236}">
                    <a16:creationId xmlns:a16="http://schemas.microsoft.com/office/drawing/2014/main" id="{63012793-4D7B-4546-EC5E-59B85CBE270B}"/>
                  </a:ext>
                </a:extLst>
              </p:cNvPr>
              <p:cNvCxnSpPr>
                <a:cxnSpLocks/>
              </p:cNvCxnSpPr>
              <p:nvPr/>
            </p:nvCxnSpPr>
            <p:spPr>
              <a:xfrm>
                <a:off x="7530713" y="4518413"/>
                <a:ext cx="450335" cy="0"/>
              </a:xfrm>
              <a:prstGeom prst="line">
                <a:avLst/>
              </a:prstGeom>
              <a:ln w="28575">
                <a:solidFill>
                  <a:schemeClr val="bg2">
                    <a:lumMod val="25000"/>
                  </a:schemeClr>
                </a:solidFill>
                <a:prstDash val="sysDot"/>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490081397"/>
      </p:ext>
    </p:extLst>
  </p:cSld>
  <p:clrMapOvr>
    <a:masterClrMapping/>
  </p:clrMapOvr>
</p:sld>
</file>

<file path=ppt/theme/theme1.xml><?xml version="1.0" encoding="utf-8"?>
<a:theme xmlns:a="http://schemas.openxmlformats.org/drawingml/2006/main" name="0_Titelfolien">
  <a:themeElements>
    <a:clrScheme name="Office-Design">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Design">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just">
          <a:lnSpc>
            <a:spcPts val="1200"/>
          </a:lnSpc>
          <a:spcAft>
            <a:spcPts val="600"/>
          </a:spcAft>
          <a:tabLst>
            <a:tab pos="2070735" algn="l"/>
          </a:tabLst>
          <a:defRPr dirty="0">
            <a:solidFill>
              <a:srgbClr val="00000A"/>
            </a:solidFill>
            <a:ea typeface="Calibri" charset="0"/>
            <a:cs typeface="Calibri"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440</Words>
  <Application>Microsoft Macintosh PowerPoint</Application>
  <PresentationFormat>A4-Papier (210 x 297 mm)</PresentationFormat>
  <Paragraphs>168</Paragraphs>
  <Slides>27</Slides>
  <Notes>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27</vt:i4>
      </vt:variant>
    </vt:vector>
  </HeadingPairs>
  <TitlesOfParts>
    <vt:vector size="34" baseType="lpstr">
      <vt:lpstr>Amador</vt:lpstr>
      <vt:lpstr>Arial</vt:lpstr>
      <vt:lpstr>Book Antiqua</vt:lpstr>
      <vt:lpstr>Calibri</vt:lpstr>
      <vt:lpstr>Calibri Regular</vt:lpstr>
      <vt:lpstr>Times New Roman</vt:lpstr>
      <vt:lpstr>0_Titelfolien</vt:lpstr>
      <vt:lpstr>PowerPoint-Präsentation</vt:lpstr>
      <vt:lpstr>PowerPoint-Präsentation</vt:lpstr>
      <vt:lpstr>WIE KANN ICH EINE URKUNDE GESTALTEN?</vt:lpstr>
      <vt:lpstr>1. WÄHLE EINEN  RAHMEN/HINTERGRUND</vt:lpstr>
      <vt:lpstr>1. WÄHLE EINEN  RAHMEN/HINTERGRUND</vt:lpstr>
      <vt:lpstr>2. WÄHLE EINE ÜBERSCHRIFT</vt:lpstr>
      <vt:lpstr>3. WÄHLE EIN ICON</vt:lpstr>
      <vt:lpstr>3. WÄHLE EIN CLIPART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wimasu.de</Manager>
  <Company>WIMASU GmbH</Company>
  <LinksUpToDate>false</LinksUpToDate>
  <SharedDoc>false</SharedDoc>
  <HyperlinkBase>https://wimasu.de/urkunden-fuer-die-schule/</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Urkundendesigner by WIMASU</dc:title>
  <dc:subject>Urkunde, Turnier, Wettbewerb</dc:subject>
  <dc:creator>Schäfer</dc:creator>
  <cp:keywords>Urkunde, Cliparts, Turnier, Unterricht, Sport</cp:keywords>
  <dc:description>© WIMASU GmbH 2022
Alle Rechte vorbehalten. Alle Nachdrucke und digitale Weitergabe nur mit  ausdrücklicher schriftlicher Genehmigung.  </dc:description>
  <cp:lastModifiedBy>Nao M</cp:lastModifiedBy>
  <cp:revision>539</cp:revision>
  <cp:lastPrinted>2020-07-14T07:52:11Z</cp:lastPrinted>
  <dcterms:created xsi:type="dcterms:W3CDTF">2020-05-26T08:39:00Z</dcterms:created>
  <dcterms:modified xsi:type="dcterms:W3CDTF">2022-09-27T16:32:03Z</dcterms:modified>
  <cp:category>Urkunde, Cliparts, Turnier, Unterricht, Sport</cp:category>
</cp:coreProperties>
</file>