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97" r:id="rId2"/>
  </p:sldMasterIdLst>
  <p:notesMasterIdLst>
    <p:notesMasterId r:id="rId8"/>
  </p:notesMasterIdLst>
  <p:sldIdLst>
    <p:sldId id="449" r:id="rId3"/>
    <p:sldId id="288" r:id="rId4"/>
    <p:sldId id="451" r:id="rId5"/>
    <p:sldId id="452" r:id="rId6"/>
    <p:sldId id="453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ihnachten" id="{9D569542-805A-CC48-AE5F-14085D95248E}">
          <p14:sldIdLst>
            <p14:sldId id="449"/>
            <p14:sldId id="288"/>
            <p14:sldId id="451"/>
            <p14:sldId id="452"/>
            <p14:sldId id="45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CA3A"/>
    <a:srgbClr val="37ADA8"/>
    <a:srgbClr val="416E9B"/>
    <a:srgbClr val="EC756F"/>
    <a:srgbClr val="A5A5A5"/>
    <a:srgbClr val="3BA3F7"/>
    <a:srgbClr val="A28C2A"/>
    <a:srgbClr val="BBA12F"/>
    <a:srgbClr val="FFD579"/>
    <a:srgbClr val="E8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17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1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9" d="100"/>
        <a:sy n="2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E806D-0FF5-5044-862E-22B415E9906F}" type="datetimeFigureOut">
              <a:rPr lang="de-DE" smtClean="0"/>
              <a:t>07.12.21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A2698-7F99-FC4D-9BD4-8BD6FEA1E78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3501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- Weihnach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15BD26BF-48C7-434E-AD89-41D4D74DB222}"/>
              </a:ext>
            </a:extLst>
          </p:cNvPr>
          <p:cNvSpPr txBox="1"/>
          <p:nvPr userDrawn="1"/>
        </p:nvSpPr>
        <p:spPr>
          <a:xfrm>
            <a:off x="456657" y="5916755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© WIMASU.de</a:t>
            </a:r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C0047BBF-A308-7947-A1B2-E8EBEC3604F2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37A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3949E24-B688-3745-B737-57CA439CD2B4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37A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FB8640F9-BF08-9249-AEFE-49D1BE032B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  <p:pic>
        <p:nvPicPr>
          <p:cNvPr id="15" name="Grafik 14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965D291A-25B2-C44A-83FF-8F31DC8FB6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445829" y="4033745"/>
            <a:ext cx="2466997" cy="283098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2F73273F-01C4-BB48-8B75-B64F61E6B9A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494745">
            <a:off x="2928814" y="4938615"/>
            <a:ext cx="1297079" cy="1762070"/>
          </a:xfrm>
          <a:prstGeom prst="rect">
            <a:avLst/>
          </a:prstGeom>
        </p:spPr>
      </p:pic>
      <p:pic>
        <p:nvPicPr>
          <p:cNvPr id="11" name="Grafik 10" descr="Ein Bild, das Text, Fenster enthält.&#10;&#10;Automatisch generierte Beschreibung">
            <a:extLst>
              <a:ext uri="{FF2B5EF4-FFF2-40B4-BE49-F238E27FC236}">
                <a16:creationId xmlns:a16="http://schemas.microsoft.com/office/drawing/2014/main" id="{A89410B7-18AC-D949-875B-81F4A82E5AF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41713" y="5016789"/>
            <a:ext cx="1578429" cy="1747547"/>
          </a:xfrm>
          <a:prstGeom prst="rect">
            <a:avLst/>
          </a:prstGeom>
        </p:spPr>
      </p:pic>
      <p:pic>
        <p:nvPicPr>
          <p:cNvPr id="3" name="Grafik 2" descr="Ein Bild, das Text, Vektorgrafiken enthält.&#10;&#10;Automatisch generierte Beschreibung">
            <a:extLst>
              <a:ext uri="{FF2B5EF4-FFF2-40B4-BE49-F238E27FC236}">
                <a16:creationId xmlns:a16="http://schemas.microsoft.com/office/drawing/2014/main" id="{8A8E5EB3-20E0-744A-B8FC-7C35582ED3C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73410"/>
            <a:ext cx="9906000" cy="5225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92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4">
            <a:extLst>
              <a:ext uri="{FF2B5EF4-FFF2-40B4-BE49-F238E27FC236}">
                <a16:creationId xmlns:a16="http://schemas.microsoft.com/office/drawing/2014/main" id="{299755D9-FFE3-3849-AE35-A6A3530F112B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8D5C0C1-2607-6544-932E-753C51559762}"/>
              </a:ext>
            </a:extLst>
          </p:cNvPr>
          <p:cNvSpPr/>
          <p:nvPr userDrawn="1"/>
        </p:nvSpPr>
        <p:spPr>
          <a:xfrm>
            <a:off x="511038" y="2512346"/>
            <a:ext cx="6154227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© WIMASU GmbH 2021</a:t>
            </a: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Alle Rechte vorbehalten. Alle Nachdrucke und digitale Weitergabe nur mit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ausdrücklicher schriftlicher Genehmigung.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https://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/memo-lauf/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2. Version</a:t>
            </a: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highlight>
                <a:srgbClr val="FFFF00"/>
              </a:highlight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Dieses Dokument zitieren:</a:t>
            </a: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 Regular" charset="0"/>
              <a:cs typeface="Calibri" panose="020F0502020204030204" pitchFamily="34" charset="0"/>
            </a:endParaRP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Veit, J., Walther,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(2021). Memo-Lauf.</a:t>
            </a:r>
          </a:p>
          <a:p>
            <a:pPr algn="l"/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Eingeschränkter Zugriff am DATUM unter https://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wimasu.de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/memo-lauf/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120705C-9F65-A74A-B9B2-87B1C9055BB2}"/>
              </a:ext>
            </a:extLst>
          </p:cNvPr>
          <p:cNvSpPr/>
          <p:nvPr userDrawn="1"/>
        </p:nvSpPr>
        <p:spPr>
          <a:xfrm>
            <a:off x="511038" y="5759233"/>
            <a:ext cx="67094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800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Haftungsausschluss</a:t>
            </a:r>
          </a:p>
          <a:p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Unsere Veröffentlichungen stellen nur generelle Anleitungen für Sportübungen dar. Sportübungen unterliegen sich laufend fortentwickelnden</a:t>
            </a:r>
            <a:b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sportwissenschaftlichen Erkenntnissen. Daher garantieren wir nicht, dass die Anleitungen zu jedem Zeitpunkt den aktuellen Erkenntnissen entsprechen.</a:t>
            </a:r>
            <a:b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800" i="1" kern="1200" dirty="0">
                <a:solidFill>
                  <a:schemeClr val="bg1">
                    <a:lumMod val="50000"/>
                  </a:schemeClr>
                </a:solidFill>
                <a:effectLst/>
                <a:latin typeface="+mn-lt"/>
                <a:ea typeface="+mn-ea"/>
                <a:cs typeface="+mn-cs"/>
              </a:rPr>
              <a:t>Weiterhin kann auch kein Erfolg der Übungen garantiert werden. Generell gilt: Jeder Nutzer muss bei der konkreten Ausführung der vorgestellten Übungen selbst für eine sichere Übungsumgebung sorgen. Für den Fall, dass dies nicht möglich ist, sollte keine Übung ausgeführt werden.</a:t>
            </a:r>
            <a:endParaRPr lang="de-DE" sz="800" kern="1200" dirty="0">
              <a:solidFill>
                <a:schemeClr val="bg1">
                  <a:lumMod val="5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56CF7D3-ED98-464B-A5D2-C46E27625A1C}"/>
              </a:ext>
            </a:extLst>
          </p:cNvPr>
          <p:cNvSpPr txBox="1"/>
          <p:nvPr userDrawn="1"/>
        </p:nvSpPr>
        <p:spPr>
          <a:xfrm>
            <a:off x="526478" y="698389"/>
            <a:ext cx="2578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b="1" dirty="0">
                <a:solidFill>
                  <a:srgbClr val="EC756F"/>
                </a:solidFill>
              </a:rPr>
              <a:t>IMPRESSUM</a:t>
            </a:r>
            <a:endParaRPr lang="de-DE" b="1" dirty="0">
              <a:solidFill>
                <a:srgbClr val="EC756F"/>
              </a:solidFill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36FFCB-93F2-8949-96BA-CC876729FD28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56A135B3-3AFE-AA49-9C34-9E4F35EB5641}"/>
              </a:ext>
            </a:extLst>
          </p:cNvPr>
          <p:cNvSpPr/>
          <p:nvPr userDrawn="1"/>
        </p:nvSpPr>
        <p:spPr>
          <a:xfrm>
            <a:off x="511038" y="3653170"/>
            <a:ext cx="253261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Autor:	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Walther</a:t>
            </a:r>
          </a:p>
          <a:p>
            <a:pPr algn="l"/>
            <a:r>
              <a:rPr lang="de-DE" sz="1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Illustrationen: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N. Matsuyama </a:t>
            </a:r>
          </a:p>
          <a:p>
            <a:pPr algn="l"/>
            <a:r>
              <a:rPr lang="de-DE" sz="10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Satz und Layout: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Schäfer</a:t>
            </a:r>
          </a:p>
          <a:p>
            <a:pPr algn="l"/>
            <a:r>
              <a:rPr lang="de-DE" sz="1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Herausgeber:	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J. Veit, </a:t>
            </a:r>
            <a:r>
              <a:rPr lang="de-DE" sz="1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Ch</a:t>
            </a:r>
            <a:r>
              <a:rPr lang="de-DE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 Regular" charset="0"/>
                <a:cs typeface="Calibri" panose="020F0502020204030204" pitchFamily="34" charset="0"/>
              </a:rPr>
              <a:t>. Walther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E7232EB-1DB3-3646-9CE2-6A0BADB68CD3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EEEFE45A-884E-2C4B-87C7-AF82DD5AF31B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0A98A1C1-36C4-0E41-9FD5-51D7054095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88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Inhaltsplatzhalter 14">
            <a:extLst>
              <a:ext uri="{FF2B5EF4-FFF2-40B4-BE49-F238E27FC236}">
                <a16:creationId xmlns:a16="http://schemas.microsoft.com/office/drawing/2014/main" id="{64B62261-B436-4842-9B0D-B280CFE6F95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00063" y="742950"/>
            <a:ext cx="7800975" cy="5572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rgbClr val="EE6A6C"/>
                </a:solidFill>
              </a:defRPr>
            </a:lvl1pPr>
          </a:lstStyle>
          <a:p>
            <a:r>
              <a:rPr lang="de-DE" dirty="0"/>
              <a:t>Mastertextformat bearbeiten</a:t>
            </a:r>
          </a:p>
        </p:txBody>
      </p:sp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221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E6D54C4-CF68-D74A-90A6-332BBB97AEDD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95DDA065-47CC-8F4A-82D2-688C7009CE2C}"/>
              </a:ext>
            </a:extLst>
          </p:cNvPr>
          <p:cNvSpPr/>
          <p:nvPr userDrawn="1"/>
        </p:nvSpPr>
        <p:spPr>
          <a:xfrm>
            <a:off x="-5173" y="-15458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B25116E-4FD8-654C-B612-2C0C195BC68C}"/>
              </a:ext>
            </a:extLst>
          </p:cNvPr>
          <p:cNvSpPr/>
          <p:nvPr userDrawn="1"/>
        </p:nvSpPr>
        <p:spPr>
          <a:xfrm>
            <a:off x="-5173" y="6784591"/>
            <a:ext cx="9911173" cy="80133"/>
          </a:xfrm>
          <a:prstGeom prst="rect">
            <a:avLst/>
          </a:prstGeom>
          <a:solidFill>
            <a:srgbClr val="EC75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2140F20-12DD-E54C-88BE-73443D733C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71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 - Weihnach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4">
            <a:extLst>
              <a:ext uri="{FF2B5EF4-FFF2-40B4-BE49-F238E27FC236}">
                <a16:creationId xmlns:a16="http://schemas.microsoft.com/office/drawing/2014/main" id="{54978E76-41A9-8442-A46B-235F54F3C114}"/>
              </a:ext>
            </a:extLst>
          </p:cNvPr>
          <p:cNvSpPr txBox="1">
            <a:spLocks/>
          </p:cNvSpPr>
          <p:nvPr userDrawn="1"/>
        </p:nvSpPr>
        <p:spPr>
          <a:xfrm>
            <a:off x="511038" y="390881"/>
            <a:ext cx="8318500" cy="413042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Malgun Gothic" charset="-127"/>
                <a:cs typeface="Calibri" panose="020F0502020204030204" pitchFamily="34" charset="0"/>
              </a:rPr>
              <a:t>MEMO-LAUF – WEIHNACHTEN EDITION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DF3841CE-F9A0-0E41-92DA-008372C9F33A}"/>
              </a:ext>
            </a:extLst>
          </p:cNvPr>
          <p:cNvSpPr/>
          <p:nvPr userDrawn="1"/>
        </p:nvSpPr>
        <p:spPr>
          <a:xfrm>
            <a:off x="-5174" y="-15458"/>
            <a:ext cx="9918000" cy="80133"/>
          </a:xfrm>
          <a:prstGeom prst="rect">
            <a:avLst/>
          </a:prstGeom>
          <a:solidFill>
            <a:srgbClr val="37A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9BC52FB-A2C9-4149-AFF2-DAF989BA836C}"/>
              </a:ext>
            </a:extLst>
          </p:cNvPr>
          <p:cNvSpPr/>
          <p:nvPr userDrawn="1"/>
        </p:nvSpPr>
        <p:spPr>
          <a:xfrm>
            <a:off x="-5174" y="6791123"/>
            <a:ext cx="9918000" cy="80133"/>
          </a:xfrm>
          <a:prstGeom prst="rect">
            <a:avLst/>
          </a:prstGeom>
          <a:solidFill>
            <a:srgbClr val="37A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 i="0" dirty="0">
              <a:latin typeface="Calibri Regular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4CF60339-AB04-B849-AF5A-6312F6149826}"/>
              </a:ext>
            </a:extLst>
          </p:cNvPr>
          <p:cNvSpPr txBox="1"/>
          <p:nvPr userDrawn="1"/>
        </p:nvSpPr>
        <p:spPr>
          <a:xfrm rot="16200000">
            <a:off x="-383119" y="3144891"/>
            <a:ext cx="10278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© WIMASU.de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B9FA4AB-2B3F-1747-A4D2-612F52AC3D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23886" y="276740"/>
            <a:ext cx="542286" cy="64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50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5176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16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2" r:id="rId2"/>
    <p:sldLayoutId id="214748373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1.png"/><Relationship Id="rId26" Type="http://schemas.openxmlformats.org/officeDocument/2006/relationships/image" Target="../media/image29.png"/><Relationship Id="rId3" Type="http://schemas.openxmlformats.org/officeDocument/2006/relationships/image" Target="../media/image7.png"/><Relationship Id="rId21" Type="http://schemas.openxmlformats.org/officeDocument/2006/relationships/image" Target="../media/image24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0.png"/><Relationship Id="rId25" Type="http://schemas.openxmlformats.org/officeDocument/2006/relationships/image" Target="../media/image28.png"/><Relationship Id="rId2" Type="http://schemas.openxmlformats.org/officeDocument/2006/relationships/image" Target="../media/image6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24" Type="http://schemas.openxmlformats.org/officeDocument/2006/relationships/image" Target="../media/image27.png"/><Relationship Id="rId5" Type="http://schemas.openxmlformats.org/officeDocument/2006/relationships/image" Target="../media/image9.png"/><Relationship Id="rId15" Type="http://schemas.openxmlformats.org/officeDocument/2006/relationships/image" Target="../media/image3.png"/><Relationship Id="rId23" Type="http://schemas.openxmlformats.org/officeDocument/2006/relationships/image" Target="../media/image26.png"/><Relationship Id="rId10" Type="http://schemas.openxmlformats.org/officeDocument/2006/relationships/image" Target="../media/image14.png"/><Relationship Id="rId19" Type="http://schemas.openxmlformats.org/officeDocument/2006/relationships/image" Target="../media/image22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6.png"/><Relationship Id="rId18" Type="http://schemas.openxmlformats.org/officeDocument/2006/relationships/image" Target="../media/image43.png"/><Relationship Id="rId26" Type="http://schemas.openxmlformats.org/officeDocument/2006/relationships/image" Target="../media/image29.png"/><Relationship Id="rId3" Type="http://schemas.openxmlformats.org/officeDocument/2006/relationships/image" Target="../media/image31.png"/><Relationship Id="rId21" Type="http://schemas.openxmlformats.org/officeDocument/2006/relationships/image" Target="../media/image28.png"/><Relationship Id="rId7" Type="http://schemas.openxmlformats.org/officeDocument/2006/relationships/image" Target="../media/image35.png"/><Relationship Id="rId12" Type="http://schemas.openxmlformats.org/officeDocument/2006/relationships/image" Target="../media/image39.png"/><Relationship Id="rId17" Type="http://schemas.openxmlformats.org/officeDocument/2006/relationships/image" Target="../media/image27.png"/><Relationship Id="rId25" Type="http://schemas.openxmlformats.org/officeDocument/2006/relationships/image" Target="../media/image49.png"/><Relationship Id="rId2" Type="http://schemas.openxmlformats.org/officeDocument/2006/relationships/image" Target="../media/image30.png"/><Relationship Id="rId16" Type="http://schemas.openxmlformats.org/officeDocument/2006/relationships/image" Target="../media/image42.png"/><Relationship Id="rId20" Type="http://schemas.openxmlformats.org/officeDocument/2006/relationships/image" Target="../media/image4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4.png"/><Relationship Id="rId11" Type="http://schemas.openxmlformats.org/officeDocument/2006/relationships/image" Target="../media/image38.png"/><Relationship Id="rId24" Type="http://schemas.openxmlformats.org/officeDocument/2006/relationships/image" Target="../media/image48.png"/><Relationship Id="rId5" Type="http://schemas.openxmlformats.org/officeDocument/2006/relationships/image" Target="../media/image33.png"/><Relationship Id="rId15" Type="http://schemas.openxmlformats.org/officeDocument/2006/relationships/image" Target="../media/image41.png"/><Relationship Id="rId23" Type="http://schemas.openxmlformats.org/officeDocument/2006/relationships/image" Target="../media/image47.png"/><Relationship Id="rId10" Type="http://schemas.openxmlformats.org/officeDocument/2006/relationships/image" Target="../media/image37.png"/><Relationship Id="rId19" Type="http://schemas.openxmlformats.org/officeDocument/2006/relationships/image" Target="../media/image44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Relationship Id="rId14" Type="http://schemas.openxmlformats.org/officeDocument/2006/relationships/image" Target="../media/image40.png"/><Relationship Id="rId22" Type="http://schemas.openxmlformats.org/officeDocument/2006/relationships/image" Target="../media/image4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831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2239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rafik 54">
            <a:extLst>
              <a:ext uri="{FF2B5EF4-FFF2-40B4-BE49-F238E27FC236}">
                <a16:creationId xmlns:a16="http://schemas.microsoft.com/office/drawing/2014/main" id="{7A9DBB64-58A2-1B4C-8271-AFDA3B115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0323" y="1686064"/>
            <a:ext cx="749300" cy="800100"/>
          </a:xfrm>
          <a:prstGeom prst="rect">
            <a:avLst/>
          </a:prstGeom>
        </p:spPr>
      </p:pic>
      <p:pic>
        <p:nvPicPr>
          <p:cNvPr id="57" name="Grafik 56">
            <a:extLst>
              <a:ext uri="{FF2B5EF4-FFF2-40B4-BE49-F238E27FC236}">
                <a16:creationId xmlns:a16="http://schemas.microsoft.com/office/drawing/2014/main" id="{87EC8419-C541-B243-A4AB-49E4C8C084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364" y="1730513"/>
            <a:ext cx="977900" cy="812800"/>
          </a:xfrm>
          <a:prstGeom prst="rect">
            <a:avLst/>
          </a:prstGeom>
        </p:spPr>
      </p:pic>
      <p:pic>
        <p:nvPicPr>
          <p:cNvPr id="59" name="Grafik 58">
            <a:extLst>
              <a:ext uri="{FF2B5EF4-FFF2-40B4-BE49-F238E27FC236}">
                <a16:creationId xmlns:a16="http://schemas.microsoft.com/office/drawing/2014/main" id="{9DCEA5E3-6C30-6A40-AC2A-6D6618B413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5708" y="1665357"/>
            <a:ext cx="1168400" cy="825500"/>
          </a:xfrm>
          <a:prstGeom prst="rect">
            <a:avLst/>
          </a:prstGeom>
        </p:spPr>
      </p:pic>
      <p:pic>
        <p:nvPicPr>
          <p:cNvPr id="61" name="Grafik 60" descr="Ein Bild, das Säugetier enthält.&#10;&#10;Automatisch generierte Beschreibung">
            <a:extLst>
              <a:ext uri="{FF2B5EF4-FFF2-40B4-BE49-F238E27FC236}">
                <a16:creationId xmlns:a16="http://schemas.microsoft.com/office/drawing/2014/main" id="{700807DD-736C-DA46-B886-0E016B43AD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8518" y="1724164"/>
            <a:ext cx="558800" cy="723900"/>
          </a:xfrm>
          <a:prstGeom prst="rect">
            <a:avLst/>
          </a:prstGeom>
        </p:spPr>
      </p:pic>
      <p:pic>
        <p:nvPicPr>
          <p:cNvPr id="63" name="Grafik 62">
            <a:extLst>
              <a:ext uri="{FF2B5EF4-FFF2-40B4-BE49-F238E27FC236}">
                <a16:creationId xmlns:a16="http://schemas.microsoft.com/office/drawing/2014/main" id="{32F051B2-EDCF-984F-9675-20F3DA9A158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5716" y="1627257"/>
            <a:ext cx="647700" cy="901700"/>
          </a:xfrm>
          <a:prstGeom prst="rect">
            <a:avLst/>
          </a:prstGeom>
        </p:spPr>
      </p:pic>
      <p:pic>
        <p:nvPicPr>
          <p:cNvPr id="65" name="Grafik 64">
            <a:extLst>
              <a:ext uri="{FF2B5EF4-FFF2-40B4-BE49-F238E27FC236}">
                <a16:creationId xmlns:a16="http://schemas.microsoft.com/office/drawing/2014/main" id="{5C08CB9F-0EA0-5B4D-96A0-8CA6052C67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2703" y="2698198"/>
            <a:ext cx="673100" cy="825500"/>
          </a:xfrm>
          <a:prstGeom prst="rect">
            <a:avLst/>
          </a:prstGeom>
        </p:spPr>
      </p:pic>
      <p:pic>
        <p:nvPicPr>
          <p:cNvPr id="69" name="Grafik 68">
            <a:extLst>
              <a:ext uri="{FF2B5EF4-FFF2-40B4-BE49-F238E27FC236}">
                <a16:creationId xmlns:a16="http://schemas.microsoft.com/office/drawing/2014/main" id="{AEFDD9E9-D19A-B841-A576-74031A6F2AE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03861" y="2700139"/>
            <a:ext cx="1206500" cy="800100"/>
          </a:xfrm>
          <a:prstGeom prst="rect">
            <a:avLst/>
          </a:prstGeom>
        </p:spPr>
      </p:pic>
      <p:pic>
        <p:nvPicPr>
          <p:cNvPr id="71" name="Grafik 70">
            <a:extLst>
              <a:ext uri="{FF2B5EF4-FFF2-40B4-BE49-F238E27FC236}">
                <a16:creationId xmlns:a16="http://schemas.microsoft.com/office/drawing/2014/main" id="{D0BBEB74-0FB3-5C46-8F0F-248420ACA8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88746" y="2858889"/>
            <a:ext cx="1346200" cy="482600"/>
          </a:xfrm>
          <a:prstGeom prst="rect">
            <a:avLst/>
          </a:prstGeom>
        </p:spPr>
      </p:pic>
      <p:pic>
        <p:nvPicPr>
          <p:cNvPr id="73" name="Grafik 72">
            <a:extLst>
              <a:ext uri="{FF2B5EF4-FFF2-40B4-BE49-F238E27FC236}">
                <a16:creationId xmlns:a16="http://schemas.microsoft.com/office/drawing/2014/main" id="{071F1746-1137-0D49-9902-A5697310712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460179" y="2642989"/>
            <a:ext cx="673100" cy="914400"/>
          </a:xfrm>
          <a:prstGeom prst="rect">
            <a:avLst/>
          </a:prstGeom>
        </p:spPr>
      </p:pic>
      <p:pic>
        <p:nvPicPr>
          <p:cNvPr id="75" name="Grafik 74">
            <a:extLst>
              <a:ext uri="{FF2B5EF4-FFF2-40B4-BE49-F238E27FC236}">
                <a16:creationId xmlns:a16="http://schemas.microsoft.com/office/drawing/2014/main" id="{58D77F39-1EEE-D64C-B5EC-EE58663C9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59250" y="3772458"/>
            <a:ext cx="1066800" cy="812800"/>
          </a:xfrm>
          <a:prstGeom prst="rect">
            <a:avLst/>
          </a:prstGeom>
        </p:spPr>
      </p:pic>
      <p:pic>
        <p:nvPicPr>
          <p:cNvPr id="79" name="Grafik 78">
            <a:extLst>
              <a:ext uri="{FF2B5EF4-FFF2-40B4-BE49-F238E27FC236}">
                <a16:creationId xmlns:a16="http://schemas.microsoft.com/office/drawing/2014/main" id="{77D30411-63A7-6B4D-A7F1-92F874FAB3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69789" y="3754501"/>
            <a:ext cx="914400" cy="774700"/>
          </a:xfrm>
          <a:prstGeom prst="rect">
            <a:avLst/>
          </a:prstGeom>
        </p:spPr>
      </p:pic>
      <p:pic>
        <p:nvPicPr>
          <p:cNvPr id="81" name="Grafik 80">
            <a:extLst>
              <a:ext uri="{FF2B5EF4-FFF2-40B4-BE49-F238E27FC236}">
                <a16:creationId xmlns:a16="http://schemas.microsoft.com/office/drawing/2014/main" id="{06F4F979-A4B6-CE40-BF3C-724E25943ED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94390" y="3683835"/>
            <a:ext cx="673100" cy="800100"/>
          </a:xfrm>
          <a:prstGeom prst="rect">
            <a:avLst/>
          </a:prstGeom>
        </p:spPr>
      </p:pic>
      <p:pic>
        <p:nvPicPr>
          <p:cNvPr id="83" name="Grafik 82">
            <a:extLst>
              <a:ext uri="{FF2B5EF4-FFF2-40B4-BE49-F238E27FC236}">
                <a16:creationId xmlns:a16="http://schemas.microsoft.com/office/drawing/2014/main" id="{438D1346-6F08-1C43-AE36-22B3C0352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379516" y="3747335"/>
            <a:ext cx="800100" cy="736600"/>
          </a:xfrm>
          <a:prstGeom prst="rect">
            <a:avLst/>
          </a:prstGeom>
        </p:spPr>
      </p:pic>
      <p:pic>
        <p:nvPicPr>
          <p:cNvPr id="85" name="Grafik 84" descr="Ein Bild, das Text, Vektorgrafiken enthält.&#10;&#10;Automatisch generierte Beschreibung">
            <a:extLst>
              <a:ext uri="{FF2B5EF4-FFF2-40B4-BE49-F238E27FC236}">
                <a16:creationId xmlns:a16="http://schemas.microsoft.com/office/drawing/2014/main" id="{284D7D0F-6269-9348-B187-415E08AE630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582223" y="4648068"/>
            <a:ext cx="673100" cy="914400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3E4C23B0-AC4F-C14D-9175-48A20A26366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092909" y="4761644"/>
            <a:ext cx="812800" cy="711200"/>
          </a:xfrm>
          <a:prstGeom prst="rect">
            <a:avLst/>
          </a:prstGeom>
        </p:spPr>
      </p:pic>
      <p:pic>
        <p:nvPicPr>
          <p:cNvPr id="89" name="Grafik 88">
            <a:extLst>
              <a:ext uri="{FF2B5EF4-FFF2-40B4-BE49-F238E27FC236}">
                <a16:creationId xmlns:a16="http://schemas.microsoft.com/office/drawing/2014/main" id="{0F9CDBFD-4E3D-9B4C-9E26-2734E9D19BD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754735" y="4763614"/>
            <a:ext cx="749300" cy="749300"/>
          </a:xfrm>
          <a:prstGeom prst="rect">
            <a:avLst/>
          </a:prstGeom>
        </p:spPr>
      </p:pic>
      <p:pic>
        <p:nvPicPr>
          <p:cNvPr id="91" name="Grafik 90" descr="Ein Bild, das Text, Licht, erleuchtet, dunkel enthält.&#10;&#10;Automatisch generierte Beschreibung">
            <a:extLst>
              <a:ext uri="{FF2B5EF4-FFF2-40B4-BE49-F238E27FC236}">
                <a16:creationId xmlns:a16="http://schemas.microsoft.com/office/drawing/2014/main" id="{FBD8AA18-9DB3-2A47-B3BC-3B1CB5E89C3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569003" y="5919048"/>
            <a:ext cx="1460500" cy="368300"/>
          </a:xfrm>
          <a:prstGeom prst="rect">
            <a:avLst/>
          </a:prstGeom>
        </p:spPr>
      </p:pic>
      <p:pic>
        <p:nvPicPr>
          <p:cNvPr id="93" name="Grafik 92" descr="Ein Bild, das Text, Öffner enthält.&#10;&#10;Automatisch generierte Beschreibung">
            <a:extLst>
              <a:ext uri="{FF2B5EF4-FFF2-40B4-BE49-F238E27FC236}">
                <a16:creationId xmlns:a16="http://schemas.microsoft.com/office/drawing/2014/main" id="{14A15DB9-D5A1-7144-A7DD-76E74E389AD1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581609" y="5715848"/>
            <a:ext cx="596900" cy="774700"/>
          </a:xfrm>
          <a:prstGeom prst="rect">
            <a:avLst/>
          </a:prstGeom>
        </p:spPr>
      </p:pic>
      <p:pic>
        <p:nvPicPr>
          <p:cNvPr id="95" name="Grafik 94" descr="Ein Bild, das ClipArt enthält.&#10;&#10;Automatisch generierte Beschreibung">
            <a:extLst>
              <a:ext uri="{FF2B5EF4-FFF2-40B4-BE49-F238E27FC236}">
                <a16:creationId xmlns:a16="http://schemas.microsoft.com/office/drawing/2014/main" id="{590D2947-D219-AB49-BD94-73462F13E4B6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5222866" y="5714731"/>
            <a:ext cx="594695" cy="906910"/>
          </a:xfrm>
          <a:prstGeom prst="rect">
            <a:avLst/>
          </a:prstGeom>
        </p:spPr>
      </p:pic>
      <p:pic>
        <p:nvPicPr>
          <p:cNvPr id="97" name="Grafik 96">
            <a:extLst>
              <a:ext uri="{FF2B5EF4-FFF2-40B4-BE49-F238E27FC236}">
                <a16:creationId xmlns:a16="http://schemas.microsoft.com/office/drawing/2014/main" id="{3E02D9E1-9083-F043-A5B7-ADB721DF665A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242577" y="5736051"/>
            <a:ext cx="1104900" cy="749300"/>
          </a:xfrm>
          <a:prstGeom prst="rect">
            <a:avLst/>
          </a:prstGeom>
        </p:spPr>
      </p:pic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144120"/>
              </p:ext>
            </p:extLst>
          </p:nvPr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16" name="Grafik 15">
            <a:extLst>
              <a:ext uri="{FF2B5EF4-FFF2-40B4-BE49-F238E27FC236}">
                <a16:creationId xmlns:a16="http://schemas.microsoft.com/office/drawing/2014/main" id="{6930BB57-CFCA-CE47-B520-2A9E4381B368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3465032" y="2757832"/>
            <a:ext cx="914400" cy="8255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4BA178D8-5C41-7C42-B5B3-571F62107C78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90951" y="3772458"/>
            <a:ext cx="673100" cy="9906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AA365BA0-557F-6F41-875C-39AC3916F366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667278" y="4700114"/>
            <a:ext cx="1193800" cy="8763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5A15546B-5840-514F-AA17-E0CAC19E6D81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062016" y="4852514"/>
            <a:ext cx="1435100" cy="5715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30663122-F258-504D-A3FD-311536CD65A1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1673" t="6849" b="10181"/>
          <a:stretch/>
        </p:blipFill>
        <p:spPr>
          <a:xfrm>
            <a:off x="6350742" y="5626111"/>
            <a:ext cx="1622208" cy="100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756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41BD26CC-B4DA-A748-BC61-AD94714E4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364" y="1730513"/>
            <a:ext cx="977900" cy="8128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4BE3F93A-ECAC-E040-BF13-15E2ABD75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0681" y="1680818"/>
            <a:ext cx="749300" cy="8001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7572C3C-B5E5-5F47-94AC-23F74A8BC0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7889" y="1665357"/>
            <a:ext cx="1168400" cy="82550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9FE090E2-F5AA-3947-B3C1-9CEAB87E40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35205" y="1716157"/>
            <a:ext cx="558800" cy="7239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3CF4489C-1079-324C-A6A4-66C75EA250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55716" y="1627257"/>
            <a:ext cx="647700" cy="9017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E829124A-51CF-4048-A329-174A77A089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2703" y="2698198"/>
            <a:ext cx="673100" cy="825500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6930BB57-CFCA-CE47-B520-2A9E4381B3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5032" y="2757832"/>
            <a:ext cx="914400" cy="825500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E2327633-25BD-0849-810E-E083B9B743D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3861" y="2698198"/>
            <a:ext cx="1206500" cy="800100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AF0C8A58-F1BC-5045-97D1-3ED0706BEF8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81261" y="2856948"/>
            <a:ext cx="1346200" cy="4826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EA0E1C4B-53BE-C447-BB92-8CB803C10D9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471177" y="2653196"/>
            <a:ext cx="647700" cy="87989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B78B605E-5F8C-B14C-93EA-A605BD35676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751225" y="3772458"/>
            <a:ext cx="1066800" cy="812800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4BA178D8-5C41-7C42-B5B3-571F62107C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90951" y="3772458"/>
            <a:ext cx="673100" cy="990600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10ED5FFF-59B9-4745-B265-FC48BCDC0D2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69789" y="3754501"/>
            <a:ext cx="914400" cy="7747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28CD0727-EA7E-9B44-880B-6D30EE5610E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789927" y="3683835"/>
            <a:ext cx="685800" cy="800100"/>
          </a:xfrm>
          <a:prstGeom prst="rect">
            <a:avLst/>
          </a:prstGeom>
        </p:spPr>
      </p:pic>
      <p:pic>
        <p:nvPicPr>
          <p:cNvPr id="32" name="Grafik 31">
            <a:extLst>
              <a:ext uri="{FF2B5EF4-FFF2-40B4-BE49-F238E27FC236}">
                <a16:creationId xmlns:a16="http://schemas.microsoft.com/office/drawing/2014/main" id="{71C5112F-7E75-5C4F-84A0-ADCC000AE67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379516" y="3747335"/>
            <a:ext cx="800100" cy="736600"/>
          </a:xfrm>
          <a:prstGeom prst="rect">
            <a:avLst/>
          </a:prstGeom>
        </p:spPr>
      </p:pic>
      <p:pic>
        <p:nvPicPr>
          <p:cNvPr id="34" name="Grafik 33">
            <a:extLst>
              <a:ext uri="{FF2B5EF4-FFF2-40B4-BE49-F238E27FC236}">
                <a16:creationId xmlns:a16="http://schemas.microsoft.com/office/drawing/2014/main" id="{AA365BA0-557F-6F41-875C-39AC3916F36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667278" y="4700114"/>
            <a:ext cx="1193800" cy="876300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76DCCA4C-E1F5-7C41-BF37-E341DB1C822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578781" y="4648068"/>
            <a:ext cx="673100" cy="914400"/>
          </a:xfrm>
          <a:prstGeom prst="rect">
            <a:avLst/>
          </a:prstGeom>
        </p:spPr>
      </p:pic>
      <p:pic>
        <p:nvPicPr>
          <p:cNvPr id="38" name="Grafik 37">
            <a:extLst>
              <a:ext uri="{FF2B5EF4-FFF2-40B4-BE49-F238E27FC236}">
                <a16:creationId xmlns:a16="http://schemas.microsoft.com/office/drawing/2014/main" id="{495BAE5C-C470-D648-9053-04B84146397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5093724" y="4765526"/>
            <a:ext cx="812800" cy="711200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CD663DCD-BFDD-A742-883E-9BCD7FFA623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758177" y="4763614"/>
            <a:ext cx="749300" cy="749300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5A15546B-5840-514F-AA17-E0CAC19E6D81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8062016" y="4852514"/>
            <a:ext cx="1435100" cy="571500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E0ABDE9A-D3EE-EC4B-84F8-B9C891A29257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569003" y="5919048"/>
            <a:ext cx="1460500" cy="368300"/>
          </a:xfrm>
          <a:prstGeom prst="rect">
            <a:avLst/>
          </a:prstGeom>
        </p:spPr>
      </p:pic>
      <p:pic>
        <p:nvPicPr>
          <p:cNvPr id="46" name="Grafik 45">
            <a:extLst>
              <a:ext uri="{FF2B5EF4-FFF2-40B4-BE49-F238E27FC236}">
                <a16:creationId xmlns:a16="http://schemas.microsoft.com/office/drawing/2014/main" id="{EE929181-D999-3B49-8A7C-27CD3D802802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3579335" y="5715848"/>
            <a:ext cx="596900" cy="774700"/>
          </a:xfrm>
          <a:prstGeom prst="rect">
            <a:avLst/>
          </a:prstGeom>
        </p:spPr>
      </p:pic>
      <p:pic>
        <p:nvPicPr>
          <p:cNvPr id="48" name="Grafik 47">
            <a:extLst>
              <a:ext uri="{FF2B5EF4-FFF2-40B4-BE49-F238E27FC236}">
                <a16:creationId xmlns:a16="http://schemas.microsoft.com/office/drawing/2014/main" id="{E4D96DFC-C8CC-934C-8C0C-5E3C35B38BB9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5221765" y="5713051"/>
            <a:ext cx="596899" cy="910271"/>
          </a:xfrm>
          <a:prstGeom prst="rect">
            <a:avLst/>
          </a:prstGeom>
        </p:spPr>
      </p:pic>
      <p:pic>
        <p:nvPicPr>
          <p:cNvPr id="52" name="Grafik 51">
            <a:extLst>
              <a:ext uri="{FF2B5EF4-FFF2-40B4-BE49-F238E27FC236}">
                <a16:creationId xmlns:a16="http://schemas.microsoft.com/office/drawing/2014/main" id="{7B3E004F-E012-7944-9D23-9833877B15D7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8242577" y="5741248"/>
            <a:ext cx="1104900" cy="749300"/>
          </a:xfrm>
          <a:prstGeom prst="rect">
            <a:avLst/>
          </a:prstGeom>
        </p:spPr>
      </p:pic>
      <p:pic>
        <p:nvPicPr>
          <p:cNvPr id="53" name="Grafik 52">
            <a:extLst>
              <a:ext uri="{FF2B5EF4-FFF2-40B4-BE49-F238E27FC236}">
                <a16:creationId xmlns:a16="http://schemas.microsoft.com/office/drawing/2014/main" id="{30663122-F258-504D-A3FD-311536CD65A1}"/>
              </a:ext>
            </a:extLst>
          </p:cNvPr>
          <p:cNvPicPr>
            <a:picLocks noChangeAspect="1"/>
          </p:cNvPicPr>
          <p:nvPr/>
        </p:nvPicPr>
        <p:blipFill rotWithShape="1">
          <a:blip r:embed="rId26"/>
          <a:srcRect l="1673" t="6849" b="10181"/>
          <a:stretch/>
        </p:blipFill>
        <p:spPr>
          <a:xfrm>
            <a:off x="6350742" y="5626111"/>
            <a:ext cx="1622208" cy="100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045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16B38EAC-3A66-F342-A43F-F090A647DD36}"/>
              </a:ext>
            </a:extLst>
          </p:cNvPr>
          <p:cNvGraphicFramePr>
            <a:graphicFrameLocks noGrp="1"/>
          </p:cNvGraphicFramePr>
          <p:nvPr/>
        </p:nvGraphicFramePr>
        <p:xfrm>
          <a:off x="593724" y="1047204"/>
          <a:ext cx="9000000" cy="55800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00000">
                  <a:extLst>
                    <a:ext uri="{9D8B030D-6E8A-4147-A177-3AD203B41FA5}">
                      <a16:colId xmlns:a16="http://schemas.microsoft.com/office/drawing/2014/main" val="1709890121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805465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21774583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677589824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971020472"/>
                    </a:ext>
                  </a:extLst>
                </a:gridCol>
                <a:gridCol w="1620000">
                  <a:extLst>
                    <a:ext uri="{9D8B030D-6E8A-4147-A177-3AD203B41FA5}">
                      <a16:colId xmlns:a16="http://schemas.microsoft.com/office/drawing/2014/main" val="1574037787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2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3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4</a:t>
                      </a:r>
                    </a:p>
                  </a:txBody>
                  <a:tcPr anchor="ctr"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800" dirty="0"/>
                        <a:t>5</a:t>
                      </a:r>
                    </a:p>
                  </a:txBody>
                  <a:tcPr anchor="ctr"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68554753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992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30507467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88784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06198121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de-DE" sz="1800" b="1" dirty="0"/>
                        <a:t>E</a:t>
                      </a:r>
                    </a:p>
                  </a:txBody>
                  <a:tcPr anchor="ctr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anchor="ctr">
                    <a:lnR w="12700" cmpd="sng">
                      <a:noFill/>
                    </a:lnR>
                    <a:lnB w="12700" cmpd="sng">
                      <a:noFill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870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9098852"/>
      </p:ext>
    </p:extLst>
  </p:cSld>
  <p:clrMapOvr>
    <a:masterClrMapping/>
  </p:clrMapOvr>
</p:sld>
</file>

<file path=ppt/theme/theme1.xml><?xml version="1.0" encoding="utf-8"?>
<a:theme xmlns:a="http://schemas.openxmlformats.org/drawingml/2006/main" name="Titelfoli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lanko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Macintosh PowerPoint</Application>
  <PresentationFormat>A4-Papier (210 x 297 mm)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Regular</vt:lpstr>
      <vt:lpstr>Titelfolien</vt:lpstr>
      <vt:lpstr>Blankos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Manager>wimasu.de</Manager>
  <Company>WIMASU GmbH</Company>
  <LinksUpToDate>false</LinksUpToDate>
  <SharedDoc>false</SharedDoc>
  <HyperlinkBase>https://wimasu.de/memo-lauf/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Memo-Lauf Weihnachten WIMASU </dc:title>
  <dc:subject>Memo-Lauf</dc:subject>
  <dc:creator>J. Veit, Ch. Walther</dc:creator>
  <cp:keywords>Staffellauf, Kleine Spiele, Sportunterricht</cp:keywords>
  <dc:description>© WIMASU GmbH 2021
 Alle Rechte vorbehalten. Alle Nachdrucke und digitale Weitergabe nur mit  ausdrücklicher schriftlicher Genehmigung.</dc:description>
  <cp:lastModifiedBy>Janes Veit</cp:lastModifiedBy>
  <cp:revision>756</cp:revision>
  <cp:lastPrinted>2020-10-12T13:58:54Z</cp:lastPrinted>
  <dcterms:created xsi:type="dcterms:W3CDTF">2020-04-06T14:31:41Z</dcterms:created>
  <dcterms:modified xsi:type="dcterms:W3CDTF">2021-12-07T17:00:22Z</dcterms:modified>
  <cp:category>Staffellauf, Kleine Spiele, Sportunterricht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pyright by">
    <vt:lpwstr>WIMASU</vt:lpwstr>
  </property>
</Properties>
</file>