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7" r:id="rId2"/>
  </p:sldMasterIdLst>
  <p:notesMasterIdLst>
    <p:notesMasterId r:id="rId8"/>
  </p:notesMasterIdLst>
  <p:sldIdLst>
    <p:sldId id="449" r:id="rId3"/>
    <p:sldId id="288" r:id="rId4"/>
    <p:sldId id="451" r:id="rId5"/>
    <p:sldId id="452" r:id="rId6"/>
    <p:sldId id="453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ihnachten" id="{9D569542-805A-CC48-AE5F-14085D95248E}">
          <p14:sldIdLst>
            <p14:sldId id="449"/>
            <p14:sldId id="288"/>
            <p14:sldId id="451"/>
            <p14:sldId id="452"/>
            <p14:sldId id="45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A3A"/>
    <a:srgbClr val="37ADA8"/>
    <a:srgbClr val="416E9B"/>
    <a:srgbClr val="EC756F"/>
    <a:srgbClr val="A5A5A5"/>
    <a:srgbClr val="3BA3F7"/>
    <a:srgbClr val="A28C2A"/>
    <a:srgbClr val="BBA12F"/>
    <a:srgbClr val="FFD579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17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1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07.12.21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- Weihnach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5BD26BF-48C7-434E-AD89-41D4D74DB222}"/>
              </a:ext>
            </a:extLst>
          </p:cNvPr>
          <p:cNvSpPr txBox="1"/>
          <p:nvPr userDrawn="1"/>
        </p:nvSpPr>
        <p:spPr>
          <a:xfrm>
            <a:off x="456657" y="5916755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WIMASU.de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047BBF-A308-7947-A1B2-E8EBEC3604F2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37A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949E24-B688-3745-B737-57CA439CD2B4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37A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B8640F9-BF08-9249-AEFE-49D1BE032B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  <p:pic>
        <p:nvPicPr>
          <p:cNvPr id="15" name="Grafik 14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965D291A-25B2-C44A-83FF-8F31DC8FB6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45829" y="4033745"/>
            <a:ext cx="2466997" cy="283098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F73273F-01C4-BB48-8B75-B64F61E6B9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494745">
            <a:off x="2928814" y="4938615"/>
            <a:ext cx="1297079" cy="1762070"/>
          </a:xfrm>
          <a:prstGeom prst="rect">
            <a:avLst/>
          </a:prstGeom>
        </p:spPr>
      </p:pic>
      <p:pic>
        <p:nvPicPr>
          <p:cNvPr id="11" name="Grafik 10" descr="Ein Bild, das Text, Fenster enthält.&#10;&#10;Automatisch generierte Beschreibung">
            <a:extLst>
              <a:ext uri="{FF2B5EF4-FFF2-40B4-BE49-F238E27FC236}">
                <a16:creationId xmlns:a16="http://schemas.microsoft.com/office/drawing/2014/main" id="{A89410B7-18AC-D949-875B-81F4A82E5A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41713" y="5016789"/>
            <a:ext cx="1578429" cy="1747547"/>
          </a:xfrm>
          <a:prstGeom prst="rect">
            <a:avLst/>
          </a:prstGeom>
        </p:spPr>
      </p:pic>
      <p:pic>
        <p:nvPicPr>
          <p:cNvPr id="3" name="Grafik 2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8A8E5EB3-20E0-744A-B8FC-7C35582ED3C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73410"/>
            <a:ext cx="9906000" cy="522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2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11038" y="2512346"/>
            <a:ext cx="615422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2021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/memo-lauf/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2. Version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(2021). Memo-Lauf.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/memo-lauf/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11038" y="5759233"/>
            <a:ext cx="6709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00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98389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11038" y="3653170"/>
            <a:ext cx="25326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 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Schäfer</a:t>
            </a: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E7232EB-1DB3-3646-9CE2-6A0BADB68CD3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EFE45A-884E-2C4B-87C7-AF82DD5AF31B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98A1C1-36C4-0E41-9FD5-51D7054095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Weihnach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 – WEIHNACHTEN EDITION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F3841CE-F9A0-0E41-92DA-008372C9F33A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37A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9BC52FB-A2C9-4149-AFF2-DAF989BA836C}"/>
              </a:ext>
            </a:extLst>
          </p:cNvPr>
          <p:cNvSpPr/>
          <p:nvPr userDrawn="1"/>
        </p:nvSpPr>
        <p:spPr>
          <a:xfrm>
            <a:off x="-5174" y="6791123"/>
            <a:ext cx="9918000" cy="80133"/>
          </a:xfrm>
          <a:prstGeom prst="rect">
            <a:avLst/>
          </a:prstGeom>
          <a:solidFill>
            <a:srgbClr val="37A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CF60339-AB04-B849-AF5A-6312F6149826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9FA4AB-2B3F-1747-A4D2-612F52AC3D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0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3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7.png"/><Relationship Id="rId5" Type="http://schemas.openxmlformats.org/officeDocument/2006/relationships/image" Target="../media/image9.png"/><Relationship Id="rId15" Type="http://schemas.openxmlformats.org/officeDocument/2006/relationships/image" Target="../media/image3.png"/><Relationship Id="rId23" Type="http://schemas.openxmlformats.org/officeDocument/2006/relationships/image" Target="../media/image26.png"/><Relationship Id="rId10" Type="http://schemas.openxmlformats.org/officeDocument/2006/relationships/image" Target="../media/image14.png"/><Relationship Id="rId19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6.png"/><Relationship Id="rId18" Type="http://schemas.openxmlformats.org/officeDocument/2006/relationships/image" Target="../media/image43.png"/><Relationship Id="rId26" Type="http://schemas.openxmlformats.org/officeDocument/2006/relationships/image" Target="../media/image29.png"/><Relationship Id="rId3" Type="http://schemas.openxmlformats.org/officeDocument/2006/relationships/image" Target="../media/image31.png"/><Relationship Id="rId21" Type="http://schemas.openxmlformats.org/officeDocument/2006/relationships/image" Target="../media/image28.png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17" Type="http://schemas.openxmlformats.org/officeDocument/2006/relationships/image" Target="../media/image27.png"/><Relationship Id="rId25" Type="http://schemas.openxmlformats.org/officeDocument/2006/relationships/image" Target="../media/image49.png"/><Relationship Id="rId2" Type="http://schemas.openxmlformats.org/officeDocument/2006/relationships/image" Target="../media/image30.png"/><Relationship Id="rId16" Type="http://schemas.openxmlformats.org/officeDocument/2006/relationships/image" Target="../media/image42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24" Type="http://schemas.openxmlformats.org/officeDocument/2006/relationships/image" Target="../media/image48.png"/><Relationship Id="rId5" Type="http://schemas.openxmlformats.org/officeDocument/2006/relationships/image" Target="../media/image33.png"/><Relationship Id="rId15" Type="http://schemas.openxmlformats.org/officeDocument/2006/relationships/image" Target="../media/image41.png"/><Relationship Id="rId23" Type="http://schemas.openxmlformats.org/officeDocument/2006/relationships/image" Target="../media/image47.png"/><Relationship Id="rId10" Type="http://schemas.openxmlformats.org/officeDocument/2006/relationships/image" Target="../media/image37.png"/><Relationship Id="rId19" Type="http://schemas.openxmlformats.org/officeDocument/2006/relationships/image" Target="../media/image44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Relationship Id="rId14" Type="http://schemas.openxmlformats.org/officeDocument/2006/relationships/image" Target="../media/image40.png"/><Relationship Id="rId22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3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rafik 54">
            <a:extLst>
              <a:ext uri="{FF2B5EF4-FFF2-40B4-BE49-F238E27FC236}">
                <a16:creationId xmlns:a16="http://schemas.microsoft.com/office/drawing/2014/main" id="{7A9DBB64-58A2-1B4C-8271-AFDA3B115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323" y="1686064"/>
            <a:ext cx="749300" cy="80010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87EC8419-C541-B243-A4AB-49E4C8C08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364" y="1730513"/>
            <a:ext cx="977900" cy="812800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9DCEA5E3-6C30-6A40-AC2A-6D6618B41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708" y="1665357"/>
            <a:ext cx="1168400" cy="825500"/>
          </a:xfrm>
          <a:prstGeom prst="rect">
            <a:avLst/>
          </a:prstGeom>
        </p:spPr>
      </p:pic>
      <p:pic>
        <p:nvPicPr>
          <p:cNvPr id="61" name="Grafik 60" descr="Ein Bild, das Säugetier enthält.&#10;&#10;Automatisch generierte Beschreibung">
            <a:extLst>
              <a:ext uri="{FF2B5EF4-FFF2-40B4-BE49-F238E27FC236}">
                <a16:creationId xmlns:a16="http://schemas.microsoft.com/office/drawing/2014/main" id="{700807DD-736C-DA46-B886-0E016B43A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518" y="1724164"/>
            <a:ext cx="558800" cy="723900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32F051B2-EDCF-984F-9675-20F3DA9A15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5716" y="1627257"/>
            <a:ext cx="647700" cy="901700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5C08CB9F-0EA0-5B4D-96A0-8CA6052C67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2703" y="2698198"/>
            <a:ext cx="673100" cy="82550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AEFDD9E9-D19A-B841-A576-74031A6F2A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3861" y="2700139"/>
            <a:ext cx="1206500" cy="8001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D0BBEB74-0FB3-5C46-8F0F-248420ACA8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8746" y="2858889"/>
            <a:ext cx="1346200" cy="48260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071F1746-1137-0D49-9902-A569731071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0179" y="2642989"/>
            <a:ext cx="673100" cy="914400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58D77F39-1EEE-D64C-B5EC-EE58663C9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9250" y="3772458"/>
            <a:ext cx="1066800" cy="812800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77D30411-63A7-6B4D-A7F1-92F874FAB3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69789" y="3754501"/>
            <a:ext cx="914400" cy="7747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06F4F979-A4B6-CE40-BF3C-724E25943E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94390" y="3683835"/>
            <a:ext cx="673100" cy="800100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438D1346-6F08-1C43-AE36-22B3C0352E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79516" y="3747335"/>
            <a:ext cx="800100" cy="736600"/>
          </a:xfrm>
          <a:prstGeom prst="rect">
            <a:avLst/>
          </a:prstGeom>
        </p:spPr>
      </p:pic>
      <p:pic>
        <p:nvPicPr>
          <p:cNvPr id="85" name="Grafik 84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284D7D0F-6269-9348-B187-415E08AE630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82223" y="4648068"/>
            <a:ext cx="673100" cy="914400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3E4C23B0-AC4F-C14D-9175-48A20A2636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92909" y="4761644"/>
            <a:ext cx="812800" cy="711200"/>
          </a:xfrm>
          <a:prstGeom prst="rect">
            <a:avLst/>
          </a:prstGeom>
        </p:spPr>
      </p:pic>
      <p:pic>
        <p:nvPicPr>
          <p:cNvPr id="89" name="Grafik 88">
            <a:extLst>
              <a:ext uri="{FF2B5EF4-FFF2-40B4-BE49-F238E27FC236}">
                <a16:creationId xmlns:a16="http://schemas.microsoft.com/office/drawing/2014/main" id="{0F9CDBFD-4E3D-9B4C-9E26-2734E9D19BD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54735" y="4763614"/>
            <a:ext cx="749300" cy="749300"/>
          </a:xfrm>
          <a:prstGeom prst="rect">
            <a:avLst/>
          </a:prstGeom>
        </p:spPr>
      </p:pic>
      <p:pic>
        <p:nvPicPr>
          <p:cNvPr id="91" name="Grafik 90" descr="Ein Bild, das Text, Licht, erleuchtet, dunkel enthält.&#10;&#10;Automatisch generierte Beschreibung">
            <a:extLst>
              <a:ext uri="{FF2B5EF4-FFF2-40B4-BE49-F238E27FC236}">
                <a16:creationId xmlns:a16="http://schemas.microsoft.com/office/drawing/2014/main" id="{FBD8AA18-9DB3-2A47-B3BC-3B1CB5E89C3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9003" y="5919048"/>
            <a:ext cx="1460500" cy="368300"/>
          </a:xfrm>
          <a:prstGeom prst="rect">
            <a:avLst/>
          </a:prstGeom>
        </p:spPr>
      </p:pic>
      <p:pic>
        <p:nvPicPr>
          <p:cNvPr id="93" name="Grafik 92" descr="Ein Bild, das Text, Öffner enthält.&#10;&#10;Automatisch generierte Beschreibung">
            <a:extLst>
              <a:ext uri="{FF2B5EF4-FFF2-40B4-BE49-F238E27FC236}">
                <a16:creationId xmlns:a16="http://schemas.microsoft.com/office/drawing/2014/main" id="{14A15DB9-D5A1-7144-A7DD-76E74E389AD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81609" y="5715848"/>
            <a:ext cx="596900" cy="774700"/>
          </a:xfrm>
          <a:prstGeom prst="rect">
            <a:avLst/>
          </a:prstGeom>
        </p:spPr>
      </p:pic>
      <p:pic>
        <p:nvPicPr>
          <p:cNvPr id="95" name="Grafik 94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90D2947-D219-AB49-BD94-73462F13E4B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22866" y="5714731"/>
            <a:ext cx="594695" cy="906910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3E02D9E1-9083-F043-A5B7-ADB721DF665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42577" y="5736051"/>
            <a:ext cx="1104900" cy="749300"/>
          </a:xfrm>
          <a:prstGeom prst="rect">
            <a:avLst/>
          </a:prstGeom>
        </p:spPr>
      </p:pic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144120"/>
              </p:ext>
            </p:extLst>
          </p:nvPr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  <p:pic>
        <p:nvPicPr>
          <p:cNvPr id="16" name="Grafik 15">
            <a:extLst>
              <a:ext uri="{FF2B5EF4-FFF2-40B4-BE49-F238E27FC236}">
                <a16:creationId xmlns:a16="http://schemas.microsoft.com/office/drawing/2014/main" id="{6930BB57-CFCA-CE47-B520-2A9E4381B36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65032" y="2757832"/>
            <a:ext cx="914400" cy="8255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BA178D8-5C41-7C42-B5B3-571F62107C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90951" y="3772458"/>
            <a:ext cx="673100" cy="9906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A365BA0-557F-6F41-875C-39AC3916F36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67278" y="4700114"/>
            <a:ext cx="1193800" cy="87630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5A15546B-5840-514F-AA17-E0CAC19E6D8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62016" y="4852514"/>
            <a:ext cx="1435100" cy="5715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30663122-F258-504D-A3FD-311536CD65A1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1673" t="6849" b="10181"/>
          <a:stretch/>
        </p:blipFill>
        <p:spPr>
          <a:xfrm>
            <a:off x="6350742" y="5626111"/>
            <a:ext cx="1622208" cy="100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56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/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41BD26CC-B4DA-A748-BC61-AD94714E4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364" y="1730513"/>
            <a:ext cx="977900" cy="8128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BE3F93A-ECAC-E040-BF13-15E2ABD75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681" y="1680818"/>
            <a:ext cx="749300" cy="8001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7572C3C-B5E5-5F47-94AC-23F74A8BC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889" y="1665357"/>
            <a:ext cx="1168400" cy="8255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FE090E2-F5AA-3947-B3C1-9CEAB87E4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205" y="1716157"/>
            <a:ext cx="558800" cy="7239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CF4489C-1079-324C-A6A4-66C75EA250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5716" y="1627257"/>
            <a:ext cx="647700" cy="9017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829124A-51CF-4048-A329-174A77A089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2703" y="2698198"/>
            <a:ext cx="673100" cy="8255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930BB57-CFCA-CE47-B520-2A9E4381B3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5032" y="2757832"/>
            <a:ext cx="914400" cy="8255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2327633-25BD-0849-810E-E083B9B743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3861" y="2698198"/>
            <a:ext cx="1206500" cy="8001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AF0C8A58-F1BC-5045-97D1-3ED0706BEF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261" y="2856948"/>
            <a:ext cx="1346200" cy="4826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EA0E1C4B-53BE-C447-BB92-8CB803C10D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1177" y="2653196"/>
            <a:ext cx="647700" cy="87989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78B605E-5F8C-B14C-93EA-A605BD3567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1225" y="3772458"/>
            <a:ext cx="1066800" cy="8128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BA178D8-5C41-7C42-B5B3-571F62107C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90951" y="3772458"/>
            <a:ext cx="673100" cy="9906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10ED5FFF-59B9-4745-B265-FC48BCDC0D2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69789" y="3754501"/>
            <a:ext cx="914400" cy="7747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28CD0727-EA7E-9B44-880B-6D30EE5610E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89927" y="3683835"/>
            <a:ext cx="685800" cy="8001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71C5112F-7E75-5C4F-84A0-ADCC000AE6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79516" y="3747335"/>
            <a:ext cx="800100" cy="7366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A365BA0-557F-6F41-875C-39AC3916F36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67278" y="4700114"/>
            <a:ext cx="1193800" cy="8763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76DCCA4C-E1F5-7C41-BF37-E341DB1C822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78781" y="4648068"/>
            <a:ext cx="673100" cy="9144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495BAE5C-C470-D648-9053-04B84146397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93724" y="4765526"/>
            <a:ext cx="812800" cy="7112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CD663DCD-BFDD-A742-883E-9BCD7FFA623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58177" y="4763614"/>
            <a:ext cx="749300" cy="74930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5A15546B-5840-514F-AA17-E0CAC19E6D8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62016" y="4852514"/>
            <a:ext cx="1435100" cy="5715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E0ABDE9A-D3EE-EC4B-84F8-B9C891A292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69003" y="5919048"/>
            <a:ext cx="1460500" cy="3683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EE929181-D999-3B49-8A7C-27CD3D80280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79335" y="5715848"/>
            <a:ext cx="596900" cy="77470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E4D96DFC-C8CC-934C-8C0C-5E3C35B38BB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21765" y="5713051"/>
            <a:ext cx="596899" cy="910271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7B3E004F-E012-7944-9D23-9833877B15D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42577" y="5741248"/>
            <a:ext cx="1104900" cy="7493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30663122-F258-504D-A3FD-311536CD65A1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1673" t="6849" b="10181"/>
          <a:stretch/>
        </p:blipFill>
        <p:spPr>
          <a:xfrm>
            <a:off x="6350742" y="5626111"/>
            <a:ext cx="1622208" cy="100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4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/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98852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Macintosh PowerPoint</Application>
  <PresentationFormat>A4-Papier (210 x 297 mm)</PresentationFormat>
  <Paragraphs>30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Regular</vt:lpstr>
      <vt:lpstr>Titelfolien</vt:lpstr>
      <vt:lpstr>Blankos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https://wimasu.de/memo-lauf/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Memo-Lauf Weihnachten WIMASU </dc:title>
  <dc:subject>Memo-Lauf</dc:subject>
  <dc:creator>J. Veit, Ch. Walther</dc:creator>
  <cp:keywords>Staffellauf, Kleine Spiele, Sportunterricht</cp:keywords>
  <dc:description>© WIMASU GmbH 2021
 Alle Rechte vorbehalten. Alle Nachdrucke und digitale Weitergabe nur mit  ausdrücklicher schriftlicher Genehmigung.</dc:description>
  <cp:lastModifiedBy>Janes Veit</cp:lastModifiedBy>
  <cp:revision>756</cp:revision>
  <cp:lastPrinted>2020-10-12T13:58:54Z</cp:lastPrinted>
  <dcterms:created xsi:type="dcterms:W3CDTF">2020-04-06T14:31:41Z</dcterms:created>
  <dcterms:modified xsi:type="dcterms:W3CDTF">2021-12-07T17:00:22Z</dcterms:modified>
  <cp:category>Staffellauf, Kleine Spiele, Sportunterricht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