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2" r:id="rId2"/>
    <p:sldId id="281" r:id="rId3"/>
    <p:sldId id="282" r:id="rId4"/>
    <p:sldId id="275" r:id="rId5"/>
    <p:sldId id="280" r:id="rId6"/>
    <p:sldId id="284" r:id="rId7"/>
    <p:sldId id="276" r:id="rId8"/>
    <p:sldId id="283" r:id="rId9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DC4"/>
    <a:srgbClr val="FF8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6"/>
    <p:restoredTop sz="94694"/>
  </p:normalViewPr>
  <p:slideViewPr>
    <p:cSldViewPr snapToGrid="0" snapToObjects="1" showGuides="1">
      <p:cViewPr varScale="1">
        <p:scale>
          <a:sx n="81" d="100"/>
          <a:sy n="81" d="100"/>
        </p:scale>
        <p:origin x="2072" y="1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20034-D756-7849-B052-08FD5F14FAA5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D23F-87B4-C944-8922-A44ED7EB7C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 b="1" i="0" cap="all" baseline="0">
                <a:latin typeface="Azo Sans" charset="0"/>
                <a:ea typeface="Azo Sans" charset="0"/>
                <a:cs typeface="Azo Sans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 b="0" i="0">
                <a:latin typeface="Azo Sans" charset="0"/>
                <a:ea typeface="Azo Sans" charset="0"/>
                <a:cs typeface="Azo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9790253"/>
            <a:ext cx="6858000" cy="115747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3">
            <a:extLst>
              <a:ext uri="{FF2B5EF4-FFF2-40B4-BE49-F238E27FC236}">
                <a16:creationId xmlns:a16="http://schemas.microsoft.com/office/drawing/2014/main" id="{BF1F9DD5-15E5-AC4E-85B1-D3817CAB18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962" b="15901"/>
          <a:stretch/>
        </p:blipFill>
        <p:spPr>
          <a:xfrm>
            <a:off x="2366045" y="7195990"/>
            <a:ext cx="1866318" cy="19163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9762BAE-3ED0-F346-A965-99071CE215A8}"/>
              </a:ext>
            </a:extLst>
          </p:cNvPr>
          <p:cNvSpPr txBox="1"/>
          <p:nvPr userDrawn="1"/>
        </p:nvSpPr>
        <p:spPr>
          <a:xfrm rot="16200000">
            <a:off x="-217849" y="4822194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wimasu.de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8181-BCF5-D944-B37F-8887E22B3C04}" type="datetimeFigureOut">
              <a:rPr lang="de-DE" smtClean="0"/>
              <a:t>04.05.21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CC06-E465-FA49-8E35-A8A5301B8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zo Sans" charset="0"/>
          <a:ea typeface="Azo Sans" charset="0"/>
          <a:cs typeface="Azo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6" y="1916689"/>
            <a:ext cx="6297768" cy="5169794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Du bist immer BESSER, wenn du Fair spielst</a:t>
            </a:r>
            <a:endParaRPr lang="de-DE" sz="80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cs typeface="Arial Hebrew Scholar" pitchFamily="2" charset="-79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341855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6" y="2749206"/>
            <a:ext cx="6297768" cy="3532945"/>
          </a:xfrm>
        </p:spPr>
        <p:txBody>
          <a:bodyPr>
            <a:noAutofit/>
          </a:bodyPr>
          <a:lstStyle/>
          <a:p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Glaub an dein ziel</a:t>
            </a:r>
            <a:b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</a:br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-</a:t>
            </a:r>
            <a:b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</a:br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aber fair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417602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5" y="3056758"/>
            <a:ext cx="6297768" cy="3532945"/>
          </a:xfrm>
        </p:spPr>
        <p:txBody>
          <a:bodyPr>
            <a:noAutofit/>
          </a:bodyPr>
          <a:lstStyle/>
          <a:p>
            <a:r>
              <a:rPr lang="de-DE" sz="9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Fair geht immer vor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142380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5" y="2158341"/>
            <a:ext cx="6297768" cy="3532945"/>
          </a:xfrm>
        </p:spPr>
        <p:txBody>
          <a:bodyPr>
            <a:noAutofit/>
          </a:bodyPr>
          <a:lstStyle/>
          <a:p>
            <a:r>
              <a:rPr lang="de-DE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Respektiere </a:t>
            </a:r>
            <a:r>
              <a:rPr lang="de-DE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Deine </a:t>
            </a:r>
            <a:r>
              <a:rPr lang="de-DE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Gegner:innen</a:t>
            </a:r>
            <a:endParaRPr lang="de-DE" sz="6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cs typeface="Arial Hebrew Scholar" pitchFamily="2" charset="-79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282892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5" y="3048640"/>
            <a:ext cx="6297768" cy="3532945"/>
          </a:xfrm>
        </p:spPr>
        <p:txBody>
          <a:bodyPr>
            <a:noAutofit/>
          </a:bodyPr>
          <a:lstStyle/>
          <a:p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Du Darfst gewinnen </a:t>
            </a:r>
            <a:r>
              <a:rPr lang="de-DE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wollen </a:t>
            </a:r>
            <a:br>
              <a:rPr lang="de-DE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</a:br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– </a:t>
            </a:r>
            <a:b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</a:br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Aber fair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84334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5" y="3048640"/>
            <a:ext cx="6297768" cy="3532945"/>
          </a:xfrm>
        </p:spPr>
        <p:txBody>
          <a:bodyPr>
            <a:noAutofit/>
          </a:bodyPr>
          <a:lstStyle/>
          <a:p>
            <a:r>
              <a:rPr lang="de-DE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Jede Klasse darf gewinnen wollen!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172092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6" y="2303624"/>
            <a:ext cx="6297768" cy="3532945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Sei ein fairer Spieler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346702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ctrTitle"/>
          </p:nvPr>
        </p:nvSpPr>
        <p:spPr>
          <a:xfrm>
            <a:off x="280116" y="2303624"/>
            <a:ext cx="6297768" cy="3532945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cs typeface="Arial Hebrew Scholar" pitchFamily="2" charset="-79"/>
              </a:rPr>
              <a:t>Sei eine faire Spielerin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997453-4559-A440-AC50-632652792B21}"/>
              </a:ext>
            </a:extLst>
          </p:cNvPr>
          <p:cNvSpPr txBox="1"/>
          <p:nvPr/>
        </p:nvSpPr>
        <p:spPr>
          <a:xfrm>
            <a:off x="2907703" y="9225635"/>
            <a:ext cx="104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#spielfair</a:t>
            </a:r>
          </a:p>
        </p:txBody>
      </p:sp>
    </p:spTree>
    <p:extLst>
      <p:ext uri="{BB962C8B-B14F-4D97-AF65-F5344CB8AC3E}">
        <p14:creationId xmlns:p14="http://schemas.microsoft.com/office/powerpoint/2010/main" val="118571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</Words>
  <Application>Microsoft Macintosh PowerPoint</Application>
  <PresentationFormat>A4-Papier (210 x 297 mm)</PresentationFormat>
  <Paragraphs>16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Azo Sans</vt:lpstr>
      <vt:lpstr>Calibri</vt:lpstr>
      <vt:lpstr>Comic Sans MS</vt:lpstr>
      <vt:lpstr>Office-Design</vt:lpstr>
      <vt:lpstr>Du bist immer BESSER, wenn du Fair spielst</vt:lpstr>
      <vt:lpstr>Glaub an dein ziel - aber fair</vt:lpstr>
      <vt:lpstr>Fair geht immer vor </vt:lpstr>
      <vt:lpstr>Respektiere Deine Gegner:innen</vt:lpstr>
      <vt:lpstr>Du Darfst gewinnen wollen  –  Aber fair </vt:lpstr>
      <vt:lpstr>Jede Klasse darf gewinnen wollen! </vt:lpstr>
      <vt:lpstr>Sei ein fairer Spieler</vt:lpstr>
      <vt:lpstr>Sei eine faire Spielerin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WIMASU–GAMES Tarzan - Staffel</dc:title>
  <dc:creator>Janes Veit</dc:creator>
  <cp:lastModifiedBy>Janes Veit</cp:lastModifiedBy>
  <cp:revision>33</cp:revision>
  <cp:lastPrinted>2019-09-13T08:59:07Z</cp:lastPrinted>
  <dcterms:created xsi:type="dcterms:W3CDTF">2017-03-08T19:41:00Z</dcterms:created>
  <dcterms:modified xsi:type="dcterms:W3CDTF">2021-05-04T14:22:00Z</dcterms:modified>
</cp:coreProperties>
</file>