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442" r:id="rId2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bild" id="{336657F6-C30F-264C-8570-FDA3770017BA}">
          <p14:sldIdLst/>
        </p14:section>
        <p14:section name="Arbeitsaufträge" id="{462A55F3-E87C-9F4A-9F67-1CB5A1297E90}">
          <p14:sldIdLst>
            <p14:sldId id="442"/>
          </p14:sldIdLst>
        </p14:section>
        <p14:section name="Zahlen/Buchstaben" id="{45FF1B70-9A4C-E243-B201-5DAE729E4E5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4133" userDrawn="1">
          <p15:clr>
            <a:srgbClr val="A4A3A4"/>
          </p15:clr>
        </p15:guide>
        <p15:guide id="4" pos="3816" userDrawn="1">
          <p15:clr>
            <a:srgbClr val="A4A3A4"/>
          </p15:clr>
        </p15:guide>
        <p15:guide id="5" pos="39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hr Name" initials="IN" lastIdx="10" clrIdx="0"/>
  <p:cmAuthor id="1" name="Christoph Walther" initials="CW" lastIdx="3" clrIdx="1"/>
  <p:cmAuthor id="2" name="Leif Boe" initials="LB" lastIdx="5" clrIdx="2"/>
  <p:cmAuthor id="3" name="Leif Boe" initials="LB [2]" lastIdx="1" clrIdx="3"/>
  <p:cmAuthor id="4" name="Leif Boe" initials="LB [3]" lastIdx="1" clrIdx="4"/>
  <p:cmAuthor id="5" name="Janes Veit" initials="JV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A6C"/>
    <a:srgbClr val="FF827E"/>
    <a:srgbClr val="215682"/>
    <a:srgbClr val="4ECDC4"/>
    <a:srgbClr val="426E9B"/>
    <a:srgbClr val="6FDAF5"/>
    <a:srgbClr val="F3D23A"/>
    <a:srgbClr val="4E9BB0"/>
    <a:srgbClr val="D4B735"/>
    <a:srgbClr val="FBF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975"/>
  </p:normalViewPr>
  <p:slideViewPr>
    <p:cSldViewPr snapToGrid="0" snapToObjects="1" showGuides="1">
      <p:cViewPr varScale="1">
        <p:scale>
          <a:sx n="191" d="100"/>
          <a:sy n="191" d="100"/>
        </p:scale>
        <p:origin x="1160" y="192"/>
      </p:cViewPr>
      <p:guideLst>
        <p:guide orient="horz" pos="3143"/>
        <p:guide pos="2160"/>
        <p:guide pos="4133"/>
        <p:guide pos="3816"/>
        <p:guide pos="3952"/>
      </p:guideLst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960BD-57D5-7743-92D0-705C6076710A}" type="datetimeFigureOut">
              <a:rPr lang="de-DE" smtClean="0"/>
              <a:t>08.02.21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8A52C-A346-BA42-94E9-1A11C62A4B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786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 Regular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 Regular"/>
              </a:defRPr>
            </a:lvl1pPr>
          </a:lstStyle>
          <a:p>
            <a:fld id="{25420034-D756-7849-B052-08FD5F14FAA5}" type="datetimeFigureOut">
              <a:rPr lang="de-DE" smtClean="0"/>
              <a:pPr/>
              <a:t>08.02.21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 Regular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 Regular"/>
              </a:defRPr>
            </a:lvl1pPr>
          </a:lstStyle>
          <a:p>
            <a:fld id="{D383D23F-87B4-C944-8922-A44ED7EB7C3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43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3941FCF5-8410-D247-828D-C5BE1D657C3F}"/>
              </a:ext>
            </a:extLst>
          </p:cNvPr>
          <p:cNvSpPr txBox="1"/>
          <p:nvPr userDrawn="1"/>
        </p:nvSpPr>
        <p:spPr>
          <a:xfrm>
            <a:off x="2044439" y="9235485"/>
            <a:ext cx="2769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Illustrationen: </a:t>
            </a:r>
            <a:r>
              <a:rPr lang="de-DE" sz="1200" dirty="0">
                <a:solidFill>
                  <a:srgbClr val="FF0000"/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Name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Text: </a:t>
            </a:r>
            <a:r>
              <a:rPr lang="de-DE" sz="1200" dirty="0">
                <a:solidFill>
                  <a:srgbClr val="FF0000"/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7FAE3097-4F2B-964B-96DC-73ADF24A9BBE}"/>
              </a:ext>
            </a:extLst>
          </p:cNvPr>
          <p:cNvSpPr txBox="1">
            <a:spLocks/>
          </p:cNvSpPr>
          <p:nvPr userDrawn="1"/>
        </p:nvSpPr>
        <p:spPr>
          <a:xfrm>
            <a:off x="293565" y="103341"/>
            <a:ext cx="6442515" cy="110098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>
                <a:solidFill>
                  <a:srgbClr val="EE6A6C"/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TITEL</a:t>
            </a:r>
            <a:endParaRPr lang="de-DE" sz="3200" b="1" dirty="0">
              <a:solidFill>
                <a:srgbClr val="EE6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139C891-AD51-E340-9DEB-2E60618FCF10}"/>
              </a:ext>
            </a:extLst>
          </p:cNvPr>
          <p:cNvSpPr txBox="1"/>
          <p:nvPr userDrawn="1"/>
        </p:nvSpPr>
        <p:spPr>
          <a:xfrm>
            <a:off x="1356749" y="5344516"/>
            <a:ext cx="414450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FF827E"/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IMPRESSUM</a:t>
            </a:r>
          </a:p>
          <a:p>
            <a:pPr algn="ctr"/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© WIMASU GmbH 2021</a:t>
            </a:r>
          </a:p>
          <a:p>
            <a:pPr algn="ctr"/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Alle Rechte vorbehalten. Alle Nachdrucke und digitale Weitergabe nur mit ausdrücklicher schriftlicher Genehmigung.</a:t>
            </a:r>
          </a:p>
          <a:p>
            <a:pPr algn="ctr"/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https://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wimasu.de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/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shop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/</a:t>
            </a:r>
            <a:r>
              <a:rPr lang="de-DE" sz="1200" dirty="0">
                <a:solidFill>
                  <a:srgbClr val="FF0000"/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EINTRAGEN</a:t>
            </a:r>
            <a:endParaRPr lang="de-DE" sz="12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ctr"/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1. Version</a:t>
            </a:r>
          </a:p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ctr"/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Dieses Dokument zitieren: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FF0000"/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NAMEN</a:t>
            </a:r>
            <a:r>
              <a:rPr lang="de-DE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 (2020).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ZusammenWachsen</a:t>
            </a:r>
            <a:r>
              <a:rPr lang="de-DE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 – </a:t>
            </a:r>
            <a:r>
              <a:rPr lang="de-DE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Klassenteambuilding</a:t>
            </a:r>
            <a:r>
              <a:rPr lang="de-DE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 für alle Lehrkräfte. Eingeschränkter Zugriff am DATUM unter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https://</a:t>
            </a:r>
            <a:r>
              <a:rPr lang="de-DE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wimasu.de</a:t>
            </a:r>
            <a:r>
              <a:rPr lang="de-DE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/</a:t>
            </a:r>
            <a:r>
              <a:rPr lang="de-DE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shop</a:t>
            </a:r>
            <a:r>
              <a:rPr lang="de-DE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/</a:t>
            </a:r>
            <a:r>
              <a:rPr lang="de-DE" sz="1200" b="0" dirty="0">
                <a:solidFill>
                  <a:srgbClr val="FF0000"/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EINTRAGEN</a:t>
            </a:r>
            <a:r>
              <a:rPr lang="de-DE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/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454BCA61-CFF3-0440-9D23-400F0A543E7C}"/>
              </a:ext>
            </a:extLst>
          </p:cNvPr>
          <p:cNvSpPr txBox="1">
            <a:spLocks/>
          </p:cNvSpPr>
          <p:nvPr userDrawn="1"/>
        </p:nvSpPr>
        <p:spPr>
          <a:xfrm>
            <a:off x="293565" y="103341"/>
            <a:ext cx="6442515" cy="110098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Laufhausaufgabe </a:t>
            </a:r>
          </a:p>
          <a:p>
            <a:pPr algn="l"/>
            <a:r>
              <a:rPr lang="de-DE" sz="3200" b="1" dirty="0">
                <a:solidFill>
                  <a:srgbClr val="EE6A6C"/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IMPRESSUM</a:t>
            </a:r>
            <a:endParaRPr lang="de-DE" sz="3200" b="1" dirty="0">
              <a:solidFill>
                <a:srgbClr val="EE6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F7585D6-88DA-1047-AC2C-39466D4809A7}"/>
              </a:ext>
            </a:extLst>
          </p:cNvPr>
          <p:cNvSpPr/>
          <p:nvPr userDrawn="1"/>
        </p:nvSpPr>
        <p:spPr>
          <a:xfrm>
            <a:off x="1714500" y="6977273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Autoren:	 </a:t>
            </a:r>
            <a:r>
              <a:rPr lang="de-DE" sz="1200" dirty="0">
                <a:solidFill>
                  <a:srgbClr val="FF0000"/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Name</a:t>
            </a:r>
            <a:endParaRPr lang="de-DE" sz="12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Redaktion:	 </a:t>
            </a:r>
            <a:r>
              <a:rPr lang="de-DE" sz="1200" dirty="0">
                <a:solidFill>
                  <a:srgbClr val="FF0000"/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Name </a:t>
            </a:r>
          </a:p>
          <a:p>
            <a:pPr algn="l"/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Illustrationen:	</a:t>
            </a:r>
            <a:r>
              <a:rPr lang="de-DE" sz="1200" dirty="0">
                <a:solidFill>
                  <a:srgbClr val="FF0000"/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 Name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Lektorat:	</a:t>
            </a:r>
            <a:r>
              <a:rPr lang="de-DE" sz="1200" dirty="0">
                <a:solidFill>
                  <a:srgbClr val="FF0000"/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 Name</a:t>
            </a:r>
            <a:endParaRPr lang="de-DE" sz="12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6">
            <a:extLst>
              <a:ext uri="{FF2B5EF4-FFF2-40B4-BE49-F238E27FC236}">
                <a16:creationId xmlns:a16="http://schemas.microsoft.com/office/drawing/2014/main" id="{C7F59067-40C0-2740-9E44-1D7D1E6B252D}"/>
              </a:ext>
            </a:extLst>
          </p:cNvPr>
          <p:cNvSpPr txBox="1"/>
          <p:nvPr userDrawn="1"/>
        </p:nvSpPr>
        <p:spPr>
          <a:xfrm>
            <a:off x="3054203" y="9646846"/>
            <a:ext cx="7248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700" dirty="0"/>
              <a:t>© WIMASU.de</a:t>
            </a:r>
          </a:p>
        </p:txBody>
      </p:sp>
    </p:spTree>
    <p:extLst>
      <p:ext uri="{BB962C8B-B14F-4D97-AF65-F5344CB8AC3E}">
        <p14:creationId xmlns:p14="http://schemas.microsoft.com/office/powerpoint/2010/main" val="44255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6">
            <a:extLst>
              <a:ext uri="{FF2B5EF4-FFF2-40B4-BE49-F238E27FC236}">
                <a16:creationId xmlns:a16="http://schemas.microsoft.com/office/drawing/2014/main" id="{C7F59067-40C0-2740-9E44-1D7D1E6B252D}"/>
              </a:ext>
            </a:extLst>
          </p:cNvPr>
          <p:cNvSpPr txBox="1"/>
          <p:nvPr userDrawn="1"/>
        </p:nvSpPr>
        <p:spPr>
          <a:xfrm>
            <a:off x="3054203" y="9646846"/>
            <a:ext cx="7248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700" dirty="0"/>
              <a:t>© WIMASU.de</a:t>
            </a:r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983F8013-3C4C-0D4B-82B6-53C4D71F7DFE}"/>
              </a:ext>
            </a:extLst>
          </p:cNvPr>
          <p:cNvSpPr txBox="1">
            <a:spLocks/>
          </p:cNvSpPr>
          <p:nvPr userDrawn="1"/>
        </p:nvSpPr>
        <p:spPr>
          <a:xfrm>
            <a:off x="293566" y="428172"/>
            <a:ext cx="5272664" cy="33961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Laufhausaufgabe</a:t>
            </a:r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35F28C5B-ACE7-8448-A6C5-12A8CADA4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66" y="671418"/>
            <a:ext cx="4728378" cy="95494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EE6A6C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5883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B1FA740B-5DC0-0A48-9AC3-9709BACF9334}"/>
              </a:ext>
            </a:extLst>
          </p:cNvPr>
          <p:cNvSpPr txBox="1"/>
          <p:nvPr userDrawn="1"/>
        </p:nvSpPr>
        <p:spPr>
          <a:xfrm>
            <a:off x="2187388" y="-340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0" i="0" dirty="0">
              <a:latin typeface="Calibri Regular"/>
            </a:endParaRPr>
          </a:p>
        </p:txBody>
      </p:sp>
      <p:sp>
        <p:nvSpPr>
          <p:cNvPr id="13" name="Rechteck 7">
            <a:extLst>
              <a:ext uri="{FF2B5EF4-FFF2-40B4-BE49-F238E27FC236}">
                <a16:creationId xmlns:a16="http://schemas.microsoft.com/office/drawing/2014/main" id="{F97F95EC-A7FC-7040-9774-724E347E099D}"/>
              </a:ext>
            </a:extLst>
          </p:cNvPr>
          <p:cNvSpPr/>
          <p:nvPr userDrawn="1"/>
        </p:nvSpPr>
        <p:spPr>
          <a:xfrm>
            <a:off x="0" y="-2170"/>
            <a:ext cx="6858000" cy="80133"/>
          </a:xfrm>
          <a:prstGeom prst="rect">
            <a:avLst/>
          </a:prstGeom>
          <a:solidFill>
            <a:srgbClr val="FF8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0" i="0" dirty="0">
              <a:latin typeface="Calibri Regular"/>
            </a:endParaRPr>
          </a:p>
        </p:txBody>
      </p:sp>
      <p:sp>
        <p:nvSpPr>
          <p:cNvPr id="14" name="Rechteck 7">
            <a:extLst>
              <a:ext uri="{FF2B5EF4-FFF2-40B4-BE49-F238E27FC236}">
                <a16:creationId xmlns:a16="http://schemas.microsoft.com/office/drawing/2014/main" id="{1FF8F335-A75A-A644-820B-37B8BC228CCA}"/>
              </a:ext>
            </a:extLst>
          </p:cNvPr>
          <p:cNvSpPr/>
          <p:nvPr userDrawn="1"/>
        </p:nvSpPr>
        <p:spPr>
          <a:xfrm>
            <a:off x="0" y="9825867"/>
            <a:ext cx="6858000" cy="80133"/>
          </a:xfrm>
          <a:prstGeom prst="rect">
            <a:avLst/>
          </a:prstGeom>
          <a:solidFill>
            <a:srgbClr val="FF8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0" i="0" dirty="0">
              <a:latin typeface="Calibri Regular"/>
            </a:endParaRPr>
          </a:p>
        </p:txBody>
      </p:sp>
      <p:pic>
        <p:nvPicPr>
          <p:cNvPr id="15" name="Bild 8">
            <a:extLst>
              <a:ext uri="{FF2B5EF4-FFF2-40B4-BE49-F238E27FC236}">
                <a16:creationId xmlns:a16="http://schemas.microsoft.com/office/drawing/2014/main" id="{FB5F9F58-361C-C541-936B-4B289737DD3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696" y="450306"/>
            <a:ext cx="6090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2" r:id="rId3"/>
    <p:sldLayoutId id="2147483673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46" userDrawn="1">
          <p15:clr>
            <a:srgbClr val="F26B43"/>
          </p15:clr>
        </p15:guide>
        <p15:guide id="3" orient="horz" pos="5887" userDrawn="1">
          <p15:clr>
            <a:srgbClr val="F26B43"/>
          </p15:clr>
        </p15:guide>
        <p15:guide id="4" orient="horz" pos="353" userDrawn="1">
          <p15:clr>
            <a:srgbClr val="F26B43"/>
          </p15:clr>
        </p15:guide>
        <p15:guide id="6" pos="3974" userDrawn="1">
          <p15:clr>
            <a:srgbClr val="F26B43"/>
          </p15:clr>
        </p15:guide>
        <p15:guide id="7" orient="horz" pos="4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Vektorgrafiken enthält.&#10;&#10;Automatisch generierte Beschreibung">
            <a:extLst>
              <a:ext uri="{FF2B5EF4-FFF2-40B4-BE49-F238E27FC236}">
                <a16:creationId xmlns:a16="http://schemas.microsoft.com/office/drawing/2014/main" id="{3E011DC4-95BC-6044-8837-85275FD60F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</a:blip>
          <a:srcRect/>
          <a:stretch/>
        </p:blipFill>
        <p:spPr>
          <a:xfrm>
            <a:off x="4270866" y="8122344"/>
            <a:ext cx="2353757" cy="15851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63A6446-F66D-A34E-93FC-CC75F335D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65" y="671418"/>
            <a:ext cx="4972577" cy="954941"/>
          </a:xfrm>
        </p:spPr>
        <p:txBody>
          <a:bodyPr/>
          <a:lstStyle/>
          <a:p>
            <a:r>
              <a:rPr lang="de-DE" dirty="0"/>
              <a:t>Eine GPS-Zeichnung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8C21B09-BD30-8F4A-ACB8-BBCFA31614D2}"/>
              </a:ext>
            </a:extLst>
          </p:cNvPr>
          <p:cNvSpPr txBox="1"/>
          <p:nvPr/>
        </p:nvSpPr>
        <p:spPr>
          <a:xfrm>
            <a:off x="419242" y="3101396"/>
            <a:ext cx="566318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Aufgabe:</a:t>
            </a:r>
            <a:r>
              <a:rPr lang="de-DE" sz="1400" dirty="0"/>
              <a:t> </a:t>
            </a:r>
            <a:r>
              <a:rPr lang="de-DE" sz="1400" b="1" dirty="0"/>
              <a:t>Laufe</a:t>
            </a:r>
            <a:r>
              <a:rPr lang="de-DE" sz="1400" dirty="0"/>
              <a:t> ein Kunstwerk in deine Umgebung! </a:t>
            </a:r>
          </a:p>
          <a:p>
            <a:br>
              <a:rPr lang="de-DE" sz="1400" dirty="0"/>
            </a:br>
            <a:r>
              <a:rPr lang="de-DE" sz="1400" dirty="0"/>
              <a:t>Die Wegstrecke soll 5-7km lang sein.</a:t>
            </a:r>
          </a:p>
          <a:p>
            <a:r>
              <a:rPr lang="de-DE" sz="1400" b="1" dirty="0"/>
              <a:t>Gib</a:t>
            </a:r>
            <a:r>
              <a:rPr lang="de-DE" sz="1400" dirty="0"/>
              <a:t> deine GPS-Zeichnung als Bildschirmfoto, dein Laufdatum, die Lauflänge und die Laufzeit </a:t>
            </a:r>
            <a:r>
              <a:rPr lang="de-DE" sz="1400" b="1" dirty="0"/>
              <a:t>ab</a:t>
            </a:r>
            <a:r>
              <a:rPr lang="de-DE" sz="1400" dirty="0"/>
              <a:t>.</a:t>
            </a:r>
          </a:p>
          <a:p>
            <a:endParaRPr lang="de-DE" sz="1400" dirty="0"/>
          </a:p>
          <a:p>
            <a:r>
              <a:rPr lang="de-DE" sz="1400" dirty="0"/>
              <a:t>Ihr könnt die Aufgabe zu zweit zusammen erlaufen.</a:t>
            </a:r>
          </a:p>
          <a:p>
            <a:endParaRPr lang="de-DE" sz="1400" dirty="0"/>
          </a:p>
          <a:p>
            <a:r>
              <a:rPr lang="de-DE" sz="1400" b="1" dirty="0"/>
              <a:t>Vorbereitung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de-DE" sz="1400" dirty="0"/>
              <a:t>Du brauchst eine Handy-App, mit der du GPS-Daten auf Karten aufzeichnen kannst (z.B. </a:t>
            </a:r>
            <a:r>
              <a:rPr lang="de-DE" sz="1400" dirty="0" err="1"/>
              <a:t>runtastic</a:t>
            </a:r>
            <a:r>
              <a:rPr lang="de-DE" sz="1400" dirty="0"/>
              <a:t>, </a:t>
            </a:r>
            <a:r>
              <a:rPr lang="de-DE" sz="1400" dirty="0" err="1"/>
              <a:t>strava</a:t>
            </a:r>
            <a:r>
              <a:rPr lang="de-DE" sz="1400" dirty="0"/>
              <a:t>, </a:t>
            </a:r>
            <a:r>
              <a:rPr lang="de-DE" sz="1400" dirty="0" err="1"/>
              <a:t>google</a:t>
            </a:r>
            <a:r>
              <a:rPr lang="de-DE" sz="1400" dirty="0"/>
              <a:t> </a:t>
            </a:r>
            <a:r>
              <a:rPr lang="de-DE" sz="1400" dirty="0" err="1"/>
              <a:t>maps</a:t>
            </a:r>
            <a:r>
              <a:rPr lang="de-DE" sz="1400" dirty="0"/>
              <a:t>). </a:t>
            </a:r>
            <a:br>
              <a:rPr lang="de-DE" sz="1400" dirty="0"/>
            </a:br>
            <a:r>
              <a:rPr lang="de-DE" sz="1100" i="1" dirty="0"/>
              <a:t>Frag ggf. deine Eltern um Erlaubnis, bevor du die App installierst.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de-DE" sz="1400" dirty="0"/>
              <a:t>Plane deine Strecke mit Hilfe einer Karte. Es ist hilfreich, die Karte auszudrucken, um darauf  zu skizzieren.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de-DE" sz="1400" dirty="0"/>
              <a:t>Planungsideen: Buchstaben, Formen (Kreis, Rechtecke, etc.)</a:t>
            </a:r>
          </a:p>
          <a:p>
            <a:endParaRPr lang="de-DE" sz="1400" dirty="0"/>
          </a:p>
          <a:p>
            <a:r>
              <a:rPr lang="de-DE" sz="1400" b="1" dirty="0"/>
              <a:t>Laufen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de-DE" sz="1400" dirty="0"/>
              <a:t>Starte deinen GPS-</a:t>
            </a:r>
            <a:r>
              <a:rPr lang="de-DE" sz="1400" dirty="0" err="1"/>
              <a:t>Tracker</a:t>
            </a:r>
            <a:r>
              <a:rPr lang="de-DE" sz="1400" dirty="0"/>
              <a:t> vor dem Loslaufen. Nimm ggf. deine Karte mit. Wenn du alleine läufst informieren jemanden über deinen Lauf!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de-DE" sz="1400" dirty="0"/>
              <a:t>Mach am Ende ein Bildschirmfoto von deinem Kunstwerk.</a:t>
            </a:r>
          </a:p>
          <a:p>
            <a:endParaRPr lang="de-DE" sz="1400" dirty="0"/>
          </a:p>
          <a:p>
            <a:r>
              <a:rPr lang="de-DE" sz="1400" b="1" dirty="0"/>
              <a:t>Abgabe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Gib dein Kunstwerk mit den Laufdaten bei Teams ab.</a:t>
            </a:r>
          </a:p>
          <a:p>
            <a:pPr marL="285750" indent="-285750">
              <a:buFontTx/>
              <a:buChar char="-"/>
            </a:pPr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</p:txBody>
      </p:sp>
      <p:pic>
        <p:nvPicPr>
          <p:cNvPr id="5" name="Grafik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32327F55-577C-D64D-AE8A-D00F1B99E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069" y="1341565"/>
            <a:ext cx="1268146" cy="1585183"/>
          </a:xfrm>
          <a:prstGeom prst="rect">
            <a:avLst/>
          </a:prstGeom>
        </p:spPr>
      </p:pic>
      <p:pic>
        <p:nvPicPr>
          <p:cNvPr id="7" name="Grafik 6" descr="Ein Bild, das Karte enthält.&#10;&#10;Automatisch generierte Beschreibung">
            <a:extLst>
              <a:ext uri="{FF2B5EF4-FFF2-40B4-BE49-F238E27FC236}">
                <a16:creationId xmlns:a16="http://schemas.microsoft.com/office/drawing/2014/main" id="{09CC8B82-6022-BB49-8A79-7D79879D8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793" y="1341565"/>
            <a:ext cx="1268146" cy="15821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7BF02F6-12DD-464B-8448-7D0A3D950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517" y="1341565"/>
            <a:ext cx="1268146" cy="1587339"/>
          </a:xfrm>
          <a:prstGeom prst="rect">
            <a:avLst/>
          </a:prstGeom>
        </p:spPr>
      </p:pic>
      <p:pic>
        <p:nvPicPr>
          <p:cNvPr id="11" name="Grafik 10" descr="Ein Bild, das Karte enthält.&#10;&#10;Automatisch generierte Beschreibung">
            <a:extLst>
              <a:ext uri="{FF2B5EF4-FFF2-40B4-BE49-F238E27FC236}">
                <a16:creationId xmlns:a16="http://schemas.microsoft.com/office/drawing/2014/main" id="{1F6794B3-4898-4C42-B6E6-E140D0450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41" y="1341565"/>
            <a:ext cx="1268146" cy="1585182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53FB73B6-7CEC-C34F-BE56-FE542050675B}"/>
              </a:ext>
            </a:extLst>
          </p:cNvPr>
          <p:cNvSpPr/>
          <p:nvPr/>
        </p:nvSpPr>
        <p:spPr>
          <a:xfrm>
            <a:off x="419241" y="9066696"/>
            <a:ext cx="2133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i="1" dirty="0"/>
              <a:t>Wenn dir dein Weg zu weit zum Laufen ist, steige auf dein Rad. </a:t>
            </a:r>
          </a:p>
        </p:txBody>
      </p:sp>
    </p:spTree>
    <p:extLst>
      <p:ext uri="{BB962C8B-B14F-4D97-AF65-F5344CB8AC3E}">
        <p14:creationId xmlns:p14="http://schemas.microsoft.com/office/powerpoint/2010/main" val="3371943102"/>
      </p:ext>
    </p:extLst>
  </p:cSld>
  <p:clrMapOvr>
    <a:masterClrMapping/>
  </p:clrMapOvr>
</p:sld>
</file>

<file path=ppt/theme/theme1.xml><?xml version="1.0" encoding="utf-8"?>
<a:theme xmlns:a="http://schemas.openxmlformats.org/drawingml/2006/main" name="0_Titelfolie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just">
          <a:lnSpc>
            <a:spcPts val="1200"/>
          </a:lnSpc>
          <a:spcAft>
            <a:spcPts val="600"/>
          </a:spcAft>
          <a:tabLst>
            <a:tab pos="2070735" algn="l"/>
          </a:tabLst>
          <a:defRPr dirty="0">
            <a:solidFill>
              <a:srgbClr val="00000A"/>
            </a:solidFill>
            <a:ea typeface="Calibri" charset="0"/>
            <a:cs typeface="Calibri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Macintosh PowerPoint</Application>
  <PresentationFormat>A4-Papier (210 x 297 mm)</PresentationFormat>
  <Paragraphs>21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Regular</vt:lpstr>
      <vt:lpstr>0_Titelfolien</vt:lpstr>
      <vt:lpstr>Eine GPS-Zeichnung</vt:lpstr>
    </vt:vector>
  </TitlesOfParts>
  <Manager>WIMASU</Manager>
  <Company>WIMASU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Laufaufgabe - GPS Zeichnung</dc:title>
  <dc:subject>Running</dc:subject>
  <dc:creator>Ch. Walther, Tim Hoffmann</dc:creator>
  <cp:keywords/>
  <dc:description>Run, Run, Run Forest!</dc:description>
  <cp:lastModifiedBy>WLT</cp:lastModifiedBy>
  <cp:revision>456</cp:revision>
  <cp:lastPrinted>2021-02-07T23:58:39Z</cp:lastPrinted>
  <dcterms:created xsi:type="dcterms:W3CDTF">2020-05-26T08:39:00Z</dcterms:created>
  <dcterms:modified xsi:type="dcterms:W3CDTF">2021-02-08T00:00:15Z</dcterms:modified>
  <cp:category>Laufen</cp:category>
</cp:coreProperties>
</file>