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42" r:id="rId2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bild" id="{336657F6-C30F-264C-8570-FDA3770017BA}">
          <p14:sldIdLst/>
        </p14:section>
        <p14:section name="Arbeitsaufträge" id="{462A55F3-E87C-9F4A-9F67-1CB5A1297E90}">
          <p14:sldIdLst>
            <p14:sldId id="442"/>
          </p14:sldIdLst>
        </p14:section>
        <p14:section name="Zahlen/Buchstaben" id="{45FF1B70-9A4C-E243-B201-5DAE729E4E5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215682"/>
    <a:srgbClr val="4ECDC4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975"/>
  </p:normalViewPr>
  <p:slideViewPr>
    <p:cSldViewPr snapToGrid="0" snapToObjects="1" showGuides="1">
      <p:cViewPr varScale="1">
        <p:scale>
          <a:sx n="191" d="100"/>
          <a:sy n="191" d="100"/>
        </p:scale>
        <p:origin x="1160" y="192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08.02.21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08.02.21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941FCF5-8410-D247-828D-C5BE1D657C3F}"/>
              </a:ext>
            </a:extLst>
          </p:cNvPr>
          <p:cNvSpPr txBox="1"/>
          <p:nvPr userDrawn="1"/>
        </p:nvSpPr>
        <p:spPr>
          <a:xfrm>
            <a:off x="2044439" y="9235485"/>
            <a:ext cx="2769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Text: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FAE3097-4F2B-964B-96DC-73ADF24A9BBE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TITEL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shop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EINTRAGEN</a:t>
            </a:r>
            <a:endParaRPr lang="de-DE" sz="1200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NAMEN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(2020).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ZusammenWachsen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– 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Klassenteambuilding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für alle Lehrkräfte. 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shop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b="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EINTRAGEN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Laufhausaufgabe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977273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Autoren:	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Redaktion:	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 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	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Name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Lektorat:	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Name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Laufhausaufgabe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15" name="Bild 8">
            <a:extLst>
              <a:ext uri="{FF2B5EF4-FFF2-40B4-BE49-F238E27FC236}">
                <a16:creationId xmlns:a16="http://schemas.microsoft.com/office/drawing/2014/main" id="{FB5F9F58-361C-C541-936B-4B289737DD3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4503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3E011DC4-95BC-6044-8837-85275FD60F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1000"/>
          </a:blip>
          <a:srcRect/>
          <a:stretch/>
        </p:blipFill>
        <p:spPr>
          <a:xfrm>
            <a:off x="4270866" y="8122344"/>
            <a:ext cx="2353757" cy="158518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63A6446-F66D-A34E-93FC-CC75F335D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65" y="671418"/>
            <a:ext cx="4972577" cy="954941"/>
          </a:xfrm>
        </p:spPr>
        <p:txBody>
          <a:bodyPr/>
          <a:lstStyle/>
          <a:p>
            <a:r>
              <a:rPr lang="de-DE" dirty="0"/>
              <a:t>Eine GPS-Zeichnung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8C21B09-BD30-8F4A-ACB8-BBCFA31614D2}"/>
              </a:ext>
            </a:extLst>
          </p:cNvPr>
          <p:cNvSpPr txBox="1"/>
          <p:nvPr/>
        </p:nvSpPr>
        <p:spPr>
          <a:xfrm>
            <a:off x="419242" y="3101396"/>
            <a:ext cx="566318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Aufgabe:</a:t>
            </a:r>
            <a:r>
              <a:rPr lang="de-DE" sz="1400" dirty="0"/>
              <a:t> </a:t>
            </a:r>
            <a:r>
              <a:rPr lang="de-DE" sz="1400" b="1" dirty="0"/>
              <a:t>Laufe</a:t>
            </a:r>
            <a:r>
              <a:rPr lang="de-DE" sz="1400" dirty="0"/>
              <a:t> ein Kunstwerk in deine Umgebung! </a:t>
            </a:r>
          </a:p>
          <a:p>
            <a:br>
              <a:rPr lang="de-DE" sz="1400" dirty="0"/>
            </a:br>
            <a:r>
              <a:rPr lang="de-DE" sz="1400" dirty="0"/>
              <a:t>Die Wegstrecke soll 5-7km lang sein.</a:t>
            </a:r>
          </a:p>
          <a:p>
            <a:r>
              <a:rPr lang="de-DE" sz="1400" b="1" dirty="0"/>
              <a:t>Gib</a:t>
            </a:r>
            <a:r>
              <a:rPr lang="de-DE" sz="1400" dirty="0"/>
              <a:t> deine GPS-Zeichnung als Bildschirmfoto, dein Laufdatum, die Lauflänge und die Laufzeit </a:t>
            </a:r>
            <a:r>
              <a:rPr lang="de-DE" sz="1400" b="1" dirty="0"/>
              <a:t>ab</a:t>
            </a:r>
            <a:r>
              <a:rPr lang="de-DE" sz="1400" dirty="0"/>
              <a:t>.</a:t>
            </a:r>
          </a:p>
          <a:p>
            <a:endParaRPr lang="de-DE" sz="1400" dirty="0"/>
          </a:p>
          <a:p>
            <a:r>
              <a:rPr lang="de-DE" sz="1400" dirty="0"/>
              <a:t>Ihr könnt die Aufgabe zu zweit zusammen erlaufen.</a:t>
            </a:r>
          </a:p>
          <a:p>
            <a:endParaRPr lang="de-DE" sz="1400" dirty="0"/>
          </a:p>
          <a:p>
            <a:r>
              <a:rPr lang="de-DE" sz="1400" b="1" dirty="0"/>
              <a:t>Vorbereitung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1400" dirty="0"/>
              <a:t>Du brauchst eine Handy-App, mit der du GPS-Daten auf Karten aufzeichnen kannst (z.B. </a:t>
            </a:r>
            <a:r>
              <a:rPr lang="de-DE" sz="1400" dirty="0" err="1"/>
              <a:t>runtastic</a:t>
            </a:r>
            <a:r>
              <a:rPr lang="de-DE" sz="1400" dirty="0"/>
              <a:t>, </a:t>
            </a:r>
            <a:r>
              <a:rPr lang="de-DE" sz="1400" dirty="0" err="1"/>
              <a:t>strava</a:t>
            </a:r>
            <a:r>
              <a:rPr lang="de-DE" sz="1400" dirty="0"/>
              <a:t>, </a:t>
            </a:r>
            <a:r>
              <a:rPr lang="de-DE" sz="1400" dirty="0" err="1"/>
              <a:t>google</a:t>
            </a:r>
            <a:r>
              <a:rPr lang="de-DE" sz="1400" dirty="0"/>
              <a:t> </a:t>
            </a:r>
            <a:r>
              <a:rPr lang="de-DE" sz="1400" dirty="0" err="1"/>
              <a:t>maps</a:t>
            </a:r>
            <a:r>
              <a:rPr lang="de-DE" sz="1400" dirty="0"/>
              <a:t>). </a:t>
            </a:r>
            <a:br>
              <a:rPr lang="de-DE" sz="1400" dirty="0"/>
            </a:br>
            <a:r>
              <a:rPr lang="de-DE" sz="1100" i="1" dirty="0"/>
              <a:t>Frag ggf. deine Eltern um Erlaubnis, bevor du die App installierst.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1400" dirty="0"/>
              <a:t>Plane deine Strecke mit Hilfe einer Karte. Es ist hilfreich, die Karte auszudrucken, um darauf  zu skizzieren.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1400" dirty="0"/>
              <a:t>Planungsideen: Buchstaben, Formen (Kreis, Rechtecke, etc.)</a:t>
            </a:r>
          </a:p>
          <a:p>
            <a:endParaRPr lang="de-DE" sz="1400" dirty="0"/>
          </a:p>
          <a:p>
            <a:r>
              <a:rPr lang="de-DE" sz="1400" b="1" dirty="0"/>
              <a:t>Laufen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1400" dirty="0"/>
              <a:t>Starte deinen GPS-</a:t>
            </a:r>
            <a:r>
              <a:rPr lang="de-DE" sz="1400" dirty="0" err="1"/>
              <a:t>Tracker</a:t>
            </a:r>
            <a:r>
              <a:rPr lang="de-DE" sz="1400" dirty="0"/>
              <a:t> vor dem Loslaufen. Nimm ggf. deine Karte mit. Wenn du alleine läufst informieren jemanden über deinen Lauf!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de-DE" sz="1400" dirty="0"/>
              <a:t>Mach am Ende ein Bildschirmfoto von deinem Kunstwerk.</a:t>
            </a:r>
          </a:p>
          <a:p>
            <a:endParaRPr lang="de-DE" sz="1400" dirty="0"/>
          </a:p>
          <a:p>
            <a:r>
              <a:rPr lang="de-DE" sz="1400" b="1" dirty="0"/>
              <a:t>Abgabe</a:t>
            </a:r>
          </a:p>
          <a:p>
            <a:pPr marL="285750" indent="-285750">
              <a:buFontTx/>
              <a:buChar char="-"/>
            </a:pPr>
            <a:r>
              <a:rPr lang="de-DE" sz="1400" dirty="0"/>
              <a:t>Gib dein Kunstwerk mit den Laufdaten bei Teams ab.</a:t>
            </a:r>
          </a:p>
          <a:p>
            <a:pPr marL="285750" indent="-285750">
              <a:buFontTx/>
              <a:buChar char="-"/>
            </a:pPr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32327F55-577C-D64D-AE8A-D00F1B99E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069" y="1341565"/>
            <a:ext cx="1268146" cy="1585183"/>
          </a:xfrm>
          <a:prstGeom prst="rect">
            <a:avLst/>
          </a:prstGeom>
        </p:spPr>
      </p:pic>
      <p:pic>
        <p:nvPicPr>
          <p:cNvPr id="7" name="Grafik 6" descr="Ein Bild, das Karte enthält.&#10;&#10;Automatisch generierte Beschreibung">
            <a:extLst>
              <a:ext uri="{FF2B5EF4-FFF2-40B4-BE49-F238E27FC236}">
                <a16:creationId xmlns:a16="http://schemas.microsoft.com/office/drawing/2014/main" id="{09CC8B82-6022-BB49-8A79-7D79879D8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793" y="1341565"/>
            <a:ext cx="1268146" cy="158210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7BF02F6-12DD-464B-8448-7D0A3D950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3517" y="1341565"/>
            <a:ext cx="1268146" cy="1587339"/>
          </a:xfrm>
          <a:prstGeom prst="rect">
            <a:avLst/>
          </a:prstGeom>
        </p:spPr>
      </p:pic>
      <p:pic>
        <p:nvPicPr>
          <p:cNvPr id="11" name="Grafik 10" descr="Ein Bild, das Karte enthält.&#10;&#10;Automatisch generierte Beschreibung">
            <a:extLst>
              <a:ext uri="{FF2B5EF4-FFF2-40B4-BE49-F238E27FC236}">
                <a16:creationId xmlns:a16="http://schemas.microsoft.com/office/drawing/2014/main" id="{1F6794B3-4898-4C42-B6E6-E140D0450E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241" y="1341565"/>
            <a:ext cx="1268146" cy="1585182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53FB73B6-7CEC-C34F-BE56-FE542050675B}"/>
              </a:ext>
            </a:extLst>
          </p:cNvPr>
          <p:cNvSpPr/>
          <p:nvPr/>
        </p:nvSpPr>
        <p:spPr>
          <a:xfrm>
            <a:off x="419241" y="9066696"/>
            <a:ext cx="21338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i="1" dirty="0"/>
              <a:t>Wenn dir dein Weg zu weit zum Laufen ist, steige auf dein Rad. </a:t>
            </a:r>
          </a:p>
        </p:txBody>
      </p:sp>
    </p:spTree>
    <p:extLst>
      <p:ext uri="{BB962C8B-B14F-4D97-AF65-F5344CB8AC3E}">
        <p14:creationId xmlns:p14="http://schemas.microsoft.com/office/powerpoint/2010/main" val="3371943102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Macintosh PowerPoint</Application>
  <PresentationFormat>A4-Papier (210 x 297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Regular</vt:lpstr>
      <vt:lpstr>0_Titelfolien</vt:lpstr>
      <vt:lpstr>Eine GPS-Zeichnung</vt:lpstr>
    </vt:vector>
  </TitlesOfParts>
  <Manager>WIMASU</Manager>
  <Company>WIMASU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Laufaufgabe - GPS Zeichnung</dc:title>
  <dc:subject>Running</dc:subject>
  <dc:creator>Ch. Walther, Tim Hoffmann</dc:creator>
  <cp:keywords/>
  <dc:description>Run, Run, Run Forest!</dc:description>
  <cp:lastModifiedBy>WLT</cp:lastModifiedBy>
  <cp:revision>456</cp:revision>
  <cp:lastPrinted>2021-02-07T23:58:39Z</cp:lastPrinted>
  <dcterms:created xsi:type="dcterms:W3CDTF">2020-05-26T08:39:00Z</dcterms:created>
  <dcterms:modified xsi:type="dcterms:W3CDTF">2021-02-08T00:00:15Z</dcterms:modified>
  <cp:category>Laufen</cp:category>
</cp:coreProperties>
</file>