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7" r:id="rId2"/>
  </p:sldMasterIdLst>
  <p:notesMasterIdLst>
    <p:notesMasterId r:id="rId9"/>
  </p:notesMasterIdLst>
  <p:sldIdLst>
    <p:sldId id="454" r:id="rId3"/>
    <p:sldId id="288" r:id="rId4"/>
    <p:sldId id="377" r:id="rId5"/>
    <p:sldId id="455" r:id="rId6"/>
    <p:sldId id="456" r:id="rId7"/>
    <p:sldId id="457"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n" id="{AFB7AD85-2687-EC45-8E99-FB7D237E7D69}">
          <p14:sldIdLst>
            <p14:sldId id="454"/>
            <p14:sldId id="288"/>
            <p14:sldId id="377"/>
          </p14:sldIdLst>
        </p14:section>
        <p14:section name="Sommer" id="{A3D14AED-3DCA-F04D-BFCF-32D32F23028F}">
          <p14:sldIdLst>
            <p14:sldId id="455"/>
            <p14:sldId id="456"/>
            <p14:sldId id="4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A3A"/>
    <a:srgbClr val="37ADA8"/>
    <a:srgbClr val="416E9B"/>
    <a:srgbClr val="EC756F"/>
    <a:srgbClr val="A5A5A5"/>
    <a:srgbClr val="3BA3F7"/>
    <a:srgbClr val="A28C2A"/>
    <a:srgbClr val="BBA12F"/>
    <a:srgbClr val="FFD579"/>
    <a:srgbClr val="E8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p:restoredTop sz="96327"/>
  </p:normalViewPr>
  <p:slideViewPr>
    <p:cSldViewPr snapToGrid="0" snapToObjects="1">
      <p:cViewPr varScale="1">
        <p:scale>
          <a:sx n="128" d="100"/>
          <a:sy n="128" d="100"/>
        </p:scale>
        <p:origin x="1096" y="176"/>
      </p:cViewPr>
      <p:guideLst/>
    </p:cSldViewPr>
  </p:slideViewPr>
  <p:notesTextViewPr>
    <p:cViewPr>
      <p:scale>
        <a:sx n="1" d="1"/>
        <a:sy n="1" d="1"/>
      </p:scale>
      <p:origin x="0" y="0"/>
    </p:cViewPr>
  </p:notesTextViewPr>
  <p:sorterViewPr>
    <p:cViewPr>
      <p:scale>
        <a:sx n="29" d="100"/>
        <a:sy n="2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E806D-0FF5-5044-862E-22B415E9906F}" type="datetimeFigureOut">
              <a:rPr lang="de-DE" smtClean="0"/>
              <a:t>29.11.21</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A2698-7F99-FC4D-9BD4-8BD6FEA1E788}" type="slidenum">
              <a:rPr lang="de-DE" smtClean="0"/>
              <a:t>‹Nr.›</a:t>
            </a:fld>
            <a:endParaRPr lang="de-DE"/>
          </a:p>
        </p:txBody>
      </p:sp>
    </p:spTree>
    <p:extLst>
      <p:ext uri="{BB962C8B-B14F-4D97-AF65-F5344CB8AC3E}">
        <p14:creationId xmlns:p14="http://schemas.microsoft.com/office/powerpoint/2010/main" val="66350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Sommer">
    <p:spTree>
      <p:nvGrpSpPr>
        <p:cNvPr id="1" name=""/>
        <p:cNvGrpSpPr/>
        <p:nvPr/>
      </p:nvGrpSpPr>
      <p:grpSpPr>
        <a:xfrm>
          <a:off x="0" y="0"/>
          <a:ext cx="0" cy="0"/>
          <a:chOff x="0" y="0"/>
          <a:chExt cx="0" cy="0"/>
        </a:xfrm>
      </p:grpSpPr>
      <p:pic>
        <p:nvPicPr>
          <p:cNvPr id="15" name="Grafik 14" descr="Ein Bild, das Fenster enthält.&#10;&#10;Automatisch generierte Beschreibung">
            <a:extLst>
              <a:ext uri="{FF2B5EF4-FFF2-40B4-BE49-F238E27FC236}">
                <a16:creationId xmlns:a16="http://schemas.microsoft.com/office/drawing/2014/main" id="{9592FE09-2C31-5A4F-9794-3EEE8DAAB0B5}"/>
              </a:ext>
            </a:extLst>
          </p:cNvPr>
          <p:cNvPicPr>
            <a:picLocks noChangeAspect="1"/>
          </p:cNvPicPr>
          <p:nvPr userDrawn="1"/>
        </p:nvPicPr>
        <p:blipFill>
          <a:blip r:embed="rId2"/>
          <a:stretch>
            <a:fillRect/>
          </a:stretch>
        </p:blipFill>
        <p:spPr>
          <a:xfrm>
            <a:off x="8367184" y="5155990"/>
            <a:ext cx="1192452" cy="1660080"/>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F41AFBE-CD0D-CB43-BB9E-EF7B15892F99}"/>
              </a:ext>
            </a:extLst>
          </p:cNvPr>
          <p:cNvPicPr>
            <a:picLocks noChangeAspect="1"/>
          </p:cNvPicPr>
          <p:nvPr userDrawn="1"/>
        </p:nvPicPr>
        <p:blipFill>
          <a:blip r:embed="rId3"/>
          <a:stretch>
            <a:fillRect/>
          </a:stretch>
        </p:blipFill>
        <p:spPr>
          <a:xfrm rot="1179153">
            <a:off x="411779" y="3401481"/>
            <a:ext cx="860430" cy="907363"/>
          </a:xfrm>
          <a:prstGeom prst="rect">
            <a:avLst/>
          </a:prstGeom>
        </p:spPr>
      </p:pic>
      <p:sp>
        <p:nvSpPr>
          <p:cNvPr id="5" name="Textfeld 4">
            <a:extLst>
              <a:ext uri="{FF2B5EF4-FFF2-40B4-BE49-F238E27FC236}">
                <a16:creationId xmlns:a16="http://schemas.microsoft.com/office/drawing/2014/main" id="{15BD26BF-48C7-434E-AD89-41D4D74DB222}"/>
              </a:ext>
            </a:extLst>
          </p:cNvPr>
          <p:cNvSpPr txBox="1"/>
          <p:nvPr userDrawn="1"/>
        </p:nvSpPr>
        <p:spPr>
          <a:xfrm>
            <a:off x="456657" y="5916755"/>
            <a:ext cx="1027845" cy="261610"/>
          </a:xfrm>
          <a:prstGeom prst="rect">
            <a:avLst/>
          </a:prstGeom>
          <a:noFill/>
        </p:spPr>
        <p:txBody>
          <a:bodyPr wrap="none" rtlCol="0">
            <a:spAutoFit/>
          </a:bodyPr>
          <a:lstStyle/>
          <a:p>
            <a:r>
              <a:rPr lang="de-DE" sz="1050" dirty="0">
                <a:solidFill>
                  <a:schemeClr val="tx1">
                    <a:lumMod val="75000"/>
                    <a:lumOff val="25000"/>
                  </a:schemeClr>
                </a:solidFill>
              </a:rPr>
              <a:t>© WIMASU.de</a:t>
            </a:r>
          </a:p>
        </p:txBody>
      </p:sp>
      <p:sp>
        <p:nvSpPr>
          <p:cNvPr id="6" name="Rechteck 5">
            <a:extLst>
              <a:ext uri="{FF2B5EF4-FFF2-40B4-BE49-F238E27FC236}">
                <a16:creationId xmlns:a16="http://schemas.microsoft.com/office/drawing/2014/main" id="{C0047BBF-A308-7947-A1B2-E8EBEC3604F2}"/>
              </a:ext>
            </a:extLst>
          </p:cNvPr>
          <p:cNvSpPr/>
          <p:nvPr userDrawn="1"/>
        </p:nvSpPr>
        <p:spPr>
          <a:xfrm>
            <a:off x="-5174" y="-15458"/>
            <a:ext cx="9918000" cy="80133"/>
          </a:xfrm>
          <a:prstGeom prst="rect">
            <a:avLst/>
          </a:prstGeom>
          <a:solidFill>
            <a:srgbClr val="EC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7" name="Rechteck 6">
            <a:extLst>
              <a:ext uri="{FF2B5EF4-FFF2-40B4-BE49-F238E27FC236}">
                <a16:creationId xmlns:a16="http://schemas.microsoft.com/office/drawing/2014/main" id="{A3949E24-B688-3745-B737-57CA439CD2B4}"/>
              </a:ext>
            </a:extLst>
          </p:cNvPr>
          <p:cNvSpPr/>
          <p:nvPr userDrawn="1"/>
        </p:nvSpPr>
        <p:spPr>
          <a:xfrm>
            <a:off x="-5173" y="6784591"/>
            <a:ext cx="9911173" cy="80133"/>
          </a:xfrm>
          <a:prstGeom prst="rect">
            <a:avLst/>
          </a:prstGeom>
          <a:solidFill>
            <a:srgbClr val="EC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8" name="Grafik 7">
            <a:extLst>
              <a:ext uri="{FF2B5EF4-FFF2-40B4-BE49-F238E27FC236}">
                <a16:creationId xmlns:a16="http://schemas.microsoft.com/office/drawing/2014/main" id="{5D1423C6-0AEF-5048-A397-16FFF8C78F08}"/>
              </a:ext>
            </a:extLst>
          </p:cNvPr>
          <p:cNvPicPr>
            <a:picLocks noChangeAspect="1"/>
          </p:cNvPicPr>
          <p:nvPr userDrawn="1"/>
        </p:nvPicPr>
        <p:blipFill>
          <a:blip r:embed="rId4"/>
          <a:stretch>
            <a:fillRect/>
          </a:stretch>
        </p:blipFill>
        <p:spPr>
          <a:xfrm>
            <a:off x="9123886" y="276740"/>
            <a:ext cx="542286" cy="641326"/>
          </a:xfrm>
          <a:prstGeom prst="rect">
            <a:avLst/>
          </a:prstGeom>
        </p:spPr>
      </p:pic>
      <p:pic>
        <p:nvPicPr>
          <p:cNvPr id="9" name="Grafik 8" descr="Ein Bild, das Text, Königin, Vektorgrafiken enthält.&#10;&#10;Automatisch generierte Beschreibung">
            <a:extLst>
              <a:ext uri="{FF2B5EF4-FFF2-40B4-BE49-F238E27FC236}">
                <a16:creationId xmlns:a16="http://schemas.microsoft.com/office/drawing/2014/main" id="{1D09CEE0-E8A9-A548-95F5-60110625492B}"/>
              </a:ext>
            </a:extLst>
          </p:cNvPr>
          <p:cNvPicPr>
            <a:picLocks noChangeAspect="1"/>
          </p:cNvPicPr>
          <p:nvPr userDrawn="1"/>
        </p:nvPicPr>
        <p:blipFill>
          <a:blip r:embed="rId5"/>
          <a:stretch>
            <a:fillRect/>
          </a:stretch>
        </p:blipFill>
        <p:spPr>
          <a:xfrm>
            <a:off x="0" y="597403"/>
            <a:ext cx="9906000" cy="5225415"/>
          </a:xfrm>
          <a:prstGeom prst="rect">
            <a:avLst/>
          </a:prstGeom>
        </p:spPr>
      </p:pic>
      <p:pic>
        <p:nvPicPr>
          <p:cNvPr id="10" name="Grafik 9">
            <a:extLst>
              <a:ext uri="{FF2B5EF4-FFF2-40B4-BE49-F238E27FC236}">
                <a16:creationId xmlns:a16="http://schemas.microsoft.com/office/drawing/2014/main" id="{9310863E-C12F-B048-A455-37BD31A0EE59}"/>
              </a:ext>
            </a:extLst>
          </p:cNvPr>
          <p:cNvPicPr>
            <a:picLocks noChangeAspect="1"/>
          </p:cNvPicPr>
          <p:nvPr userDrawn="1"/>
        </p:nvPicPr>
        <p:blipFill>
          <a:blip r:embed="rId6"/>
          <a:stretch>
            <a:fillRect/>
          </a:stretch>
        </p:blipFill>
        <p:spPr>
          <a:xfrm rot="712813">
            <a:off x="5108982" y="3296478"/>
            <a:ext cx="961400" cy="1779612"/>
          </a:xfrm>
          <a:prstGeom prst="rect">
            <a:avLst/>
          </a:prstGeom>
        </p:spPr>
      </p:pic>
      <p:pic>
        <p:nvPicPr>
          <p:cNvPr id="11" name="Grafik 10">
            <a:extLst>
              <a:ext uri="{FF2B5EF4-FFF2-40B4-BE49-F238E27FC236}">
                <a16:creationId xmlns:a16="http://schemas.microsoft.com/office/drawing/2014/main" id="{AC3BE561-4AE3-4E46-B989-68FA2116484F}"/>
              </a:ext>
            </a:extLst>
          </p:cNvPr>
          <p:cNvPicPr>
            <a:picLocks noChangeAspect="1"/>
          </p:cNvPicPr>
          <p:nvPr userDrawn="1"/>
        </p:nvPicPr>
        <p:blipFill>
          <a:blip r:embed="rId7"/>
          <a:stretch>
            <a:fillRect/>
          </a:stretch>
        </p:blipFill>
        <p:spPr>
          <a:xfrm rot="806436">
            <a:off x="6408914" y="211975"/>
            <a:ext cx="1728274" cy="1628948"/>
          </a:xfrm>
          <a:prstGeom prst="rect">
            <a:avLst/>
          </a:prstGeom>
        </p:spPr>
      </p:pic>
      <p:pic>
        <p:nvPicPr>
          <p:cNvPr id="14" name="Grafik 13" descr="Ein Bild, das Text, ClipArt, Vektorgrafiken enthält.&#10;&#10;Automatisch generierte Beschreibung">
            <a:extLst>
              <a:ext uri="{FF2B5EF4-FFF2-40B4-BE49-F238E27FC236}">
                <a16:creationId xmlns:a16="http://schemas.microsoft.com/office/drawing/2014/main" id="{B006DFDC-0249-EE47-A761-35A87E1E97CC}"/>
              </a:ext>
            </a:extLst>
          </p:cNvPr>
          <p:cNvPicPr>
            <a:picLocks noChangeAspect="1"/>
          </p:cNvPicPr>
          <p:nvPr userDrawn="1"/>
        </p:nvPicPr>
        <p:blipFill>
          <a:blip r:embed="rId8"/>
          <a:stretch>
            <a:fillRect/>
          </a:stretch>
        </p:blipFill>
        <p:spPr>
          <a:xfrm rot="18166535">
            <a:off x="2657432" y="5282143"/>
            <a:ext cx="1027845" cy="1530833"/>
          </a:xfrm>
          <a:prstGeom prst="rect">
            <a:avLst/>
          </a:prstGeom>
        </p:spPr>
      </p:pic>
    </p:spTree>
    <p:extLst>
      <p:ext uri="{BB962C8B-B14F-4D97-AF65-F5344CB8AC3E}">
        <p14:creationId xmlns:p14="http://schemas.microsoft.com/office/powerpoint/2010/main" val="392042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7" name="Titel 4">
            <a:extLst>
              <a:ext uri="{FF2B5EF4-FFF2-40B4-BE49-F238E27FC236}">
                <a16:creationId xmlns:a16="http://schemas.microsoft.com/office/drawing/2014/main" id="{299755D9-FFE3-3849-AE35-A6A3530F112B}"/>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MEMO-LAUF</a:t>
            </a:r>
          </a:p>
        </p:txBody>
      </p:sp>
      <p:sp>
        <p:nvSpPr>
          <p:cNvPr id="8" name="Rechteck 7">
            <a:extLst>
              <a:ext uri="{FF2B5EF4-FFF2-40B4-BE49-F238E27FC236}">
                <a16:creationId xmlns:a16="http://schemas.microsoft.com/office/drawing/2014/main" id="{F8D5C0C1-2607-6544-932E-753C51559762}"/>
              </a:ext>
            </a:extLst>
          </p:cNvPr>
          <p:cNvSpPr/>
          <p:nvPr userDrawn="1"/>
        </p:nvSpPr>
        <p:spPr>
          <a:xfrm>
            <a:off x="511038" y="2512346"/>
            <a:ext cx="6154227" cy="2708434"/>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2021</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/memo-lauf/</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2.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(2021). Memo-Lauf.</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/memo-lauf/</a:t>
            </a:r>
          </a:p>
        </p:txBody>
      </p:sp>
      <p:sp>
        <p:nvSpPr>
          <p:cNvPr id="10" name="Rechteck 9">
            <a:extLst>
              <a:ext uri="{FF2B5EF4-FFF2-40B4-BE49-F238E27FC236}">
                <a16:creationId xmlns:a16="http://schemas.microsoft.com/office/drawing/2014/main" id="{8120705C-9F65-A74A-B9B2-87B1C9055BB2}"/>
              </a:ext>
            </a:extLst>
          </p:cNvPr>
          <p:cNvSpPr/>
          <p:nvPr userDrawn="1"/>
        </p:nvSpPr>
        <p:spPr>
          <a:xfrm>
            <a:off x="511038" y="5759233"/>
            <a:ext cx="6709410" cy="707886"/>
          </a:xfrm>
          <a:prstGeom prst="rect">
            <a:avLst/>
          </a:prstGeom>
        </p:spPr>
        <p:txBody>
          <a:bodyPr wrap="square">
            <a:spAutoFit/>
          </a:bodyPr>
          <a:lstStyle/>
          <a:p>
            <a:r>
              <a:rPr lang="de-DE" sz="800" kern="1200" dirty="0">
                <a:solidFill>
                  <a:schemeClr val="bg1">
                    <a:lumMod val="50000"/>
                  </a:schemeClr>
                </a:solidFill>
                <a:effectLst/>
                <a:latin typeface="+mn-lt"/>
                <a:ea typeface="+mn-ea"/>
                <a:cs typeface="+mn-cs"/>
              </a:rPr>
              <a:t>Haftungsausschluss</a:t>
            </a:r>
          </a:p>
          <a:p>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a:t>
            </a:r>
            <a:br>
              <a:rPr lang="de-DE" sz="800" i="1" kern="1200" dirty="0">
                <a:solidFill>
                  <a:schemeClr val="bg1">
                    <a:lumMod val="50000"/>
                  </a:schemeClr>
                </a:solidFill>
                <a:effectLst/>
                <a:latin typeface="+mn-lt"/>
                <a:ea typeface="+mn-ea"/>
                <a:cs typeface="+mn-cs"/>
              </a:rPr>
            </a:br>
            <a:r>
              <a:rPr lang="de-DE" sz="800" i="1" kern="1200" dirty="0">
                <a:solidFill>
                  <a:schemeClr val="bg1">
                    <a:lumMod val="50000"/>
                  </a:schemeClr>
                </a:solidFill>
                <a:effectLst/>
                <a:latin typeface="+mn-lt"/>
                <a:ea typeface="+mn-ea"/>
                <a:cs typeface="+mn-cs"/>
              </a:rPr>
              <a:t>sportwissenschaftlichen Erkenntnissen. Daher garantieren wir nicht, dass die Anleitungen zu jedem Zeitpunkt den aktuellen Erkenntnissen entsprechen.</a:t>
            </a:r>
            <a:br>
              <a:rPr lang="de-DE" sz="800" i="1" kern="1200" dirty="0">
                <a:solidFill>
                  <a:schemeClr val="bg1">
                    <a:lumMod val="50000"/>
                  </a:schemeClr>
                </a:solidFill>
                <a:effectLst/>
                <a:latin typeface="+mn-lt"/>
                <a:ea typeface="+mn-ea"/>
                <a:cs typeface="+mn-cs"/>
              </a:rPr>
            </a:br>
            <a:r>
              <a:rPr lang="de-DE" sz="800" i="1" kern="1200" dirty="0">
                <a:solidFill>
                  <a:schemeClr val="bg1">
                    <a:lumMod val="50000"/>
                  </a:schemeClr>
                </a:solidFill>
                <a:effectLst/>
                <a:latin typeface="+mn-lt"/>
                <a:ea typeface="+mn-ea"/>
                <a:cs typeface="+mn-cs"/>
              </a:rPr>
              <a:t>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sp>
        <p:nvSpPr>
          <p:cNvPr id="2" name="Textfeld 1">
            <a:extLst>
              <a:ext uri="{FF2B5EF4-FFF2-40B4-BE49-F238E27FC236}">
                <a16:creationId xmlns:a16="http://schemas.microsoft.com/office/drawing/2014/main" id="{456CF7D3-ED98-464B-A5D2-C46E27625A1C}"/>
              </a:ext>
            </a:extLst>
          </p:cNvPr>
          <p:cNvSpPr txBox="1"/>
          <p:nvPr userDrawn="1"/>
        </p:nvSpPr>
        <p:spPr>
          <a:xfrm>
            <a:off x="526478" y="698389"/>
            <a:ext cx="2578270" cy="646331"/>
          </a:xfrm>
          <a:prstGeom prst="rect">
            <a:avLst/>
          </a:prstGeom>
          <a:noFill/>
        </p:spPr>
        <p:txBody>
          <a:bodyPr wrap="none" rtlCol="0">
            <a:spAutoFit/>
          </a:bodyPr>
          <a:lstStyle/>
          <a:p>
            <a:r>
              <a:rPr lang="de-DE" sz="3600" b="1" dirty="0">
                <a:solidFill>
                  <a:srgbClr val="EC756F"/>
                </a:solidFill>
              </a:rPr>
              <a:t>IMPRESSUM</a:t>
            </a:r>
            <a:endParaRPr lang="de-DE" b="1" dirty="0">
              <a:solidFill>
                <a:srgbClr val="EC756F"/>
              </a:solidFill>
            </a:endParaRPr>
          </a:p>
        </p:txBody>
      </p:sp>
      <p:sp>
        <p:nvSpPr>
          <p:cNvPr id="9" name="Textfeld 8">
            <a:extLst>
              <a:ext uri="{FF2B5EF4-FFF2-40B4-BE49-F238E27FC236}">
                <a16:creationId xmlns:a16="http://schemas.microsoft.com/office/drawing/2014/main" id="{9436FFCB-93F2-8949-96BA-CC876729FD28}"/>
              </a:ext>
            </a:extLst>
          </p:cNvPr>
          <p:cNvSpPr txBox="1"/>
          <p:nvPr userDrawn="1"/>
        </p:nvSpPr>
        <p:spPr>
          <a:xfrm rot="16200000">
            <a:off x="-383119" y="3144891"/>
            <a:ext cx="1027845" cy="261610"/>
          </a:xfrm>
          <a:prstGeom prst="rect">
            <a:avLst/>
          </a:prstGeom>
          <a:noFill/>
        </p:spPr>
        <p:txBody>
          <a:bodyPr wrap="none" rtlCol="0">
            <a:spAutoFit/>
          </a:bodyPr>
          <a:lstStyle/>
          <a:p>
            <a:r>
              <a:rPr lang="de-DE" sz="1050" dirty="0"/>
              <a:t>© WIMASU.de</a:t>
            </a:r>
          </a:p>
        </p:txBody>
      </p:sp>
      <p:sp>
        <p:nvSpPr>
          <p:cNvPr id="11" name="Rechteck 10">
            <a:extLst>
              <a:ext uri="{FF2B5EF4-FFF2-40B4-BE49-F238E27FC236}">
                <a16:creationId xmlns:a16="http://schemas.microsoft.com/office/drawing/2014/main" id="{56A135B3-3AFE-AA49-9C34-9E4F35EB5641}"/>
              </a:ext>
            </a:extLst>
          </p:cNvPr>
          <p:cNvSpPr/>
          <p:nvPr userDrawn="1"/>
        </p:nvSpPr>
        <p:spPr>
          <a:xfrm>
            <a:off x="511038" y="3653170"/>
            <a:ext cx="2532614" cy="707886"/>
          </a:xfrm>
          <a:prstGeom prst="rect">
            <a:avLst/>
          </a:prstGeom>
        </p:spPr>
        <p:txBody>
          <a:bodyPr wrap="square">
            <a:spAutoFit/>
          </a:bodyPr>
          <a:lstStyle/>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 Matsuyama </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Schäfer</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sp>
        <p:nvSpPr>
          <p:cNvPr id="12" name="Rechteck 11">
            <a:extLst>
              <a:ext uri="{FF2B5EF4-FFF2-40B4-BE49-F238E27FC236}">
                <a16:creationId xmlns:a16="http://schemas.microsoft.com/office/drawing/2014/main" id="{9E7232EB-1DB3-3646-9CE2-6A0BADB68CD3}"/>
              </a:ext>
            </a:extLst>
          </p:cNvPr>
          <p:cNvSpPr/>
          <p:nvPr userDrawn="1"/>
        </p:nvSpPr>
        <p:spPr>
          <a:xfrm>
            <a:off x="-5174" y="-15458"/>
            <a:ext cx="9918000"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3" name="Rechteck 12">
            <a:extLst>
              <a:ext uri="{FF2B5EF4-FFF2-40B4-BE49-F238E27FC236}">
                <a16:creationId xmlns:a16="http://schemas.microsoft.com/office/drawing/2014/main" id="{EEEFE45A-884E-2C4B-87C7-AF82DD5AF31B}"/>
              </a:ext>
            </a:extLst>
          </p:cNvPr>
          <p:cNvSpPr/>
          <p:nvPr userDrawn="1"/>
        </p:nvSpPr>
        <p:spPr>
          <a:xfrm>
            <a:off x="-5173" y="6784591"/>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14" name="Grafik 13">
            <a:extLst>
              <a:ext uri="{FF2B5EF4-FFF2-40B4-BE49-F238E27FC236}">
                <a16:creationId xmlns:a16="http://schemas.microsoft.com/office/drawing/2014/main" id="{0A98A1C1-36C4-0E41-9FD5-51D70540950B}"/>
              </a:ext>
            </a:extLst>
          </p:cNvPr>
          <p:cNvPicPr>
            <a:picLocks noChangeAspect="1"/>
          </p:cNvPicPr>
          <p:nvPr userDrawn="1"/>
        </p:nvPicPr>
        <p:blipFill>
          <a:blip r:embed="rId2"/>
          <a:stretch>
            <a:fillRect/>
          </a:stretch>
        </p:blipFill>
        <p:spPr>
          <a:xfrm>
            <a:off x="9123886" y="276740"/>
            <a:ext cx="542286" cy="641326"/>
          </a:xfrm>
          <a:prstGeom prst="rect">
            <a:avLst/>
          </a:prstGeom>
        </p:spPr>
      </p:pic>
    </p:spTree>
    <p:extLst>
      <p:ext uri="{BB962C8B-B14F-4D97-AF65-F5344CB8AC3E}">
        <p14:creationId xmlns:p14="http://schemas.microsoft.com/office/powerpoint/2010/main" val="303388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14" name="Inhaltsplatzhalter 14">
            <a:extLst>
              <a:ext uri="{FF2B5EF4-FFF2-40B4-BE49-F238E27FC236}">
                <a16:creationId xmlns:a16="http://schemas.microsoft.com/office/drawing/2014/main" id="{64B62261-B436-4842-9B0D-B280CFE6F95B}"/>
              </a:ext>
            </a:extLst>
          </p:cNvPr>
          <p:cNvSpPr>
            <a:spLocks noGrp="1"/>
          </p:cNvSpPr>
          <p:nvPr>
            <p:ph sz="quarter" idx="13"/>
          </p:nvPr>
        </p:nvSpPr>
        <p:spPr>
          <a:xfrm>
            <a:off x="500063" y="742950"/>
            <a:ext cx="7800975" cy="557211"/>
          </a:xfrm>
          <a:prstGeom prst="rect">
            <a:avLst/>
          </a:prstGeom>
        </p:spPr>
        <p:txBody>
          <a:bodyPr/>
          <a:lstStyle>
            <a:lvl1pPr marL="0" indent="0">
              <a:buNone/>
              <a:defRPr sz="3600" b="1">
                <a:solidFill>
                  <a:srgbClr val="EE6A6C"/>
                </a:solidFill>
              </a:defRPr>
            </a:lvl1pPr>
          </a:lstStyle>
          <a:p>
            <a:r>
              <a:rPr lang="de-DE" dirty="0"/>
              <a:t>Mastertextformat bearbeiten</a:t>
            </a:r>
          </a:p>
        </p:txBody>
      </p:sp>
      <p:sp>
        <p:nvSpPr>
          <p:cNvPr id="9" name="Titel 4">
            <a:extLst>
              <a:ext uri="{FF2B5EF4-FFF2-40B4-BE49-F238E27FC236}">
                <a16:creationId xmlns:a16="http://schemas.microsoft.com/office/drawing/2014/main" id="{54978E76-41A9-8442-A46B-235F54F3C114}"/>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MEMO-LAUF</a:t>
            </a:r>
          </a:p>
        </p:txBody>
      </p:sp>
      <p:sp>
        <p:nvSpPr>
          <p:cNvPr id="10" name="Textfeld 9">
            <a:extLst>
              <a:ext uri="{FF2B5EF4-FFF2-40B4-BE49-F238E27FC236}">
                <a16:creationId xmlns:a16="http://schemas.microsoft.com/office/drawing/2014/main" id="{2E6D54C4-CF68-D74A-90A6-332BBB97AEDD}"/>
              </a:ext>
            </a:extLst>
          </p:cNvPr>
          <p:cNvSpPr txBox="1"/>
          <p:nvPr userDrawn="1"/>
        </p:nvSpPr>
        <p:spPr>
          <a:xfrm rot="16200000">
            <a:off x="-383119" y="3144891"/>
            <a:ext cx="1027845" cy="261610"/>
          </a:xfrm>
          <a:prstGeom prst="rect">
            <a:avLst/>
          </a:prstGeom>
          <a:noFill/>
        </p:spPr>
        <p:txBody>
          <a:bodyPr wrap="none" rtlCol="0">
            <a:spAutoFit/>
          </a:bodyPr>
          <a:lstStyle/>
          <a:p>
            <a:r>
              <a:rPr lang="de-DE" sz="1050" dirty="0"/>
              <a:t>© WIMASU.de</a:t>
            </a:r>
          </a:p>
        </p:txBody>
      </p:sp>
      <p:sp>
        <p:nvSpPr>
          <p:cNvPr id="15" name="Rechteck 14">
            <a:extLst>
              <a:ext uri="{FF2B5EF4-FFF2-40B4-BE49-F238E27FC236}">
                <a16:creationId xmlns:a16="http://schemas.microsoft.com/office/drawing/2014/main" id="{95DDA065-47CC-8F4A-82D2-688C7009CE2C}"/>
              </a:ext>
            </a:extLst>
          </p:cNvPr>
          <p:cNvSpPr/>
          <p:nvPr userDrawn="1"/>
        </p:nvSpPr>
        <p:spPr>
          <a:xfrm>
            <a:off x="-5173" y="-15458"/>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6" name="Rechteck 15">
            <a:extLst>
              <a:ext uri="{FF2B5EF4-FFF2-40B4-BE49-F238E27FC236}">
                <a16:creationId xmlns:a16="http://schemas.microsoft.com/office/drawing/2014/main" id="{4B25116E-4FD8-654C-B612-2C0C195BC68C}"/>
              </a:ext>
            </a:extLst>
          </p:cNvPr>
          <p:cNvSpPr/>
          <p:nvPr userDrawn="1"/>
        </p:nvSpPr>
        <p:spPr>
          <a:xfrm>
            <a:off x="-5173" y="6784591"/>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8" name="Grafik 7">
            <a:extLst>
              <a:ext uri="{FF2B5EF4-FFF2-40B4-BE49-F238E27FC236}">
                <a16:creationId xmlns:a16="http://schemas.microsoft.com/office/drawing/2014/main" id="{B2140F20-12DD-E54C-88BE-73443D733C45}"/>
              </a:ext>
            </a:extLst>
          </p:cNvPr>
          <p:cNvPicPr>
            <a:picLocks noChangeAspect="1"/>
          </p:cNvPicPr>
          <p:nvPr userDrawn="1"/>
        </p:nvPicPr>
        <p:blipFill>
          <a:blip r:embed="rId2"/>
          <a:stretch>
            <a:fillRect/>
          </a:stretch>
        </p:blipFill>
        <p:spPr>
          <a:xfrm>
            <a:off x="9123886" y="276740"/>
            <a:ext cx="542286" cy="641326"/>
          </a:xfrm>
          <a:prstGeom prst="rect">
            <a:avLst/>
          </a:prstGeom>
        </p:spPr>
      </p:pic>
    </p:spTree>
    <p:extLst>
      <p:ext uri="{BB962C8B-B14F-4D97-AF65-F5344CB8AC3E}">
        <p14:creationId xmlns:p14="http://schemas.microsoft.com/office/powerpoint/2010/main" val="59221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 Standard">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54978E76-41A9-8442-A46B-235F54F3C114}"/>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MEMO-LAUF</a:t>
            </a:r>
          </a:p>
        </p:txBody>
      </p:sp>
      <p:sp>
        <p:nvSpPr>
          <p:cNvPr id="10" name="Textfeld 9">
            <a:extLst>
              <a:ext uri="{FF2B5EF4-FFF2-40B4-BE49-F238E27FC236}">
                <a16:creationId xmlns:a16="http://schemas.microsoft.com/office/drawing/2014/main" id="{2E6D54C4-CF68-D74A-90A6-332BBB97AEDD}"/>
              </a:ext>
            </a:extLst>
          </p:cNvPr>
          <p:cNvSpPr txBox="1"/>
          <p:nvPr userDrawn="1"/>
        </p:nvSpPr>
        <p:spPr>
          <a:xfrm rot="16200000">
            <a:off x="-383119" y="3144891"/>
            <a:ext cx="1027845" cy="261610"/>
          </a:xfrm>
          <a:prstGeom prst="rect">
            <a:avLst/>
          </a:prstGeom>
          <a:noFill/>
        </p:spPr>
        <p:txBody>
          <a:bodyPr wrap="none" rtlCol="0">
            <a:spAutoFit/>
          </a:bodyPr>
          <a:lstStyle/>
          <a:p>
            <a:r>
              <a:rPr lang="de-DE" sz="1050" dirty="0"/>
              <a:t>© WIMASU.de</a:t>
            </a:r>
          </a:p>
        </p:txBody>
      </p:sp>
      <p:sp>
        <p:nvSpPr>
          <p:cNvPr id="15" name="Rechteck 14">
            <a:extLst>
              <a:ext uri="{FF2B5EF4-FFF2-40B4-BE49-F238E27FC236}">
                <a16:creationId xmlns:a16="http://schemas.microsoft.com/office/drawing/2014/main" id="{95DDA065-47CC-8F4A-82D2-688C7009CE2C}"/>
              </a:ext>
            </a:extLst>
          </p:cNvPr>
          <p:cNvSpPr/>
          <p:nvPr userDrawn="1"/>
        </p:nvSpPr>
        <p:spPr>
          <a:xfrm>
            <a:off x="-5173" y="-15458"/>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16" name="Rechteck 15">
            <a:extLst>
              <a:ext uri="{FF2B5EF4-FFF2-40B4-BE49-F238E27FC236}">
                <a16:creationId xmlns:a16="http://schemas.microsoft.com/office/drawing/2014/main" id="{4B25116E-4FD8-654C-B612-2C0C195BC68C}"/>
              </a:ext>
            </a:extLst>
          </p:cNvPr>
          <p:cNvSpPr/>
          <p:nvPr userDrawn="1"/>
        </p:nvSpPr>
        <p:spPr>
          <a:xfrm>
            <a:off x="-5173" y="6784591"/>
            <a:ext cx="9911173" cy="80133"/>
          </a:xfrm>
          <a:prstGeom prst="rect">
            <a:avLst/>
          </a:prstGeom>
          <a:solidFill>
            <a:srgbClr val="EC7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pic>
        <p:nvPicPr>
          <p:cNvPr id="8" name="Grafik 7">
            <a:extLst>
              <a:ext uri="{FF2B5EF4-FFF2-40B4-BE49-F238E27FC236}">
                <a16:creationId xmlns:a16="http://schemas.microsoft.com/office/drawing/2014/main" id="{B2140F20-12DD-E54C-88BE-73443D733C45}"/>
              </a:ext>
            </a:extLst>
          </p:cNvPr>
          <p:cNvPicPr>
            <a:picLocks noChangeAspect="1"/>
          </p:cNvPicPr>
          <p:nvPr userDrawn="1"/>
        </p:nvPicPr>
        <p:blipFill>
          <a:blip r:embed="rId2"/>
          <a:stretch>
            <a:fillRect/>
          </a:stretch>
        </p:blipFill>
        <p:spPr>
          <a:xfrm>
            <a:off x="9123886" y="276740"/>
            <a:ext cx="542286" cy="641326"/>
          </a:xfrm>
          <a:prstGeom prst="rect">
            <a:avLst/>
          </a:prstGeom>
        </p:spPr>
      </p:pic>
    </p:spTree>
    <p:extLst>
      <p:ext uri="{BB962C8B-B14F-4D97-AF65-F5344CB8AC3E}">
        <p14:creationId xmlns:p14="http://schemas.microsoft.com/office/powerpoint/2010/main" val="35138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o - Somme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C465FAE-CE92-134D-95FE-BE3AB61234DF}"/>
              </a:ext>
            </a:extLst>
          </p:cNvPr>
          <p:cNvSpPr/>
          <p:nvPr userDrawn="1"/>
        </p:nvSpPr>
        <p:spPr>
          <a:xfrm>
            <a:off x="-5174" y="-15458"/>
            <a:ext cx="9918000" cy="80133"/>
          </a:xfrm>
          <a:prstGeom prst="rect">
            <a:avLst/>
          </a:prstGeom>
          <a:solidFill>
            <a:srgbClr val="EC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8" name="Rechteck 7">
            <a:extLst>
              <a:ext uri="{FF2B5EF4-FFF2-40B4-BE49-F238E27FC236}">
                <a16:creationId xmlns:a16="http://schemas.microsoft.com/office/drawing/2014/main" id="{F254D559-2572-C341-8ABF-F8CC7FCBF5C3}"/>
              </a:ext>
            </a:extLst>
          </p:cNvPr>
          <p:cNvSpPr/>
          <p:nvPr userDrawn="1"/>
        </p:nvSpPr>
        <p:spPr>
          <a:xfrm>
            <a:off x="-5174" y="6783923"/>
            <a:ext cx="9911174" cy="80133"/>
          </a:xfrm>
          <a:prstGeom prst="rect">
            <a:avLst/>
          </a:prstGeom>
          <a:solidFill>
            <a:srgbClr val="EC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Calibri Regular"/>
            </a:endParaRPr>
          </a:p>
        </p:txBody>
      </p:sp>
      <p:sp>
        <p:nvSpPr>
          <p:cNvPr id="9" name="Titel 4">
            <a:extLst>
              <a:ext uri="{FF2B5EF4-FFF2-40B4-BE49-F238E27FC236}">
                <a16:creationId xmlns:a16="http://schemas.microsoft.com/office/drawing/2014/main" id="{54978E76-41A9-8442-A46B-235F54F3C114}"/>
              </a:ext>
            </a:extLst>
          </p:cNvPr>
          <p:cNvSpPr txBox="1">
            <a:spLocks/>
          </p:cNvSpPr>
          <p:nvPr userDrawn="1"/>
        </p:nvSpPr>
        <p:spPr>
          <a:xfrm>
            <a:off x="511038" y="390881"/>
            <a:ext cx="8318500" cy="4130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16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MEMO-LAUF – SOMMER EDITION</a:t>
            </a:r>
          </a:p>
        </p:txBody>
      </p:sp>
      <p:sp>
        <p:nvSpPr>
          <p:cNvPr id="10" name="Textfeld 9">
            <a:extLst>
              <a:ext uri="{FF2B5EF4-FFF2-40B4-BE49-F238E27FC236}">
                <a16:creationId xmlns:a16="http://schemas.microsoft.com/office/drawing/2014/main" id="{2E6D54C4-CF68-D74A-90A6-332BBB97AEDD}"/>
              </a:ext>
            </a:extLst>
          </p:cNvPr>
          <p:cNvSpPr txBox="1"/>
          <p:nvPr userDrawn="1"/>
        </p:nvSpPr>
        <p:spPr>
          <a:xfrm rot="16200000">
            <a:off x="-383119" y="3144891"/>
            <a:ext cx="1027845" cy="261610"/>
          </a:xfrm>
          <a:prstGeom prst="rect">
            <a:avLst/>
          </a:prstGeom>
          <a:noFill/>
        </p:spPr>
        <p:txBody>
          <a:bodyPr wrap="none" rtlCol="0">
            <a:spAutoFit/>
          </a:bodyPr>
          <a:lstStyle/>
          <a:p>
            <a:r>
              <a:rPr lang="de-DE" sz="1050" dirty="0"/>
              <a:t>© WIMASU.de</a:t>
            </a:r>
          </a:p>
        </p:txBody>
      </p:sp>
      <p:pic>
        <p:nvPicPr>
          <p:cNvPr id="12" name="Grafik 11">
            <a:extLst>
              <a:ext uri="{FF2B5EF4-FFF2-40B4-BE49-F238E27FC236}">
                <a16:creationId xmlns:a16="http://schemas.microsoft.com/office/drawing/2014/main" id="{D7DD5362-D79C-8E47-9D9D-BCDB1C7F1391}"/>
              </a:ext>
            </a:extLst>
          </p:cNvPr>
          <p:cNvPicPr>
            <a:picLocks noChangeAspect="1"/>
          </p:cNvPicPr>
          <p:nvPr userDrawn="1"/>
        </p:nvPicPr>
        <p:blipFill>
          <a:blip r:embed="rId2"/>
          <a:stretch>
            <a:fillRect/>
          </a:stretch>
        </p:blipFill>
        <p:spPr>
          <a:xfrm>
            <a:off x="9123886" y="276740"/>
            <a:ext cx="542286" cy="641326"/>
          </a:xfrm>
          <a:prstGeom prst="rect">
            <a:avLst/>
          </a:prstGeom>
        </p:spPr>
      </p:pic>
    </p:spTree>
    <p:extLst>
      <p:ext uri="{BB962C8B-B14F-4D97-AF65-F5344CB8AC3E}">
        <p14:creationId xmlns:p14="http://schemas.microsoft.com/office/powerpoint/2010/main" val="2274272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176716"/>
      </p:ext>
    </p:extLst>
  </p:cSld>
  <p:clrMap bg1="lt1" tx1="dk1" bg2="lt2" tx2="dk2" accent1="accent1" accent2="accent2" accent3="accent3" accent4="accent4" accent5="accent5" accent6="accent6" hlink="hlink" folHlink="folHlink"/>
  <p:sldLayoutIdLst>
    <p:sldLayoutId id="2147483668"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162391"/>
      </p:ext>
    </p:extLst>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Janes/Dropbox/Fight%20Walther%20Production/Gefa%CC%88ngnisball.de/Grafikabteilung/freie%20Illustrationen/Kasten.png" TargetMode="Externa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18" Type="http://schemas.openxmlformats.org/officeDocument/2006/relationships/image" Target="../media/image2.png"/><Relationship Id="rId26" Type="http://schemas.openxmlformats.org/officeDocument/2006/relationships/image" Target="../media/image34.png"/><Relationship Id="rId3" Type="http://schemas.openxmlformats.org/officeDocument/2006/relationships/image" Target="../media/image35.png"/><Relationship Id="rId21" Type="http://schemas.openxmlformats.org/officeDocument/2006/relationships/image" Target="../media/image48.png"/><Relationship Id="rId7" Type="http://schemas.openxmlformats.org/officeDocument/2006/relationships/image" Target="../media/image39.png"/><Relationship Id="rId12" Type="http://schemas.openxmlformats.org/officeDocument/2006/relationships/image" Target="../media/image42.png"/><Relationship Id="rId17" Type="http://schemas.openxmlformats.org/officeDocument/2006/relationships/image" Target="../media/image46.png"/><Relationship Id="rId25" Type="http://schemas.openxmlformats.org/officeDocument/2006/relationships/image" Target="../media/image51.png"/><Relationship Id="rId2" Type="http://schemas.openxmlformats.org/officeDocument/2006/relationships/image" Target="../media/image1.png"/><Relationship Id="rId16" Type="http://schemas.openxmlformats.org/officeDocument/2006/relationships/image" Target="../media/image45.png"/><Relationship Id="rId20"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18.png"/><Relationship Id="rId24" Type="http://schemas.openxmlformats.org/officeDocument/2006/relationships/image" Target="../media/image50.png"/><Relationship Id="rId5" Type="http://schemas.openxmlformats.org/officeDocument/2006/relationships/image" Target="../media/image37.png"/><Relationship Id="rId15" Type="http://schemas.openxmlformats.org/officeDocument/2006/relationships/image" Target="../media/image44.png"/><Relationship Id="rId23" Type="http://schemas.openxmlformats.org/officeDocument/2006/relationships/image" Target="../media/image49.png"/><Relationship Id="rId10" Type="http://schemas.openxmlformats.org/officeDocument/2006/relationships/image" Target="../media/image5.png"/><Relationship Id="rId19" Type="http://schemas.openxmlformats.org/officeDocument/2006/relationships/image" Target="../media/image26.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6.png"/><Relationship Id="rId2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38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23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71133CCD-C877-E342-89FA-C0ECADE9B581}"/>
              </a:ext>
            </a:extLst>
          </p:cNvPr>
          <p:cNvSpPr>
            <a:spLocks noGrp="1"/>
          </p:cNvSpPr>
          <p:nvPr>
            <p:ph sz="quarter" idx="13"/>
          </p:nvPr>
        </p:nvSpPr>
        <p:spPr/>
        <p:txBody>
          <a:bodyPr/>
          <a:lstStyle/>
          <a:p>
            <a:r>
              <a:rPr lang="de-DE" dirty="0"/>
              <a:t>ABLAUF</a:t>
            </a:r>
          </a:p>
        </p:txBody>
      </p:sp>
      <p:grpSp>
        <p:nvGrpSpPr>
          <p:cNvPr id="9" name="Gruppieren 8">
            <a:extLst>
              <a:ext uri="{FF2B5EF4-FFF2-40B4-BE49-F238E27FC236}">
                <a16:creationId xmlns:a16="http://schemas.microsoft.com/office/drawing/2014/main" id="{17A09740-B186-054C-8078-907226E09971}"/>
              </a:ext>
            </a:extLst>
          </p:cNvPr>
          <p:cNvGrpSpPr/>
          <p:nvPr/>
        </p:nvGrpSpPr>
        <p:grpSpPr>
          <a:xfrm>
            <a:off x="517918" y="1659273"/>
            <a:ext cx="4193568" cy="2070439"/>
            <a:chOff x="517918" y="1659273"/>
            <a:chExt cx="4193568" cy="2070439"/>
          </a:xfrm>
        </p:grpSpPr>
        <p:sp>
          <p:nvSpPr>
            <p:cNvPr id="10" name="Textfeld 9">
              <a:extLst>
                <a:ext uri="{FF2B5EF4-FFF2-40B4-BE49-F238E27FC236}">
                  <a16:creationId xmlns:a16="http://schemas.microsoft.com/office/drawing/2014/main" id="{65E5B03E-AEB9-5942-B401-7B750739898A}"/>
                </a:ext>
              </a:extLst>
            </p:cNvPr>
            <p:cNvSpPr txBox="1"/>
            <p:nvPr/>
          </p:nvSpPr>
          <p:spPr>
            <a:xfrm>
              <a:off x="517918" y="1659273"/>
              <a:ext cx="1937900" cy="1399742"/>
            </a:xfrm>
            <a:prstGeom prst="rect">
              <a:avLst/>
            </a:prstGeom>
            <a:noFill/>
          </p:spPr>
          <p:txBody>
            <a:bodyPr wrap="square" rtlCol="0">
              <a:spAutoFit/>
            </a:bodyPr>
            <a:lstStyle/>
            <a:p>
              <a:pPr algn="just">
                <a:lnSpc>
                  <a:spcPts val="2560"/>
                </a:lnSpc>
              </a:pPr>
              <a:r>
                <a:rPr lang="de-DE" sz="1600" b="1" dirty="0">
                  <a:solidFill>
                    <a:srgbClr val="37ADA8"/>
                  </a:solidFill>
                  <a:latin typeface="Calibri" panose="020F0502020204030204" pitchFamily="34" charset="0"/>
                  <a:cs typeface="Calibri" panose="020F0502020204030204" pitchFamily="34" charset="0"/>
                </a:rPr>
                <a:t>ORT:	</a:t>
              </a:r>
              <a:endParaRPr lang="de-DE" sz="1600" dirty="0">
                <a:latin typeface="Calibri" panose="020F0502020204030204" pitchFamily="34" charset="0"/>
                <a:cs typeface="Calibri" panose="020F0502020204030204" pitchFamily="34" charset="0"/>
              </a:endParaRPr>
            </a:p>
            <a:p>
              <a:pPr algn="just">
                <a:lnSpc>
                  <a:spcPts val="2560"/>
                </a:lnSpc>
              </a:pPr>
              <a:r>
                <a:rPr lang="de-DE" sz="1600" b="1" dirty="0">
                  <a:solidFill>
                    <a:srgbClr val="37ADA8"/>
                  </a:solidFill>
                  <a:latin typeface="Calibri" panose="020F0502020204030204" pitchFamily="34" charset="0"/>
                  <a:cs typeface="Calibri" panose="020F0502020204030204" pitchFamily="34" charset="0"/>
                </a:rPr>
                <a:t>ZEIT:	</a:t>
              </a:r>
              <a:endParaRPr lang="de-DE" sz="1600" dirty="0">
                <a:latin typeface="Calibri" panose="020F0502020204030204" pitchFamily="34" charset="0"/>
                <a:cs typeface="Calibri" panose="020F0502020204030204" pitchFamily="34" charset="0"/>
              </a:endParaRPr>
            </a:p>
            <a:p>
              <a:pPr algn="just">
                <a:lnSpc>
                  <a:spcPts val="2560"/>
                </a:lnSpc>
              </a:pPr>
              <a:r>
                <a:rPr lang="de-DE" sz="1600" b="1" dirty="0" err="1">
                  <a:solidFill>
                    <a:srgbClr val="37ADA8"/>
                  </a:solidFill>
                  <a:latin typeface="Calibri" panose="020F0502020204030204" pitchFamily="34" charset="0"/>
                  <a:cs typeface="Calibri" panose="020F0502020204030204" pitchFamily="34" charset="0"/>
                </a:rPr>
                <a:t>GRUPPENGRÖßE</a:t>
              </a:r>
              <a:r>
                <a:rPr lang="de-DE" sz="1600" b="1" dirty="0">
                  <a:solidFill>
                    <a:srgbClr val="37ADA8"/>
                  </a:solidFill>
                  <a:latin typeface="Calibri" panose="020F0502020204030204" pitchFamily="34" charset="0"/>
                  <a:cs typeface="Calibri" panose="020F0502020204030204" pitchFamily="34" charset="0"/>
                </a:rPr>
                <a:t>:</a:t>
              </a:r>
              <a:endParaRPr lang="de-DE" sz="1600" dirty="0">
                <a:latin typeface="Calibri" panose="020F0502020204030204" pitchFamily="34" charset="0"/>
                <a:cs typeface="Calibri" panose="020F0502020204030204" pitchFamily="34" charset="0"/>
              </a:endParaRPr>
            </a:p>
            <a:p>
              <a:pPr algn="just">
                <a:lnSpc>
                  <a:spcPts val="2560"/>
                </a:lnSpc>
              </a:pPr>
              <a:r>
                <a:rPr lang="de-DE" sz="1600" b="1" dirty="0">
                  <a:solidFill>
                    <a:srgbClr val="37ADA8"/>
                  </a:solidFill>
                  <a:latin typeface="Calibri" panose="020F0502020204030204" pitchFamily="34" charset="0"/>
                  <a:cs typeface="Calibri" panose="020F0502020204030204" pitchFamily="34" charset="0"/>
                </a:rPr>
                <a:t>MATERIAL: </a:t>
              </a:r>
            </a:p>
          </p:txBody>
        </p:sp>
        <p:sp>
          <p:nvSpPr>
            <p:cNvPr id="2" name="Rechteck 1">
              <a:extLst>
                <a:ext uri="{FF2B5EF4-FFF2-40B4-BE49-F238E27FC236}">
                  <a16:creationId xmlns:a16="http://schemas.microsoft.com/office/drawing/2014/main" id="{36BFF4F9-DD5C-7443-98EB-118FE89D44F4}"/>
                </a:ext>
              </a:extLst>
            </p:cNvPr>
            <p:cNvSpPr/>
            <p:nvPr/>
          </p:nvSpPr>
          <p:spPr>
            <a:xfrm>
              <a:off x="2181234" y="1659273"/>
              <a:ext cx="2530252" cy="2070439"/>
            </a:xfrm>
            <a:prstGeom prst="rect">
              <a:avLst/>
            </a:prstGeom>
          </p:spPr>
          <p:txBody>
            <a:bodyPr wrap="square">
              <a:spAutoFit/>
            </a:bodyPr>
            <a:lstStyle/>
            <a:p>
              <a:pPr algn="just">
                <a:lnSpc>
                  <a:spcPts val="2560"/>
                </a:lnSpc>
                <a:buSzPct val="100000"/>
              </a:pPr>
              <a:r>
                <a:rPr lang="de-DE" sz="1600" dirty="0">
                  <a:latin typeface="Calibri" panose="020F0502020204030204" pitchFamily="34" charset="0"/>
                  <a:cs typeface="Calibri" panose="020F0502020204030204" pitchFamily="34" charset="0"/>
                </a:rPr>
                <a:t>Überall möglich</a:t>
              </a:r>
            </a:p>
            <a:p>
              <a:pPr algn="just">
                <a:lnSpc>
                  <a:spcPts val="2560"/>
                </a:lnSpc>
                <a:buSzPct val="100000"/>
              </a:pPr>
              <a:r>
                <a:rPr lang="de-DE" sz="1600" dirty="0">
                  <a:latin typeface="Calibri" panose="020F0502020204030204" pitchFamily="34" charset="0"/>
                  <a:cs typeface="Calibri" panose="020F0502020204030204" pitchFamily="34" charset="0"/>
                </a:rPr>
                <a:t>ca. 20 min</a:t>
              </a:r>
            </a:p>
            <a:p>
              <a:pPr algn="just">
                <a:lnSpc>
                  <a:spcPts val="2560"/>
                </a:lnSpc>
                <a:buSzPct val="100000"/>
              </a:pPr>
              <a:r>
                <a:rPr lang="de-DE" sz="1600" dirty="0">
                  <a:latin typeface="Calibri" panose="020F0502020204030204" pitchFamily="34" charset="0"/>
                  <a:cs typeface="Calibri" panose="020F0502020204030204" pitchFamily="34" charset="0"/>
                </a:rPr>
                <a:t>20-40 </a:t>
              </a:r>
              <a:r>
                <a:rPr lang="de-DE" sz="1600" dirty="0" err="1">
                  <a:latin typeface="Calibri" panose="020F0502020204030204" pitchFamily="34" charset="0"/>
                  <a:cs typeface="Calibri" panose="020F0502020204030204" pitchFamily="34" charset="0"/>
                </a:rPr>
                <a:t>Teilnehmer:innen</a:t>
              </a:r>
              <a:endParaRPr lang="de-DE" sz="1600" dirty="0">
                <a:latin typeface="Calibri" panose="020F0502020204030204" pitchFamily="34" charset="0"/>
                <a:cs typeface="Calibri" panose="020F0502020204030204" pitchFamily="34" charset="0"/>
              </a:endParaRPr>
            </a:p>
            <a:p>
              <a:pPr algn="just">
                <a:lnSpc>
                  <a:spcPts val="2560"/>
                </a:lnSpc>
                <a:buSzPct val="100000"/>
                <a:buBlip>
                  <a:blip r:embed="rId2" r:link="rId3"/>
                </a:buBlip>
              </a:pPr>
              <a:r>
                <a:rPr lang="de-DE" sz="1600" dirty="0">
                  <a:latin typeface="Calibri" panose="020F0502020204030204" pitchFamily="34" charset="0"/>
                  <a:cs typeface="Calibri" panose="020F0502020204030204" pitchFamily="34" charset="0"/>
                </a:rPr>
                <a:t>1 Memory Blatt </a:t>
              </a:r>
            </a:p>
            <a:p>
              <a:pPr algn="just">
                <a:lnSpc>
                  <a:spcPts val="2560"/>
                </a:lnSpc>
                <a:buSzPct val="100000"/>
                <a:buBlip>
                  <a:blip r:embed="rId2" r:link="rId3"/>
                </a:buBlip>
              </a:pPr>
              <a:r>
                <a:rPr lang="de-DE" sz="1600" dirty="0">
                  <a:latin typeface="Calibri" panose="020F0502020204030204" pitchFamily="34" charset="0"/>
                  <a:cs typeface="Calibri" panose="020F0502020204030204" pitchFamily="34" charset="0"/>
                </a:rPr>
                <a:t>1 Blanko Blatt pro Gruppe</a:t>
              </a:r>
            </a:p>
            <a:p>
              <a:pPr algn="just">
                <a:lnSpc>
                  <a:spcPts val="2560"/>
                </a:lnSpc>
                <a:buSzPct val="100000"/>
                <a:buBlip>
                  <a:blip r:embed="rId2" r:link="rId3"/>
                </a:buBlip>
              </a:pPr>
              <a:r>
                <a:rPr lang="de-DE" sz="1600" dirty="0">
                  <a:latin typeface="Calibri" panose="020F0502020204030204" pitchFamily="34" charset="0"/>
                  <a:cs typeface="Calibri" panose="020F0502020204030204" pitchFamily="34" charset="0"/>
                </a:rPr>
                <a:t>1 Stift pro Gruppe</a:t>
              </a:r>
            </a:p>
          </p:txBody>
        </p:sp>
      </p:grpSp>
      <p:sp>
        <p:nvSpPr>
          <p:cNvPr id="3" name="Rechteck 2">
            <a:extLst>
              <a:ext uri="{FF2B5EF4-FFF2-40B4-BE49-F238E27FC236}">
                <a16:creationId xmlns:a16="http://schemas.microsoft.com/office/drawing/2014/main" id="{FB3E3167-323B-864A-B087-327B3FC503DB}"/>
              </a:ext>
            </a:extLst>
          </p:cNvPr>
          <p:cNvSpPr/>
          <p:nvPr/>
        </p:nvSpPr>
        <p:spPr>
          <a:xfrm>
            <a:off x="500062" y="4585577"/>
            <a:ext cx="9170712" cy="1549911"/>
          </a:xfrm>
          <a:prstGeom prst="rect">
            <a:avLst/>
          </a:prstGeom>
        </p:spPr>
        <p:txBody>
          <a:bodyPr wrap="square">
            <a:spAutoFit/>
          </a:bodyPr>
          <a:lstStyle/>
          <a:p>
            <a:pPr algn="just">
              <a:lnSpc>
                <a:spcPct val="120000"/>
              </a:lnSpc>
            </a:pPr>
            <a:r>
              <a:rPr lang="de-DE" sz="1600" b="1" dirty="0">
                <a:solidFill>
                  <a:srgbClr val="37ADA8"/>
                </a:solidFill>
                <a:latin typeface="Calibri" panose="020F0502020204030204" pitchFamily="34" charset="0"/>
                <a:cs typeface="Calibri" panose="020F0502020204030204" pitchFamily="34" charset="0"/>
              </a:rPr>
              <a:t>SPIELIDEE:</a:t>
            </a:r>
          </a:p>
          <a:p>
            <a:pPr algn="just">
              <a:lnSpc>
                <a:spcPct val="120000"/>
              </a:lnSpc>
            </a:pPr>
            <a:r>
              <a:rPr lang="de-DE" sz="1600" dirty="0"/>
              <a:t>Zwei Teams treten in einem Staffelspiel gegeneinander an. Ziel ist es, das eigene Blankoblatt möglichst schnell richtig auszufüllen. Dabei laufen die Kinder in einem Staffellauf zum Memoblatt, merken sich ein Feld und tragen dieses anschließend auf dem Blankoblatt ein. Das nächste Kind kann dann schon losrennen und sich das nächste Feld merken. Gewonnen hat das Team, welches als erstes alle Felder richtig ausgefüllt hat.</a:t>
            </a:r>
            <a:endParaRPr lang="de-DE" sz="1400" b="1" dirty="0">
              <a:latin typeface="Calibri" panose="020F0502020204030204" pitchFamily="34" charset="0"/>
              <a:cs typeface="Calibri" panose="020F0502020204030204" pitchFamily="34" charset="0"/>
            </a:endParaRPr>
          </a:p>
        </p:txBody>
      </p:sp>
      <p:pic>
        <p:nvPicPr>
          <p:cNvPr id="12" name="Grafik 11">
            <a:extLst>
              <a:ext uri="{FF2B5EF4-FFF2-40B4-BE49-F238E27FC236}">
                <a16:creationId xmlns:a16="http://schemas.microsoft.com/office/drawing/2014/main" id="{EFE11A7B-7FE8-8846-AB58-F136B0C8ACF2}"/>
              </a:ext>
            </a:extLst>
          </p:cNvPr>
          <p:cNvPicPr>
            <a:picLocks noChangeAspect="1"/>
          </p:cNvPicPr>
          <p:nvPr/>
        </p:nvPicPr>
        <p:blipFill>
          <a:blip r:embed="rId4"/>
          <a:stretch>
            <a:fillRect/>
          </a:stretch>
        </p:blipFill>
        <p:spPr>
          <a:xfrm>
            <a:off x="4554314" y="1742805"/>
            <a:ext cx="4921705" cy="2842772"/>
          </a:xfrm>
          <a:prstGeom prst="rect">
            <a:avLst/>
          </a:prstGeom>
        </p:spPr>
      </p:pic>
    </p:spTree>
    <p:extLst>
      <p:ext uri="{BB962C8B-B14F-4D97-AF65-F5344CB8AC3E}">
        <p14:creationId xmlns:p14="http://schemas.microsoft.com/office/powerpoint/2010/main" val="332868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5999082-DD3C-1E48-AAED-44493C7DB847}"/>
              </a:ext>
            </a:extLst>
          </p:cNvPr>
          <p:cNvGraphicFramePr>
            <a:graphicFrameLocks noGrp="1"/>
          </p:cNvGraphicFramePr>
          <p:nvPr>
            <p:extLst>
              <p:ext uri="{D42A27DB-BD31-4B8C-83A1-F6EECF244321}">
                <p14:modId xmlns:p14="http://schemas.microsoft.com/office/powerpoint/2010/main" val="640969770"/>
              </p:ext>
            </p:extLst>
          </p:nvPr>
        </p:nvGraphicFramePr>
        <p:xfrm>
          <a:off x="593724" y="1047204"/>
          <a:ext cx="9000000" cy="5580000"/>
        </p:xfrm>
        <a:graphic>
          <a:graphicData uri="http://schemas.openxmlformats.org/drawingml/2006/table">
            <a:tbl>
              <a:tblPr firstRow="1" bandRow="1">
                <a:tableStyleId>{616DA210-FB5B-4158-B5E0-FEB733F419BA}</a:tableStyleId>
              </a:tblPr>
              <a:tblGrid>
                <a:gridCol w="900000">
                  <a:extLst>
                    <a:ext uri="{9D8B030D-6E8A-4147-A177-3AD203B41FA5}">
                      <a16:colId xmlns:a16="http://schemas.microsoft.com/office/drawing/2014/main" val="1709890121"/>
                    </a:ext>
                  </a:extLst>
                </a:gridCol>
                <a:gridCol w="1620000">
                  <a:extLst>
                    <a:ext uri="{9D8B030D-6E8A-4147-A177-3AD203B41FA5}">
                      <a16:colId xmlns:a16="http://schemas.microsoft.com/office/drawing/2014/main" val="978054654"/>
                    </a:ext>
                  </a:extLst>
                </a:gridCol>
                <a:gridCol w="1620000">
                  <a:extLst>
                    <a:ext uri="{9D8B030D-6E8A-4147-A177-3AD203B41FA5}">
                      <a16:colId xmlns:a16="http://schemas.microsoft.com/office/drawing/2014/main" val="2177458372"/>
                    </a:ext>
                  </a:extLst>
                </a:gridCol>
                <a:gridCol w="1620000">
                  <a:extLst>
                    <a:ext uri="{9D8B030D-6E8A-4147-A177-3AD203B41FA5}">
                      <a16:colId xmlns:a16="http://schemas.microsoft.com/office/drawing/2014/main" val="1677589824"/>
                    </a:ext>
                  </a:extLst>
                </a:gridCol>
                <a:gridCol w="1620000">
                  <a:extLst>
                    <a:ext uri="{9D8B030D-6E8A-4147-A177-3AD203B41FA5}">
                      <a16:colId xmlns:a16="http://schemas.microsoft.com/office/drawing/2014/main" val="971020472"/>
                    </a:ext>
                  </a:extLst>
                </a:gridCol>
                <a:gridCol w="1620000">
                  <a:extLst>
                    <a:ext uri="{9D8B030D-6E8A-4147-A177-3AD203B41FA5}">
                      <a16:colId xmlns:a16="http://schemas.microsoft.com/office/drawing/2014/main" val="1574037787"/>
                    </a:ext>
                  </a:extLst>
                </a:gridCol>
              </a:tblGrid>
              <a:tr h="540000">
                <a:tc>
                  <a:txBody>
                    <a:bodyPr/>
                    <a:lstStyle/>
                    <a:p>
                      <a:pPr algn="ctr"/>
                      <a:endParaRPr lang="de-DE" sz="1800" dirty="0"/>
                    </a:p>
                  </a:txBody>
                  <a:tcPr anchor="ctr">
                    <a:lnL w="12700" cmpd="sng">
                      <a:noFill/>
                    </a:lnL>
                    <a:lnR w="28575" cap="flat" cmpd="sng" algn="ctr">
                      <a:solidFill>
                        <a:schemeClr val="tx1"/>
                      </a:solidFill>
                      <a:prstDash val="solid"/>
                      <a:round/>
                      <a:headEnd type="none" w="med" len="med"/>
                      <a:tailEnd type="none" w="med" len="med"/>
                    </a:lnR>
                    <a:lnT w="12700" cmpd="sng">
                      <a:noFill/>
                    </a:lnT>
                  </a:tcPr>
                </a:tc>
                <a:tc>
                  <a:txBody>
                    <a:bodyPr/>
                    <a:lstStyle/>
                    <a:p>
                      <a:pPr algn="ctr"/>
                      <a:r>
                        <a:rPr lang="de-DE" sz="1800" dirty="0"/>
                        <a:t>1</a:t>
                      </a:r>
                    </a:p>
                  </a:txBody>
                  <a:tcPr anchor="ctr">
                    <a:lnL w="28575" cap="flat" cmpd="sng" algn="ctr">
                      <a:solidFill>
                        <a:schemeClr val="tx1"/>
                      </a:solidFill>
                      <a:prstDash val="solid"/>
                      <a:round/>
                      <a:headEnd type="none" w="med" len="med"/>
                      <a:tailEnd type="none" w="med" len="med"/>
                    </a:lnL>
                    <a:lnT w="12700" cmpd="sng">
                      <a:noFill/>
                    </a:lnT>
                  </a:tcPr>
                </a:tc>
                <a:tc>
                  <a:txBody>
                    <a:bodyPr/>
                    <a:lstStyle/>
                    <a:p>
                      <a:pPr algn="ctr"/>
                      <a:r>
                        <a:rPr lang="de-DE" sz="1800" dirty="0"/>
                        <a:t>2</a:t>
                      </a:r>
                    </a:p>
                  </a:txBody>
                  <a:tcPr anchor="ctr">
                    <a:lnT w="12700" cmpd="sng">
                      <a:noFill/>
                    </a:lnT>
                  </a:tcPr>
                </a:tc>
                <a:tc>
                  <a:txBody>
                    <a:bodyPr/>
                    <a:lstStyle/>
                    <a:p>
                      <a:pPr algn="ctr"/>
                      <a:r>
                        <a:rPr lang="de-DE" sz="1800" dirty="0"/>
                        <a:t>3</a:t>
                      </a:r>
                    </a:p>
                  </a:txBody>
                  <a:tcPr anchor="ctr">
                    <a:lnT w="12700" cmpd="sng">
                      <a:noFill/>
                    </a:lnT>
                  </a:tcPr>
                </a:tc>
                <a:tc>
                  <a:txBody>
                    <a:bodyPr/>
                    <a:lstStyle/>
                    <a:p>
                      <a:pPr algn="ctr"/>
                      <a:r>
                        <a:rPr lang="de-DE" sz="1800" dirty="0"/>
                        <a:t>4</a:t>
                      </a:r>
                    </a:p>
                  </a:txBody>
                  <a:tcPr anchor="ctr">
                    <a:lnT w="12700" cmpd="sng">
                      <a:noFill/>
                    </a:lnT>
                  </a:tcPr>
                </a:tc>
                <a:tc>
                  <a:txBody>
                    <a:bodyPr/>
                    <a:lstStyle/>
                    <a:p>
                      <a:pPr algn="ctr"/>
                      <a:r>
                        <a:rPr lang="de-DE" sz="1800" dirty="0"/>
                        <a:t>5</a:t>
                      </a:r>
                    </a:p>
                  </a:txBody>
                  <a:tcPr anchor="ctr">
                    <a:lnR w="12700" cmpd="sng">
                      <a:noFill/>
                    </a:lnR>
                    <a:lnT w="12700" cmpd="sng">
                      <a:noFill/>
                    </a:lnT>
                  </a:tcPr>
                </a:tc>
                <a:extLst>
                  <a:ext uri="{0D108BD9-81ED-4DB2-BD59-A6C34878D82A}">
                    <a16:rowId xmlns:a16="http://schemas.microsoft.com/office/drawing/2014/main" val="3568554753"/>
                  </a:ext>
                </a:extLst>
              </a:tr>
              <a:tr h="1008000">
                <a:tc>
                  <a:txBody>
                    <a:bodyPr/>
                    <a:lstStyle/>
                    <a:p>
                      <a:pPr algn="ctr"/>
                      <a:r>
                        <a:rPr lang="de-DE" sz="1800" b="1" dirty="0"/>
                        <a:t>A</a:t>
                      </a:r>
                    </a:p>
                  </a:txBody>
                  <a:tcPr anchor="ctr">
                    <a:lnL w="12700" cmpd="sng">
                      <a:noFill/>
                    </a:lnL>
                    <a:lnR w="28575"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a:p>
                  </a:txBody>
                  <a:tcPr anchor="ctr">
                    <a:solidFill>
                      <a:schemeClr val="bg1">
                        <a:alpha val="20000"/>
                      </a:schemeClr>
                    </a:solidFill>
                  </a:tcPr>
                </a:tc>
                <a:tc>
                  <a:txBody>
                    <a:bodyPr/>
                    <a:lstStyle/>
                    <a:p>
                      <a:pPr algn="ctr"/>
                      <a:endParaRPr lang="de-DE" sz="1800" dirty="0"/>
                    </a:p>
                  </a:txBody>
                  <a:tcPr anchor="ctr">
                    <a:lnR w="12700" cmpd="sng">
                      <a:noFill/>
                    </a:lnR>
                    <a:solidFill>
                      <a:schemeClr val="bg1">
                        <a:alpha val="20000"/>
                      </a:schemeClr>
                    </a:solidFill>
                  </a:tcPr>
                </a:tc>
                <a:extLst>
                  <a:ext uri="{0D108BD9-81ED-4DB2-BD59-A6C34878D82A}">
                    <a16:rowId xmlns:a16="http://schemas.microsoft.com/office/drawing/2014/main" val="183709926"/>
                  </a:ext>
                </a:extLst>
              </a:tr>
              <a:tr h="1008000">
                <a:tc>
                  <a:txBody>
                    <a:bodyPr/>
                    <a:lstStyle/>
                    <a:p>
                      <a:pPr algn="ctr"/>
                      <a:r>
                        <a:rPr lang="de-DE" sz="1800" b="1" dirty="0"/>
                        <a:t>B</a:t>
                      </a:r>
                    </a:p>
                  </a:txBody>
                  <a:tcPr anchor="ctr">
                    <a:lnL w="12700" cmpd="sng">
                      <a:noFill/>
                    </a:lnL>
                    <a:lnR w="28575" cap="flat" cmpd="sng" algn="ctr">
                      <a:solidFill>
                        <a:schemeClr val="tx1"/>
                      </a:solidFill>
                      <a:prstDash val="solid"/>
                      <a:round/>
                      <a:headEnd type="none" w="med" len="med"/>
                      <a:tailEnd type="none" w="med" len="med"/>
                    </a:lnR>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tcP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lnR w="12700" cmpd="sng">
                      <a:noFill/>
                    </a:lnR>
                  </a:tcPr>
                </a:tc>
                <a:extLst>
                  <a:ext uri="{0D108BD9-81ED-4DB2-BD59-A6C34878D82A}">
                    <a16:rowId xmlns:a16="http://schemas.microsoft.com/office/drawing/2014/main" val="1430507467"/>
                  </a:ext>
                </a:extLst>
              </a:tr>
              <a:tr h="1008000">
                <a:tc>
                  <a:txBody>
                    <a:bodyPr/>
                    <a:lstStyle/>
                    <a:p>
                      <a:pPr algn="ctr"/>
                      <a:r>
                        <a:rPr lang="de-DE" sz="1800" b="1" dirty="0"/>
                        <a:t>C</a:t>
                      </a:r>
                    </a:p>
                  </a:txBody>
                  <a:tcPr anchor="ctr">
                    <a:lnL w="12700" cmpd="sng">
                      <a:noFill/>
                    </a:lnL>
                    <a:lnR w="28575"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endParaRPr lang="de-DE" sz="1800"/>
                    </a:p>
                  </a:txBody>
                  <a:tcPr anchor="ctr">
                    <a:lnL w="28575" cap="flat" cmpd="sng" algn="ctr">
                      <a:solidFill>
                        <a:schemeClr val="tx1"/>
                      </a:solidFill>
                      <a:prstDash val="solid"/>
                      <a:round/>
                      <a:headEnd type="none" w="med" len="med"/>
                      <a:tailEnd type="none" w="med" len="med"/>
                    </a:lnL>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lnR w="12700" cmpd="sng">
                      <a:noFill/>
                    </a:lnR>
                    <a:solidFill>
                      <a:schemeClr val="bg1">
                        <a:alpha val="20000"/>
                      </a:schemeClr>
                    </a:solidFill>
                  </a:tcPr>
                </a:tc>
                <a:extLst>
                  <a:ext uri="{0D108BD9-81ED-4DB2-BD59-A6C34878D82A}">
                    <a16:rowId xmlns:a16="http://schemas.microsoft.com/office/drawing/2014/main" val="49888784"/>
                  </a:ext>
                </a:extLst>
              </a:tr>
              <a:tr h="1008000">
                <a:tc>
                  <a:txBody>
                    <a:bodyPr/>
                    <a:lstStyle/>
                    <a:p>
                      <a:pPr algn="ctr"/>
                      <a:r>
                        <a:rPr lang="de-DE" sz="1800" b="1" dirty="0"/>
                        <a:t>D</a:t>
                      </a:r>
                    </a:p>
                  </a:txBody>
                  <a:tcPr anchor="ctr">
                    <a:lnL w="12700" cmpd="sng">
                      <a:noFill/>
                    </a:lnL>
                    <a:lnR w="28575" cap="flat" cmpd="sng" algn="ctr">
                      <a:solidFill>
                        <a:schemeClr val="tx1"/>
                      </a:solidFill>
                      <a:prstDash val="solid"/>
                      <a:round/>
                      <a:headEnd type="none" w="med" len="med"/>
                      <a:tailEnd type="none" w="med" len="med"/>
                    </a:lnR>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tcPr>
                </a:tc>
                <a:tc>
                  <a:txBody>
                    <a:bodyPr/>
                    <a:lstStyle/>
                    <a:p>
                      <a:pPr algn="ctr"/>
                      <a:endParaRPr lang="de-DE" sz="1800"/>
                    </a:p>
                  </a:txBody>
                  <a:tcPr anchor="ct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lnR w="12700" cmpd="sng">
                      <a:noFill/>
                    </a:lnR>
                  </a:tcPr>
                </a:tc>
                <a:extLst>
                  <a:ext uri="{0D108BD9-81ED-4DB2-BD59-A6C34878D82A}">
                    <a16:rowId xmlns:a16="http://schemas.microsoft.com/office/drawing/2014/main" val="1606198121"/>
                  </a:ext>
                </a:extLst>
              </a:tr>
              <a:tr h="1008000">
                <a:tc>
                  <a:txBody>
                    <a:bodyPr/>
                    <a:lstStyle/>
                    <a:p>
                      <a:pPr algn="ctr"/>
                      <a:r>
                        <a:rPr lang="de-DE" sz="1800" b="1" dirty="0"/>
                        <a:t>E</a:t>
                      </a:r>
                    </a:p>
                  </a:txBody>
                  <a:tcPr anchor="ctr">
                    <a:lnL w="12700" cmpd="sng">
                      <a:noFill/>
                    </a:lnL>
                    <a:lnR w="28575" cap="flat" cmpd="sng" algn="ctr">
                      <a:solidFill>
                        <a:schemeClr val="tx1"/>
                      </a:solidFill>
                      <a:prstDash val="solid"/>
                      <a:round/>
                      <a:headEnd type="none" w="med" len="med"/>
                      <a:tailEnd type="none" w="med" len="med"/>
                    </a:lnR>
                    <a:lnB w="12700" cmpd="sng">
                      <a:noFill/>
                    </a:lnB>
                    <a:solidFill>
                      <a:schemeClr val="bg1">
                        <a:alpha val="20000"/>
                      </a:schemeClr>
                    </a:solidFill>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R w="12700" cmpd="sng">
                      <a:noFill/>
                    </a:lnR>
                    <a:lnB w="12700" cmpd="sng">
                      <a:noFill/>
                    </a:lnB>
                    <a:solidFill>
                      <a:schemeClr val="bg1">
                        <a:alpha val="20000"/>
                      </a:schemeClr>
                    </a:solidFill>
                  </a:tcPr>
                </a:tc>
                <a:extLst>
                  <a:ext uri="{0D108BD9-81ED-4DB2-BD59-A6C34878D82A}">
                    <a16:rowId xmlns:a16="http://schemas.microsoft.com/office/drawing/2014/main" val="1486870662"/>
                  </a:ext>
                </a:extLst>
              </a:tr>
            </a:tbl>
          </a:graphicData>
        </a:graphic>
      </p:graphicFrame>
      <p:pic>
        <p:nvPicPr>
          <p:cNvPr id="5" name="Grafik 4">
            <a:extLst>
              <a:ext uri="{FF2B5EF4-FFF2-40B4-BE49-F238E27FC236}">
                <a16:creationId xmlns:a16="http://schemas.microsoft.com/office/drawing/2014/main" id="{09957D64-5E44-6B49-A9CA-9110D296A716}"/>
              </a:ext>
            </a:extLst>
          </p:cNvPr>
          <p:cNvPicPr>
            <a:picLocks noChangeAspect="1"/>
          </p:cNvPicPr>
          <p:nvPr/>
        </p:nvPicPr>
        <p:blipFill>
          <a:blip r:embed="rId2"/>
          <a:stretch>
            <a:fillRect/>
          </a:stretch>
        </p:blipFill>
        <p:spPr>
          <a:xfrm>
            <a:off x="2104462" y="1708981"/>
            <a:ext cx="365760" cy="701040"/>
          </a:xfrm>
          <a:prstGeom prst="rect">
            <a:avLst/>
          </a:prstGeom>
        </p:spPr>
      </p:pic>
      <p:pic>
        <p:nvPicPr>
          <p:cNvPr id="7" name="Grafik 6">
            <a:extLst>
              <a:ext uri="{FF2B5EF4-FFF2-40B4-BE49-F238E27FC236}">
                <a16:creationId xmlns:a16="http://schemas.microsoft.com/office/drawing/2014/main" id="{1E341580-4735-EF4C-AC69-B24DDDB973B4}"/>
              </a:ext>
            </a:extLst>
          </p:cNvPr>
          <p:cNvPicPr>
            <a:picLocks noChangeAspect="1"/>
          </p:cNvPicPr>
          <p:nvPr/>
        </p:nvPicPr>
        <p:blipFill>
          <a:blip r:embed="rId3"/>
          <a:stretch>
            <a:fillRect/>
          </a:stretch>
        </p:blipFill>
        <p:spPr>
          <a:xfrm>
            <a:off x="3573668" y="1728859"/>
            <a:ext cx="568960" cy="721360"/>
          </a:xfrm>
          <a:prstGeom prst="rect">
            <a:avLst/>
          </a:prstGeom>
        </p:spPr>
      </p:pic>
      <p:pic>
        <p:nvPicPr>
          <p:cNvPr id="9" name="Grafik 8">
            <a:extLst>
              <a:ext uri="{FF2B5EF4-FFF2-40B4-BE49-F238E27FC236}">
                <a16:creationId xmlns:a16="http://schemas.microsoft.com/office/drawing/2014/main" id="{33E790A0-3B75-F14E-8640-9A16769C4CDD}"/>
              </a:ext>
            </a:extLst>
          </p:cNvPr>
          <p:cNvPicPr>
            <a:picLocks noChangeAspect="1"/>
          </p:cNvPicPr>
          <p:nvPr/>
        </p:nvPicPr>
        <p:blipFill>
          <a:blip r:embed="rId4"/>
          <a:stretch>
            <a:fillRect/>
          </a:stretch>
        </p:blipFill>
        <p:spPr>
          <a:xfrm>
            <a:off x="4922491" y="1905996"/>
            <a:ext cx="1209040" cy="426720"/>
          </a:xfrm>
          <a:prstGeom prst="rect">
            <a:avLst/>
          </a:prstGeom>
        </p:spPr>
      </p:pic>
      <p:pic>
        <p:nvPicPr>
          <p:cNvPr id="11" name="Grafik 10">
            <a:extLst>
              <a:ext uri="{FF2B5EF4-FFF2-40B4-BE49-F238E27FC236}">
                <a16:creationId xmlns:a16="http://schemas.microsoft.com/office/drawing/2014/main" id="{31E9B6C9-8247-C047-A04F-00A77FA308CD}"/>
              </a:ext>
            </a:extLst>
          </p:cNvPr>
          <p:cNvPicPr>
            <a:picLocks noChangeAspect="1"/>
          </p:cNvPicPr>
          <p:nvPr/>
        </p:nvPicPr>
        <p:blipFill>
          <a:blip r:embed="rId5"/>
          <a:stretch>
            <a:fillRect/>
          </a:stretch>
        </p:blipFill>
        <p:spPr>
          <a:xfrm>
            <a:off x="6618768" y="1776895"/>
            <a:ext cx="1087120" cy="508000"/>
          </a:xfrm>
          <a:prstGeom prst="rect">
            <a:avLst/>
          </a:prstGeom>
        </p:spPr>
      </p:pic>
      <p:pic>
        <p:nvPicPr>
          <p:cNvPr id="13" name="Grafik 12">
            <a:extLst>
              <a:ext uri="{FF2B5EF4-FFF2-40B4-BE49-F238E27FC236}">
                <a16:creationId xmlns:a16="http://schemas.microsoft.com/office/drawing/2014/main" id="{A0F0037B-B7E2-BB43-9A42-99C9265D2F67}"/>
              </a:ext>
            </a:extLst>
          </p:cNvPr>
          <p:cNvPicPr>
            <a:picLocks noChangeAspect="1"/>
          </p:cNvPicPr>
          <p:nvPr/>
        </p:nvPicPr>
        <p:blipFill>
          <a:blip r:embed="rId6"/>
          <a:stretch>
            <a:fillRect/>
          </a:stretch>
        </p:blipFill>
        <p:spPr>
          <a:xfrm>
            <a:off x="8317922" y="1776895"/>
            <a:ext cx="934720" cy="629920"/>
          </a:xfrm>
          <a:prstGeom prst="rect">
            <a:avLst/>
          </a:prstGeom>
        </p:spPr>
      </p:pic>
      <p:pic>
        <p:nvPicPr>
          <p:cNvPr id="15" name="Grafik 14">
            <a:extLst>
              <a:ext uri="{FF2B5EF4-FFF2-40B4-BE49-F238E27FC236}">
                <a16:creationId xmlns:a16="http://schemas.microsoft.com/office/drawing/2014/main" id="{0D17FBC2-F02A-5A4E-A422-22C126968920}"/>
              </a:ext>
            </a:extLst>
          </p:cNvPr>
          <p:cNvPicPr>
            <a:picLocks noChangeAspect="1"/>
          </p:cNvPicPr>
          <p:nvPr/>
        </p:nvPicPr>
        <p:blipFill>
          <a:blip r:embed="rId7"/>
          <a:stretch>
            <a:fillRect/>
          </a:stretch>
        </p:blipFill>
        <p:spPr>
          <a:xfrm>
            <a:off x="2063052" y="2719261"/>
            <a:ext cx="548640" cy="782320"/>
          </a:xfrm>
          <a:prstGeom prst="rect">
            <a:avLst/>
          </a:prstGeom>
        </p:spPr>
      </p:pic>
      <p:pic>
        <p:nvPicPr>
          <p:cNvPr id="17" name="Grafik 16">
            <a:extLst>
              <a:ext uri="{FF2B5EF4-FFF2-40B4-BE49-F238E27FC236}">
                <a16:creationId xmlns:a16="http://schemas.microsoft.com/office/drawing/2014/main" id="{95D18B89-DDED-2840-8E59-95344D4290AB}"/>
              </a:ext>
            </a:extLst>
          </p:cNvPr>
          <p:cNvPicPr>
            <a:picLocks noChangeAspect="1"/>
          </p:cNvPicPr>
          <p:nvPr/>
        </p:nvPicPr>
        <p:blipFill>
          <a:blip r:embed="rId8"/>
          <a:stretch>
            <a:fillRect/>
          </a:stretch>
        </p:blipFill>
        <p:spPr>
          <a:xfrm>
            <a:off x="3664666" y="2770061"/>
            <a:ext cx="426720" cy="731520"/>
          </a:xfrm>
          <a:prstGeom prst="rect">
            <a:avLst/>
          </a:prstGeom>
        </p:spPr>
      </p:pic>
      <p:pic>
        <p:nvPicPr>
          <p:cNvPr id="19" name="Grafik 18">
            <a:extLst>
              <a:ext uri="{FF2B5EF4-FFF2-40B4-BE49-F238E27FC236}">
                <a16:creationId xmlns:a16="http://schemas.microsoft.com/office/drawing/2014/main" id="{DE9FDA33-66B2-4C4C-BF7B-B95B87F462EC}"/>
              </a:ext>
            </a:extLst>
          </p:cNvPr>
          <p:cNvPicPr>
            <a:picLocks noChangeAspect="1"/>
          </p:cNvPicPr>
          <p:nvPr/>
        </p:nvPicPr>
        <p:blipFill>
          <a:blip r:embed="rId9"/>
          <a:stretch>
            <a:fillRect/>
          </a:stretch>
        </p:blipFill>
        <p:spPr>
          <a:xfrm>
            <a:off x="5288251" y="2668461"/>
            <a:ext cx="477520" cy="883920"/>
          </a:xfrm>
          <a:prstGeom prst="rect">
            <a:avLst/>
          </a:prstGeom>
        </p:spPr>
      </p:pic>
      <p:pic>
        <p:nvPicPr>
          <p:cNvPr id="21" name="Grafik 20">
            <a:extLst>
              <a:ext uri="{FF2B5EF4-FFF2-40B4-BE49-F238E27FC236}">
                <a16:creationId xmlns:a16="http://schemas.microsoft.com/office/drawing/2014/main" id="{091AAC85-A618-0D45-87A0-4DF705A6DD61}"/>
              </a:ext>
            </a:extLst>
          </p:cNvPr>
          <p:cNvPicPr>
            <a:picLocks noChangeAspect="1"/>
          </p:cNvPicPr>
          <p:nvPr/>
        </p:nvPicPr>
        <p:blipFill>
          <a:blip r:embed="rId10"/>
          <a:stretch>
            <a:fillRect/>
          </a:stretch>
        </p:blipFill>
        <p:spPr>
          <a:xfrm>
            <a:off x="6640803" y="2947577"/>
            <a:ext cx="1036320" cy="294640"/>
          </a:xfrm>
          <a:prstGeom prst="rect">
            <a:avLst/>
          </a:prstGeom>
        </p:spPr>
      </p:pic>
      <p:pic>
        <p:nvPicPr>
          <p:cNvPr id="23" name="Grafik 22">
            <a:extLst>
              <a:ext uri="{FF2B5EF4-FFF2-40B4-BE49-F238E27FC236}">
                <a16:creationId xmlns:a16="http://schemas.microsoft.com/office/drawing/2014/main" id="{BE545A09-FB58-0441-8577-ED371CDFE7A8}"/>
              </a:ext>
            </a:extLst>
          </p:cNvPr>
          <p:cNvPicPr>
            <a:picLocks noChangeAspect="1"/>
          </p:cNvPicPr>
          <p:nvPr/>
        </p:nvPicPr>
        <p:blipFill>
          <a:blip r:embed="rId11"/>
          <a:stretch>
            <a:fillRect/>
          </a:stretch>
        </p:blipFill>
        <p:spPr>
          <a:xfrm>
            <a:off x="8145202" y="2947577"/>
            <a:ext cx="1280160" cy="406400"/>
          </a:xfrm>
          <a:prstGeom prst="rect">
            <a:avLst/>
          </a:prstGeom>
        </p:spPr>
      </p:pic>
      <p:pic>
        <p:nvPicPr>
          <p:cNvPr id="25" name="Grafik 24">
            <a:extLst>
              <a:ext uri="{FF2B5EF4-FFF2-40B4-BE49-F238E27FC236}">
                <a16:creationId xmlns:a16="http://schemas.microsoft.com/office/drawing/2014/main" id="{BA5273E6-C4EA-4745-A9C8-2C4521E544E5}"/>
              </a:ext>
            </a:extLst>
          </p:cNvPr>
          <p:cNvPicPr>
            <a:picLocks noChangeAspect="1"/>
          </p:cNvPicPr>
          <p:nvPr/>
        </p:nvPicPr>
        <p:blipFill>
          <a:blip r:embed="rId12"/>
          <a:stretch>
            <a:fillRect/>
          </a:stretch>
        </p:blipFill>
        <p:spPr>
          <a:xfrm>
            <a:off x="1681980" y="3981216"/>
            <a:ext cx="1249680" cy="284480"/>
          </a:xfrm>
          <a:prstGeom prst="rect">
            <a:avLst/>
          </a:prstGeom>
        </p:spPr>
      </p:pic>
      <p:pic>
        <p:nvPicPr>
          <p:cNvPr id="27" name="Grafik 26">
            <a:extLst>
              <a:ext uri="{FF2B5EF4-FFF2-40B4-BE49-F238E27FC236}">
                <a16:creationId xmlns:a16="http://schemas.microsoft.com/office/drawing/2014/main" id="{019FBBB5-5D3C-4342-BBC6-650C751D4C2A}"/>
              </a:ext>
            </a:extLst>
          </p:cNvPr>
          <p:cNvPicPr>
            <a:picLocks noChangeAspect="1"/>
          </p:cNvPicPr>
          <p:nvPr/>
        </p:nvPicPr>
        <p:blipFill>
          <a:blip r:embed="rId13"/>
          <a:stretch>
            <a:fillRect/>
          </a:stretch>
        </p:blipFill>
        <p:spPr>
          <a:xfrm>
            <a:off x="3482320" y="3706896"/>
            <a:ext cx="883920" cy="833120"/>
          </a:xfrm>
          <a:prstGeom prst="rect">
            <a:avLst/>
          </a:prstGeom>
        </p:spPr>
      </p:pic>
      <p:pic>
        <p:nvPicPr>
          <p:cNvPr id="29" name="Grafik 28">
            <a:extLst>
              <a:ext uri="{FF2B5EF4-FFF2-40B4-BE49-F238E27FC236}">
                <a16:creationId xmlns:a16="http://schemas.microsoft.com/office/drawing/2014/main" id="{26C6AA49-ED42-3D4B-A862-51D10F980B63}"/>
              </a:ext>
            </a:extLst>
          </p:cNvPr>
          <p:cNvPicPr>
            <a:picLocks noChangeAspect="1"/>
          </p:cNvPicPr>
          <p:nvPr/>
        </p:nvPicPr>
        <p:blipFill>
          <a:blip r:embed="rId14"/>
          <a:stretch>
            <a:fillRect/>
          </a:stretch>
        </p:blipFill>
        <p:spPr>
          <a:xfrm>
            <a:off x="5069811" y="3883535"/>
            <a:ext cx="1036320" cy="538480"/>
          </a:xfrm>
          <a:prstGeom prst="rect">
            <a:avLst/>
          </a:prstGeom>
        </p:spPr>
      </p:pic>
      <p:pic>
        <p:nvPicPr>
          <p:cNvPr id="31" name="Grafik 30">
            <a:extLst>
              <a:ext uri="{FF2B5EF4-FFF2-40B4-BE49-F238E27FC236}">
                <a16:creationId xmlns:a16="http://schemas.microsoft.com/office/drawing/2014/main" id="{2C175949-9805-8349-A9CB-B9C3E277579F}"/>
              </a:ext>
            </a:extLst>
          </p:cNvPr>
          <p:cNvPicPr>
            <a:picLocks noChangeAspect="1"/>
          </p:cNvPicPr>
          <p:nvPr/>
        </p:nvPicPr>
        <p:blipFill>
          <a:blip r:embed="rId15"/>
          <a:stretch>
            <a:fillRect/>
          </a:stretch>
        </p:blipFill>
        <p:spPr>
          <a:xfrm>
            <a:off x="6833843" y="3822390"/>
            <a:ext cx="650240" cy="568960"/>
          </a:xfrm>
          <a:prstGeom prst="rect">
            <a:avLst/>
          </a:prstGeom>
        </p:spPr>
      </p:pic>
      <p:pic>
        <p:nvPicPr>
          <p:cNvPr id="33" name="Grafik 32">
            <a:extLst>
              <a:ext uri="{FF2B5EF4-FFF2-40B4-BE49-F238E27FC236}">
                <a16:creationId xmlns:a16="http://schemas.microsoft.com/office/drawing/2014/main" id="{99455B91-B5EF-8240-983E-61467A7CAE55}"/>
              </a:ext>
            </a:extLst>
          </p:cNvPr>
          <p:cNvPicPr>
            <a:picLocks noChangeAspect="1"/>
          </p:cNvPicPr>
          <p:nvPr/>
        </p:nvPicPr>
        <p:blipFill>
          <a:blip r:embed="rId16"/>
          <a:stretch>
            <a:fillRect/>
          </a:stretch>
        </p:blipFill>
        <p:spPr>
          <a:xfrm>
            <a:off x="8505882" y="3837204"/>
            <a:ext cx="609600" cy="508000"/>
          </a:xfrm>
          <a:prstGeom prst="rect">
            <a:avLst/>
          </a:prstGeom>
        </p:spPr>
      </p:pic>
      <p:pic>
        <p:nvPicPr>
          <p:cNvPr id="35" name="Grafik 34">
            <a:extLst>
              <a:ext uri="{FF2B5EF4-FFF2-40B4-BE49-F238E27FC236}">
                <a16:creationId xmlns:a16="http://schemas.microsoft.com/office/drawing/2014/main" id="{C2D6BB8D-BD30-774E-8BBB-ECE107E65E89}"/>
              </a:ext>
            </a:extLst>
          </p:cNvPr>
          <p:cNvPicPr>
            <a:picLocks noChangeAspect="1"/>
          </p:cNvPicPr>
          <p:nvPr/>
        </p:nvPicPr>
        <p:blipFill>
          <a:blip r:embed="rId17"/>
          <a:stretch>
            <a:fillRect/>
          </a:stretch>
        </p:blipFill>
        <p:spPr>
          <a:xfrm>
            <a:off x="2029558" y="4805073"/>
            <a:ext cx="558800" cy="589280"/>
          </a:xfrm>
          <a:prstGeom prst="rect">
            <a:avLst/>
          </a:prstGeom>
        </p:spPr>
      </p:pic>
      <p:pic>
        <p:nvPicPr>
          <p:cNvPr id="37" name="Grafik 36">
            <a:extLst>
              <a:ext uri="{FF2B5EF4-FFF2-40B4-BE49-F238E27FC236}">
                <a16:creationId xmlns:a16="http://schemas.microsoft.com/office/drawing/2014/main" id="{FECCA1EC-F530-CF45-9243-A8DDDE5C1664}"/>
              </a:ext>
            </a:extLst>
          </p:cNvPr>
          <p:cNvPicPr>
            <a:picLocks noChangeAspect="1"/>
          </p:cNvPicPr>
          <p:nvPr/>
        </p:nvPicPr>
        <p:blipFill>
          <a:blip r:embed="rId18"/>
          <a:stretch>
            <a:fillRect/>
          </a:stretch>
        </p:blipFill>
        <p:spPr>
          <a:xfrm>
            <a:off x="3342475" y="4883971"/>
            <a:ext cx="1219200" cy="477520"/>
          </a:xfrm>
          <a:prstGeom prst="rect">
            <a:avLst/>
          </a:prstGeom>
        </p:spPr>
      </p:pic>
      <p:pic>
        <p:nvPicPr>
          <p:cNvPr id="39" name="Grafik 38">
            <a:extLst>
              <a:ext uri="{FF2B5EF4-FFF2-40B4-BE49-F238E27FC236}">
                <a16:creationId xmlns:a16="http://schemas.microsoft.com/office/drawing/2014/main" id="{CA2C1615-DC91-1E4C-802B-EB00C91BC11C}"/>
              </a:ext>
            </a:extLst>
          </p:cNvPr>
          <p:cNvPicPr>
            <a:picLocks noChangeAspect="1"/>
          </p:cNvPicPr>
          <p:nvPr/>
        </p:nvPicPr>
        <p:blipFill>
          <a:blip r:embed="rId19"/>
          <a:stretch>
            <a:fillRect/>
          </a:stretch>
        </p:blipFill>
        <p:spPr>
          <a:xfrm>
            <a:off x="5247611" y="4739033"/>
            <a:ext cx="518160" cy="721360"/>
          </a:xfrm>
          <a:prstGeom prst="rect">
            <a:avLst/>
          </a:prstGeom>
        </p:spPr>
      </p:pic>
      <p:pic>
        <p:nvPicPr>
          <p:cNvPr id="41" name="Grafik 40">
            <a:extLst>
              <a:ext uri="{FF2B5EF4-FFF2-40B4-BE49-F238E27FC236}">
                <a16:creationId xmlns:a16="http://schemas.microsoft.com/office/drawing/2014/main" id="{333C159D-670E-F644-A5DC-140E379C94A7}"/>
              </a:ext>
            </a:extLst>
          </p:cNvPr>
          <p:cNvPicPr>
            <a:picLocks noChangeAspect="1"/>
          </p:cNvPicPr>
          <p:nvPr/>
        </p:nvPicPr>
        <p:blipFill>
          <a:blip r:embed="rId20"/>
          <a:stretch>
            <a:fillRect/>
          </a:stretch>
        </p:blipFill>
        <p:spPr>
          <a:xfrm>
            <a:off x="7006563" y="4703473"/>
            <a:ext cx="304800" cy="690880"/>
          </a:xfrm>
          <a:prstGeom prst="rect">
            <a:avLst/>
          </a:prstGeom>
        </p:spPr>
      </p:pic>
      <p:pic>
        <p:nvPicPr>
          <p:cNvPr id="43" name="Grafik 42">
            <a:extLst>
              <a:ext uri="{FF2B5EF4-FFF2-40B4-BE49-F238E27FC236}">
                <a16:creationId xmlns:a16="http://schemas.microsoft.com/office/drawing/2014/main" id="{66CB4305-48B6-1F46-8A7A-3E9F5F65C09B}"/>
              </a:ext>
            </a:extLst>
          </p:cNvPr>
          <p:cNvPicPr>
            <a:picLocks noChangeAspect="1"/>
          </p:cNvPicPr>
          <p:nvPr/>
        </p:nvPicPr>
        <p:blipFill>
          <a:blip r:embed="rId21"/>
          <a:stretch>
            <a:fillRect/>
          </a:stretch>
        </p:blipFill>
        <p:spPr>
          <a:xfrm>
            <a:off x="8368722" y="4929691"/>
            <a:ext cx="883920" cy="386080"/>
          </a:xfrm>
          <a:prstGeom prst="rect">
            <a:avLst/>
          </a:prstGeom>
        </p:spPr>
      </p:pic>
      <p:pic>
        <p:nvPicPr>
          <p:cNvPr id="45" name="Grafik 44">
            <a:extLst>
              <a:ext uri="{FF2B5EF4-FFF2-40B4-BE49-F238E27FC236}">
                <a16:creationId xmlns:a16="http://schemas.microsoft.com/office/drawing/2014/main" id="{11100B37-2D37-C64F-9EE8-980E799B672F}"/>
              </a:ext>
            </a:extLst>
          </p:cNvPr>
          <p:cNvPicPr>
            <a:picLocks noChangeAspect="1"/>
          </p:cNvPicPr>
          <p:nvPr/>
        </p:nvPicPr>
        <p:blipFill>
          <a:blip r:embed="rId22"/>
          <a:stretch>
            <a:fillRect/>
          </a:stretch>
        </p:blipFill>
        <p:spPr>
          <a:xfrm>
            <a:off x="2068060" y="5771057"/>
            <a:ext cx="477520" cy="711200"/>
          </a:xfrm>
          <a:prstGeom prst="rect">
            <a:avLst/>
          </a:prstGeom>
        </p:spPr>
      </p:pic>
      <p:pic>
        <p:nvPicPr>
          <p:cNvPr id="47" name="Grafik 46">
            <a:extLst>
              <a:ext uri="{FF2B5EF4-FFF2-40B4-BE49-F238E27FC236}">
                <a16:creationId xmlns:a16="http://schemas.microsoft.com/office/drawing/2014/main" id="{1AE51FF0-B239-5743-8391-15D58123FE34}"/>
              </a:ext>
            </a:extLst>
          </p:cNvPr>
          <p:cNvPicPr>
            <a:picLocks noChangeAspect="1"/>
          </p:cNvPicPr>
          <p:nvPr/>
        </p:nvPicPr>
        <p:blipFill>
          <a:blip r:embed="rId23"/>
          <a:stretch>
            <a:fillRect/>
          </a:stretch>
        </p:blipFill>
        <p:spPr>
          <a:xfrm>
            <a:off x="6618768" y="5918691"/>
            <a:ext cx="1127760" cy="497840"/>
          </a:xfrm>
          <a:prstGeom prst="rect">
            <a:avLst/>
          </a:prstGeom>
        </p:spPr>
      </p:pic>
      <p:pic>
        <p:nvPicPr>
          <p:cNvPr id="49" name="Grafik 48">
            <a:extLst>
              <a:ext uri="{FF2B5EF4-FFF2-40B4-BE49-F238E27FC236}">
                <a16:creationId xmlns:a16="http://schemas.microsoft.com/office/drawing/2014/main" id="{D4A4300B-CE9D-164E-B1BD-101FA6FFF7A5}"/>
              </a:ext>
            </a:extLst>
          </p:cNvPr>
          <p:cNvPicPr>
            <a:picLocks noChangeAspect="1"/>
          </p:cNvPicPr>
          <p:nvPr/>
        </p:nvPicPr>
        <p:blipFill>
          <a:blip r:embed="rId24"/>
          <a:stretch>
            <a:fillRect/>
          </a:stretch>
        </p:blipFill>
        <p:spPr>
          <a:xfrm>
            <a:off x="4949239" y="5802295"/>
            <a:ext cx="1076960" cy="762000"/>
          </a:xfrm>
          <a:prstGeom prst="rect">
            <a:avLst/>
          </a:prstGeom>
        </p:spPr>
      </p:pic>
      <p:pic>
        <p:nvPicPr>
          <p:cNvPr id="53" name="Grafik 52">
            <a:extLst>
              <a:ext uri="{FF2B5EF4-FFF2-40B4-BE49-F238E27FC236}">
                <a16:creationId xmlns:a16="http://schemas.microsoft.com/office/drawing/2014/main" id="{E3AB290F-9787-264B-BEC9-16BEC41F77E6}"/>
              </a:ext>
            </a:extLst>
          </p:cNvPr>
          <p:cNvPicPr>
            <a:picLocks noChangeAspect="1"/>
          </p:cNvPicPr>
          <p:nvPr/>
        </p:nvPicPr>
        <p:blipFill>
          <a:blip r:embed="rId25"/>
          <a:stretch>
            <a:fillRect/>
          </a:stretch>
        </p:blipFill>
        <p:spPr>
          <a:xfrm>
            <a:off x="8704002" y="5806931"/>
            <a:ext cx="162560" cy="721360"/>
          </a:xfrm>
          <a:prstGeom prst="rect">
            <a:avLst/>
          </a:prstGeom>
        </p:spPr>
      </p:pic>
      <p:pic>
        <p:nvPicPr>
          <p:cNvPr id="54" name="Grafik 53">
            <a:extLst>
              <a:ext uri="{FF2B5EF4-FFF2-40B4-BE49-F238E27FC236}">
                <a16:creationId xmlns:a16="http://schemas.microsoft.com/office/drawing/2014/main" id="{E42C323D-4DCE-2141-B67D-F7B9CE91875C}"/>
              </a:ext>
            </a:extLst>
          </p:cNvPr>
          <p:cNvPicPr>
            <a:picLocks noChangeAspect="1"/>
          </p:cNvPicPr>
          <p:nvPr/>
        </p:nvPicPr>
        <p:blipFill rotWithShape="1">
          <a:blip r:embed="rId26"/>
          <a:srcRect l="1673" t="6849" b="10181"/>
          <a:stretch/>
        </p:blipFill>
        <p:spPr>
          <a:xfrm>
            <a:off x="3113176" y="5626111"/>
            <a:ext cx="1622208" cy="1001093"/>
          </a:xfrm>
          <a:prstGeom prst="rect">
            <a:avLst/>
          </a:prstGeom>
        </p:spPr>
      </p:pic>
    </p:spTree>
    <p:extLst>
      <p:ext uri="{BB962C8B-B14F-4D97-AF65-F5344CB8AC3E}">
        <p14:creationId xmlns:p14="http://schemas.microsoft.com/office/powerpoint/2010/main" val="18887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descr="Ein Bild, das Fenster enthält.&#10;&#10;Automatisch generierte Beschreibung">
            <a:extLst>
              <a:ext uri="{FF2B5EF4-FFF2-40B4-BE49-F238E27FC236}">
                <a16:creationId xmlns:a16="http://schemas.microsoft.com/office/drawing/2014/main" id="{F271E5D1-4AE3-5E40-AE91-BAA0C11E4B39}"/>
              </a:ext>
            </a:extLst>
          </p:cNvPr>
          <p:cNvPicPr>
            <a:picLocks noChangeAspect="1"/>
          </p:cNvPicPr>
          <p:nvPr/>
        </p:nvPicPr>
        <p:blipFill>
          <a:blip r:embed="rId2"/>
          <a:stretch>
            <a:fillRect/>
          </a:stretch>
        </p:blipFill>
        <p:spPr>
          <a:xfrm>
            <a:off x="5247611" y="4751475"/>
            <a:ext cx="518160" cy="721360"/>
          </a:xfrm>
          <a:prstGeom prst="rect">
            <a:avLst/>
          </a:prstGeom>
        </p:spPr>
      </p:pic>
      <p:pic>
        <p:nvPicPr>
          <p:cNvPr id="6" name="Grafik 5">
            <a:extLst>
              <a:ext uri="{FF2B5EF4-FFF2-40B4-BE49-F238E27FC236}">
                <a16:creationId xmlns:a16="http://schemas.microsoft.com/office/drawing/2014/main" id="{5D1CFAF5-197F-B241-87EF-98A3B7B57D11}"/>
              </a:ext>
            </a:extLst>
          </p:cNvPr>
          <p:cNvPicPr>
            <a:picLocks noChangeAspect="1"/>
          </p:cNvPicPr>
          <p:nvPr/>
        </p:nvPicPr>
        <p:blipFill>
          <a:blip r:embed="rId3"/>
          <a:stretch>
            <a:fillRect/>
          </a:stretch>
        </p:blipFill>
        <p:spPr>
          <a:xfrm>
            <a:off x="2101866" y="1712557"/>
            <a:ext cx="365760" cy="701040"/>
          </a:xfrm>
          <a:prstGeom prst="rect">
            <a:avLst/>
          </a:prstGeom>
        </p:spPr>
      </p:pic>
      <p:graphicFrame>
        <p:nvGraphicFramePr>
          <p:cNvPr id="3" name="Tabelle 2">
            <a:extLst>
              <a:ext uri="{FF2B5EF4-FFF2-40B4-BE49-F238E27FC236}">
                <a16:creationId xmlns:a16="http://schemas.microsoft.com/office/drawing/2014/main" id="{25999082-DD3C-1E48-AAED-44493C7DB847}"/>
              </a:ext>
            </a:extLst>
          </p:cNvPr>
          <p:cNvGraphicFramePr>
            <a:graphicFrameLocks noGrp="1"/>
          </p:cNvGraphicFramePr>
          <p:nvPr/>
        </p:nvGraphicFramePr>
        <p:xfrm>
          <a:off x="593724" y="1047204"/>
          <a:ext cx="9000000" cy="5580000"/>
        </p:xfrm>
        <a:graphic>
          <a:graphicData uri="http://schemas.openxmlformats.org/drawingml/2006/table">
            <a:tbl>
              <a:tblPr firstRow="1" bandRow="1">
                <a:tableStyleId>{616DA210-FB5B-4158-B5E0-FEB733F419BA}</a:tableStyleId>
              </a:tblPr>
              <a:tblGrid>
                <a:gridCol w="900000">
                  <a:extLst>
                    <a:ext uri="{9D8B030D-6E8A-4147-A177-3AD203B41FA5}">
                      <a16:colId xmlns:a16="http://schemas.microsoft.com/office/drawing/2014/main" val="1709890121"/>
                    </a:ext>
                  </a:extLst>
                </a:gridCol>
                <a:gridCol w="1620000">
                  <a:extLst>
                    <a:ext uri="{9D8B030D-6E8A-4147-A177-3AD203B41FA5}">
                      <a16:colId xmlns:a16="http://schemas.microsoft.com/office/drawing/2014/main" val="978054654"/>
                    </a:ext>
                  </a:extLst>
                </a:gridCol>
                <a:gridCol w="1620000">
                  <a:extLst>
                    <a:ext uri="{9D8B030D-6E8A-4147-A177-3AD203B41FA5}">
                      <a16:colId xmlns:a16="http://schemas.microsoft.com/office/drawing/2014/main" val="2177458372"/>
                    </a:ext>
                  </a:extLst>
                </a:gridCol>
                <a:gridCol w="1620000">
                  <a:extLst>
                    <a:ext uri="{9D8B030D-6E8A-4147-A177-3AD203B41FA5}">
                      <a16:colId xmlns:a16="http://schemas.microsoft.com/office/drawing/2014/main" val="1677589824"/>
                    </a:ext>
                  </a:extLst>
                </a:gridCol>
                <a:gridCol w="1620000">
                  <a:extLst>
                    <a:ext uri="{9D8B030D-6E8A-4147-A177-3AD203B41FA5}">
                      <a16:colId xmlns:a16="http://schemas.microsoft.com/office/drawing/2014/main" val="971020472"/>
                    </a:ext>
                  </a:extLst>
                </a:gridCol>
                <a:gridCol w="1620000">
                  <a:extLst>
                    <a:ext uri="{9D8B030D-6E8A-4147-A177-3AD203B41FA5}">
                      <a16:colId xmlns:a16="http://schemas.microsoft.com/office/drawing/2014/main" val="1574037787"/>
                    </a:ext>
                  </a:extLst>
                </a:gridCol>
              </a:tblGrid>
              <a:tr h="540000">
                <a:tc>
                  <a:txBody>
                    <a:bodyPr/>
                    <a:lstStyle/>
                    <a:p>
                      <a:pPr algn="ctr"/>
                      <a:endParaRPr lang="de-DE" sz="1800" dirty="0"/>
                    </a:p>
                  </a:txBody>
                  <a:tcPr anchor="ctr">
                    <a:lnL w="12700" cmpd="sng">
                      <a:noFill/>
                    </a:lnL>
                    <a:lnR w="28575" cap="flat" cmpd="sng" algn="ctr">
                      <a:solidFill>
                        <a:schemeClr val="tx1"/>
                      </a:solidFill>
                      <a:prstDash val="solid"/>
                      <a:round/>
                      <a:headEnd type="none" w="med" len="med"/>
                      <a:tailEnd type="none" w="med" len="med"/>
                    </a:lnR>
                    <a:lnT w="12700" cmpd="sng">
                      <a:noFill/>
                    </a:lnT>
                  </a:tcPr>
                </a:tc>
                <a:tc>
                  <a:txBody>
                    <a:bodyPr/>
                    <a:lstStyle/>
                    <a:p>
                      <a:pPr algn="ctr"/>
                      <a:r>
                        <a:rPr lang="de-DE" sz="1800" dirty="0"/>
                        <a:t>1</a:t>
                      </a:r>
                    </a:p>
                  </a:txBody>
                  <a:tcPr anchor="ctr">
                    <a:lnL w="28575" cap="flat" cmpd="sng" algn="ctr">
                      <a:solidFill>
                        <a:schemeClr val="tx1"/>
                      </a:solidFill>
                      <a:prstDash val="solid"/>
                      <a:round/>
                      <a:headEnd type="none" w="med" len="med"/>
                      <a:tailEnd type="none" w="med" len="med"/>
                    </a:lnL>
                    <a:lnT w="12700" cmpd="sng">
                      <a:noFill/>
                    </a:lnT>
                  </a:tcPr>
                </a:tc>
                <a:tc>
                  <a:txBody>
                    <a:bodyPr/>
                    <a:lstStyle/>
                    <a:p>
                      <a:pPr algn="ctr"/>
                      <a:r>
                        <a:rPr lang="de-DE" sz="1800" dirty="0"/>
                        <a:t>2</a:t>
                      </a:r>
                    </a:p>
                  </a:txBody>
                  <a:tcPr anchor="ctr">
                    <a:lnT w="12700" cmpd="sng">
                      <a:noFill/>
                    </a:lnT>
                  </a:tcPr>
                </a:tc>
                <a:tc>
                  <a:txBody>
                    <a:bodyPr/>
                    <a:lstStyle/>
                    <a:p>
                      <a:pPr algn="ctr"/>
                      <a:r>
                        <a:rPr lang="de-DE" sz="1800" dirty="0"/>
                        <a:t>3</a:t>
                      </a:r>
                    </a:p>
                  </a:txBody>
                  <a:tcPr anchor="ctr">
                    <a:lnT w="12700" cmpd="sng">
                      <a:noFill/>
                    </a:lnT>
                  </a:tcPr>
                </a:tc>
                <a:tc>
                  <a:txBody>
                    <a:bodyPr/>
                    <a:lstStyle/>
                    <a:p>
                      <a:pPr algn="ctr"/>
                      <a:r>
                        <a:rPr lang="de-DE" sz="1800" dirty="0"/>
                        <a:t>4</a:t>
                      </a:r>
                    </a:p>
                  </a:txBody>
                  <a:tcPr anchor="ctr">
                    <a:lnT w="12700" cmpd="sng">
                      <a:noFill/>
                    </a:lnT>
                  </a:tcPr>
                </a:tc>
                <a:tc>
                  <a:txBody>
                    <a:bodyPr/>
                    <a:lstStyle/>
                    <a:p>
                      <a:pPr algn="ctr"/>
                      <a:r>
                        <a:rPr lang="de-DE" sz="1800" dirty="0"/>
                        <a:t>5</a:t>
                      </a:r>
                    </a:p>
                  </a:txBody>
                  <a:tcPr anchor="ctr">
                    <a:lnR w="12700" cmpd="sng">
                      <a:noFill/>
                    </a:lnR>
                    <a:lnT w="12700" cmpd="sng">
                      <a:noFill/>
                    </a:lnT>
                  </a:tcPr>
                </a:tc>
                <a:extLst>
                  <a:ext uri="{0D108BD9-81ED-4DB2-BD59-A6C34878D82A}">
                    <a16:rowId xmlns:a16="http://schemas.microsoft.com/office/drawing/2014/main" val="3568554753"/>
                  </a:ext>
                </a:extLst>
              </a:tr>
              <a:tr h="1008000">
                <a:tc>
                  <a:txBody>
                    <a:bodyPr/>
                    <a:lstStyle/>
                    <a:p>
                      <a:pPr algn="ctr"/>
                      <a:r>
                        <a:rPr lang="de-DE" sz="1800" b="1" dirty="0"/>
                        <a:t>A</a:t>
                      </a:r>
                    </a:p>
                  </a:txBody>
                  <a:tcPr anchor="ctr">
                    <a:lnL w="12700" cmpd="sng">
                      <a:noFill/>
                    </a:lnL>
                    <a:lnR w="28575"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a:p>
                  </a:txBody>
                  <a:tcPr anchor="ctr">
                    <a:solidFill>
                      <a:schemeClr val="bg1">
                        <a:alpha val="20000"/>
                      </a:schemeClr>
                    </a:solidFill>
                  </a:tcPr>
                </a:tc>
                <a:tc>
                  <a:txBody>
                    <a:bodyPr/>
                    <a:lstStyle/>
                    <a:p>
                      <a:pPr algn="ctr"/>
                      <a:endParaRPr lang="de-DE" sz="1800" dirty="0"/>
                    </a:p>
                  </a:txBody>
                  <a:tcPr anchor="ctr">
                    <a:lnR w="12700" cmpd="sng">
                      <a:noFill/>
                    </a:lnR>
                    <a:solidFill>
                      <a:schemeClr val="bg1">
                        <a:alpha val="20000"/>
                      </a:schemeClr>
                    </a:solidFill>
                  </a:tcPr>
                </a:tc>
                <a:extLst>
                  <a:ext uri="{0D108BD9-81ED-4DB2-BD59-A6C34878D82A}">
                    <a16:rowId xmlns:a16="http://schemas.microsoft.com/office/drawing/2014/main" val="183709926"/>
                  </a:ext>
                </a:extLst>
              </a:tr>
              <a:tr h="1008000">
                <a:tc>
                  <a:txBody>
                    <a:bodyPr/>
                    <a:lstStyle/>
                    <a:p>
                      <a:pPr algn="ctr"/>
                      <a:r>
                        <a:rPr lang="de-DE" sz="1800" b="1" dirty="0"/>
                        <a:t>B</a:t>
                      </a:r>
                    </a:p>
                  </a:txBody>
                  <a:tcPr anchor="ctr">
                    <a:lnL w="12700" cmpd="sng">
                      <a:noFill/>
                    </a:lnL>
                    <a:lnR w="28575" cap="flat" cmpd="sng" algn="ctr">
                      <a:solidFill>
                        <a:schemeClr val="tx1"/>
                      </a:solidFill>
                      <a:prstDash val="solid"/>
                      <a:round/>
                      <a:headEnd type="none" w="med" len="med"/>
                      <a:tailEnd type="none" w="med" len="med"/>
                    </a:lnR>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tcP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lnR w="12700" cmpd="sng">
                      <a:noFill/>
                    </a:lnR>
                  </a:tcPr>
                </a:tc>
                <a:extLst>
                  <a:ext uri="{0D108BD9-81ED-4DB2-BD59-A6C34878D82A}">
                    <a16:rowId xmlns:a16="http://schemas.microsoft.com/office/drawing/2014/main" val="1430507467"/>
                  </a:ext>
                </a:extLst>
              </a:tr>
              <a:tr h="1008000">
                <a:tc>
                  <a:txBody>
                    <a:bodyPr/>
                    <a:lstStyle/>
                    <a:p>
                      <a:pPr algn="ctr"/>
                      <a:r>
                        <a:rPr lang="de-DE" sz="1800" b="1" dirty="0"/>
                        <a:t>C</a:t>
                      </a:r>
                    </a:p>
                  </a:txBody>
                  <a:tcPr anchor="ctr">
                    <a:lnL w="12700" cmpd="sng">
                      <a:noFill/>
                    </a:lnL>
                    <a:lnR w="28575"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endParaRPr lang="de-DE" sz="1800"/>
                    </a:p>
                  </a:txBody>
                  <a:tcPr anchor="ctr">
                    <a:lnL w="28575" cap="flat" cmpd="sng" algn="ctr">
                      <a:solidFill>
                        <a:schemeClr val="tx1"/>
                      </a:solidFill>
                      <a:prstDash val="solid"/>
                      <a:round/>
                      <a:headEnd type="none" w="med" len="med"/>
                      <a:tailEnd type="none" w="med" len="med"/>
                    </a:lnL>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lnR w="12700" cmpd="sng">
                      <a:noFill/>
                    </a:lnR>
                    <a:solidFill>
                      <a:schemeClr val="bg1">
                        <a:alpha val="20000"/>
                      </a:schemeClr>
                    </a:solidFill>
                  </a:tcPr>
                </a:tc>
                <a:extLst>
                  <a:ext uri="{0D108BD9-81ED-4DB2-BD59-A6C34878D82A}">
                    <a16:rowId xmlns:a16="http://schemas.microsoft.com/office/drawing/2014/main" val="49888784"/>
                  </a:ext>
                </a:extLst>
              </a:tr>
              <a:tr h="1008000">
                <a:tc>
                  <a:txBody>
                    <a:bodyPr/>
                    <a:lstStyle/>
                    <a:p>
                      <a:pPr algn="ctr"/>
                      <a:r>
                        <a:rPr lang="de-DE" sz="1800" b="1" dirty="0"/>
                        <a:t>D</a:t>
                      </a:r>
                    </a:p>
                  </a:txBody>
                  <a:tcPr anchor="ctr">
                    <a:lnL w="12700" cmpd="sng">
                      <a:noFill/>
                    </a:lnL>
                    <a:lnR w="28575" cap="flat" cmpd="sng" algn="ctr">
                      <a:solidFill>
                        <a:schemeClr val="tx1"/>
                      </a:solidFill>
                      <a:prstDash val="solid"/>
                      <a:round/>
                      <a:headEnd type="none" w="med" len="med"/>
                      <a:tailEnd type="none" w="med" len="med"/>
                    </a:lnR>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tcPr>
                </a:tc>
                <a:tc>
                  <a:txBody>
                    <a:bodyPr/>
                    <a:lstStyle/>
                    <a:p>
                      <a:pPr algn="ctr"/>
                      <a:endParaRPr lang="de-DE" sz="1800"/>
                    </a:p>
                  </a:txBody>
                  <a:tcPr anchor="ct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lnR w="12700" cmpd="sng">
                      <a:noFill/>
                    </a:lnR>
                  </a:tcPr>
                </a:tc>
                <a:extLst>
                  <a:ext uri="{0D108BD9-81ED-4DB2-BD59-A6C34878D82A}">
                    <a16:rowId xmlns:a16="http://schemas.microsoft.com/office/drawing/2014/main" val="1606198121"/>
                  </a:ext>
                </a:extLst>
              </a:tr>
              <a:tr h="1008000">
                <a:tc>
                  <a:txBody>
                    <a:bodyPr/>
                    <a:lstStyle/>
                    <a:p>
                      <a:pPr algn="ctr"/>
                      <a:r>
                        <a:rPr lang="de-DE" sz="1800" b="1" dirty="0"/>
                        <a:t>E</a:t>
                      </a:r>
                    </a:p>
                  </a:txBody>
                  <a:tcPr anchor="ctr">
                    <a:lnL w="12700" cmpd="sng">
                      <a:noFill/>
                    </a:lnL>
                    <a:lnR w="28575" cap="flat" cmpd="sng" algn="ctr">
                      <a:solidFill>
                        <a:schemeClr val="tx1"/>
                      </a:solidFill>
                      <a:prstDash val="solid"/>
                      <a:round/>
                      <a:headEnd type="none" w="med" len="med"/>
                      <a:tailEnd type="none" w="med" len="med"/>
                    </a:lnR>
                    <a:lnB w="12700" cmpd="sng">
                      <a:noFill/>
                    </a:lnB>
                    <a:solidFill>
                      <a:schemeClr val="bg1">
                        <a:alpha val="20000"/>
                      </a:schemeClr>
                    </a:solidFill>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R w="12700" cmpd="sng">
                      <a:noFill/>
                    </a:lnR>
                    <a:lnB w="12700" cmpd="sng">
                      <a:noFill/>
                    </a:lnB>
                    <a:solidFill>
                      <a:schemeClr val="bg1">
                        <a:alpha val="20000"/>
                      </a:schemeClr>
                    </a:solidFill>
                  </a:tcPr>
                </a:tc>
                <a:extLst>
                  <a:ext uri="{0D108BD9-81ED-4DB2-BD59-A6C34878D82A}">
                    <a16:rowId xmlns:a16="http://schemas.microsoft.com/office/drawing/2014/main" val="1486870662"/>
                  </a:ext>
                </a:extLst>
              </a:tr>
            </a:tbl>
          </a:graphicData>
        </a:graphic>
      </p:graphicFrame>
      <p:pic>
        <p:nvPicPr>
          <p:cNvPr id="10" name="Grafik 9">
            <a:extLst>
              <a:ext uri="{FF2B5EF4-FFF2-40B4-BE49-F238E27FC236}">
                <a16:creationId xmlns:a16="http://schemas.microsoft.com/office/drawing/2014/main" id="{28BF118A-0A50-9A4D-AAD0-82BF0EECEA16}"/>
              </a:ext>
            </a:extLst>
          </p:cNvPr>
          <p:cNvPicPr>
            <a:picLocks noChangeAspect="1"/>
          </p:cNvPicPr>
          <p:nvPr/>
        </p:nvPicPr>
        <p:blipFill>
          <a:blip r:embed="rId4"/>
          <a:stretch>
            <a:fillRect/>
          </a:stretch>
        </p:blipFill>
        <p:spPr>
          <a:xfrm>
            <a:off x="3573668" y="1725283"/>
            <a:ext cx="568960" cy="721360"/>
          </a:xfrm>
          <a:prstGeom prst="rect">
            <a:avLst/>
          </a:prstGeom>
        </p:spPr>
      </p:pic>
      <p:pic>
        <p:nvPicPr>
          <p:cNvPr id="14" name="Grafik 13" descr="Ein Bild, das Text enthält.&#10;&#10;Automatisch generierte Beschreibung">
            <a:extLst>
              <a:ext uri="{FF2B5EF4-FFF2-40B4-BE49-F238E27FC236}">
                <a16:creationId xmlns:a16="http://schemas.microsoft.com/office/drawing/2014/main" id="{E67E824C-821D-4846-937A-E8ED49522921}"/>
              </a:ext>
            </a:extLst>
          </p:cNvPr>
          <p:cNvPicPr>
            <a:picLocks noChangeAspect="1"/>
          </p:cNvPicPr>
          <p:nvPr/>
        </p:nvPicPr>
        <p:blipFill>
          <a:blip r:embed="rId5"/>
          <a:stretch>
            <a:fillRect/>
          </a:stretch>
        </p:blipFill>
        <p:spPr>
          <a:xfrm>
            <a:off x="4923789" y="1893554"/>
            <a:ext cx="1209040" cy="426720"/>
          </a:xfrm>
          <a:prstGeom prst="rect">
            <a:avLst/>
          </a:prstGeom>
        </p:spPr>
      </p:pic>
      <p:pic>
        <p:nvPicPr>
          <p:cNvPr id="18" name="Grafik 17">
            <a:extLst>
              <a:ext uri="{FF2B5EF4-FFF2-40B4-BE49-F238E27FC236}">
                <a16:creationId xmlns:a16="http://schemas.microsoft.com/office/drawing/2014/main" id="{3E6F4263-1D51-CA45-B125-1F8B35878339}"/>
              </a:ext>
            </a:extLst>
          </p:cNvPr>
          <p:cNvPicPr>
            <a:picLocks noChangeAspect="1"/>
          </p:cNvPicPr>
          <p:nvPr/>
        </p:nvPicPr>
        <p:blipFill>
          <a:blip r:embed="rId6"/>
          <a:stretch>
            <a:fillRect/>
          </a:stretch>
        </p:blipFill>
        <p:spPr>
          <a:xfrm>
            <a:off x="6618768" y="1765263"/>
            <a:ext cx="1087120" cy="508000"/>
          </a:xfrm>
          <a:prstGeom prst="rect">
            <a:avLst/>
          </a:prstGeom>
        </p:spPr>
      </p:pic>
      <p:pic>
        <p:nvPicPr>
          <p:cNvPr id="22" name="Grafik 21" descr="Ein Bild, das Text enthält.&#10;&#10;Automatisch generierte Beschreibung">
            <a:extLst>
              <a:ext uri="{FF2B5EF4-FFF2-40B4-BE49-F238E27FC236}">
                <a16:creationId xmlns:a16="http://schemas.microsoft.com/office/drawing/2014/main" id="{71EB0D6C-D472-F243-9D14-13C612979889}"/>
              </a:ext>
            </a:extLst>
          </p:cNvPr>
          <p:cNvPicPr>
            <a:picLocks noChangeAspect="1"/>
          </p:cNvPicPr>
          <p:nvPr/>
        </p:nvPicPr>
        <p:blipFill>
          <a:blip r:embed="rId7"/>
          <a:stretch>
            <a:fillRect/>
          </a:stretch>
        </p:blipFill>
        <p:spPr>
          <a:xfrm>
            <a:off x="8315326" y="1757615"/>
            <a:ext cx="934720" cy="629920"/>
          </a:xfrm>
          <a:prstGeom prst="rect">
            <a:avLst/>
          </a:prstGeom>
        </p:spPr>
      </p:pic>
      <p:pic>
        <p:nvPicPr>
          <p:cNvPr id="26" name="Grafik 25" descr="Ein Bild, das Text, Vektorgrafiken, Schild enthält.&#10;&#10;Automatisch generierte Beschreibung">
            <a:extLst>
              <a:ext uri="{FF2B5EF4-FFF2-40B4-BE49-F238E27FC236}">
                <a16:creationId xmlns:a16="http://schemas.microsoft.com/office/drawing/2014/main" id="{F6018043-5B04-5F42-900E-5DB48F5653B8}"/>
              </a:ext>
            </a:extLst>
          </p:cNvPr>
          <p:cNvPicPr>
            <a:picLocks noChangeAspect="1"/>
          </p:cNvPicPr>
          <p:nvPr/>
        </p:nvPicPr>
        <p:blipFill>
          <a:blip r:embed="rId8"/>
          <a:stretch>
            <a:fillRect/>
          </a:stretch>
        </p:blipFill>
        <p:spPr>
          <a:xfrm>
            <a:off x="2064283" y="2722837"/>
            <a:ext cx="548640" cy="782320"/>
          </a:xfrm>
          <a:prstGeom prst="rect">
            <a:avLst/>
          </a:prstGeom>
        </p:spPr>
      </p:pic>
      <p:pic>
        <p:nvPicPr>
          <p:cNvPr id="30" name="Grafik 29">
            <a:extLst>
              <a:ext uri="{FF2B5EF4-FFF2-40B4-BE49-F238E27FC236}">
                <a16:creationId xmlns:a16="http://schemas.microsoft.com/office/drawing/2014/main" id="{5789226B-F9E9-5844-B85A-A101E05A1337}"/>
              </a:ext>
            </a:extLst>
          </p:cNvPr>
          <p:cNvPicPr>
            <a:picLocks noChangeAspect="1"/>
          </p:cNvPicPr>
          <p:nvPr/>
        </p:nvPicPr>
        <p:blipFill>
          <a:blip r:embed="rId9"/>
          <a:stretch>
            <a:fillRect/>
          </a:stretch>
        </p:blipFill>
        <p:spPr>
          <a:xfrm>
            <a:off x="3664666" y="2772221"/>
            <a:ext cx="426720" cy="731520"/>
          </a:xfrm>
          <a:prstGeom prst="rect">
            <a:avLst/>
          </a:prstGeom>
        </p:spPr>
      </p:pic>
      <p:pic>
        <p:nvPicPr>
          <p:cNvPr id="34" name="Grafik 33">
            <a:extLst>
              <a:ext uri="{FF2B5EF4-FFF2-40B4-BE49-F238E27FC236}">
                <a16:creationId xmlns:a16="http://schemas.microsoft.com/office/drawing/2014/main" id="{B10448D1-F74A-0644-A71D-8F546D8D1E2D}"/>
              </a:ext>
            </a:extLst>
          </p:cNvPr>
          <p:cNvPicPr>
            <a:picLocks noChangeAspect="1"/>
          </p:cNvPicPr>
          <p:nvPr/>
        </p:nvPicPr>
        <p:blipFill>
          <a:blip r:embed="rId10"/>
          <a:stretch>
            <a:fillRect/>
          </a:stretch>
        </p:blipFill>
        <p:spPr>
          <a:xfrm>
            <a:off x="5282233" y="2666678"/>
            <a:ext cx="477520" cy="883920"/>
          </a:xfrm>
          <a:prstGeom prst="rect">
            <a:avLst/>
          </a:prstGeom>
        </p:spPr>
      </p:pic>
      <p:pic>
        <p:nvPicPr>
          <p:cNvPr id="38" name="Grafik 37">
            <a:extLst>
              <a:ext uri="{FF2B5EF4-FFF2-40B4-BE49-F238E27FC236}">
                <a16:creationId xmlns:a16="http://schemas.microsoft.com/office/drawing/2014/main" id="{9D5C09D0-78AA-C34B-B7FF-4D871E522284}"/>
              </a:ext>
            </a:extLst>
          </p:cNvPr>
          <p:cNvPicPr>
            <a:picLocks noChangeAspect="1"/>
          </p:cNvPicPr>
          <p:nvPr/>
        </p:nvPicPr>
        <p:blipFill>
          <a:blip r:embed="rId11"/>
          <a:stretch>
            <a:fillRect/>
          </a:stretch>
        </p:blipFill>
        <p:spPr>
          <a:xfrm>
            <a:off x="6640803" y="2947577"/>
            <a:ext cx="1036320" cy="294640"/>
          </a:xfrm>
          <a:prstGeom prst="rect">
            <a:avLst/>
          </a:prstGeom>
        </p:spPr>
      </p:pic>
      <p:pic>
        <p:nvPicPr>
          <p:cNvPr id="42" name="Grafik 41" descr="Ein Bild, das Text, Geschirr enthält.&#10;&#10;Automatisch generierte Beschreibung">
            <a:extLst>
              <a:ext uri="{FF2B5EF4-FFF2-40B4-BE49-F238E27FC236}">
                <a16:creationId xmlns:a16="http://schemas.microsoft.com/office/drawing/2014/main" id="{3B1DECA4-1F32-6C4D-B65D-522E849E90C5}"/>
              </a:ext>
            </a:extLst>
          </p:cNvPr>
          <p:cNvPicPr>
            <a:picLocks noChangeAspect="1"/>
          </p:cNvPicPr>
          <p:nvPr/>
        </p:nvPicPr>
        <p:blipFill>
          <a:blip r:embed="rId12"/>
          <a:stretch>
            <a:fillRect/>
          </a:stretch>
        </p:blipFill>
        <p:spPr>
          <a:xfrm>
            <a:off x="8142606" y="2953415"/>
            <a:ext cx="1280160" cy="406400"/>
          </a:xfrm>
          <a:prstGeom prst="rect">
            <a:avLst/>
          </a:prstGeom>
        </p:spPr>
      </p:pic>
      <p:pic>
        <p:nvPicPr>
          <p:cNvPr id="46" name="Grafik 45">
            <a:extLst>
              <a:ext uri="{FF2B5EF4-FFF2-40B4-BE49-F238E27FC236}">
                <a16:creationId xmlns:a16="http://schemas.microsoft.com/office/drawing/2014/main" id="{D66B8B0F-D135-1B4F-A406-A1BBE87B3797}"/>
              </a:ext>
            </a:extLst>
          </p:cNvPr>
          <p:cNvPicPr>
            <a:picLocks noChangeAspect="1"/>
          </p:cNvPicPr>
          <p:nvPr/>
        </p:nvPicPr>
        <p:blipFill>
          <a:blip r:embed="rId13"/>
          <a:stretch>
            <a:fillRect/>
          </a:stretch>
        </p:blipFill>
        <p:spPr>
          <a:xfrm>
            <a:off x="1688821" y="3977640"/>
            <a:ext cx="1249680" cy="284480"/>
          </a:xfrm>
          <a:prstGeom prst="rect">
            <a:avLst/>
          </a:prstGeom>
        </p:spPr>
      </p:pic>
      <p:pic>
        <p:nvPicPr>
          <p:cNvPr id="50" name="Grafik 49">
            <a:extLst>
              <a:ext uri="{FF2B5EF4-FFF2-40B4-BE49-F238E27FC236}">
                <a16:creationId xmlns:a16="http://schemas.microsoft.com/office/drawing/2014/main" id="{2B43BAC1-EC35-1843-93D1-828F35107271}"/>
              </a:ext>
            </a:extLst>
          </p:cNvPr>
          <p:cNvPicPr>
            <a:picLocks noChangeAspect="1"/>
          </p:cNvPicPr>
          <p:nvPr/>
        </p:nvPicPr>
        <p:blipFill>
          <a:blip r:embed="rId14"/>
          <a:stretch>
            <a:fillRect/>
          </a:stretch>
        </p:blipFill>
        <p:spPr>
          <a:xfrm>
            <a:off x="3475456" y="3703320"/>
            <a:ext cx="883920" cy="833120"/>
          </a:xfrm>
          <a:prstGeom prst="rect">
            <a:avLst/>
          </a:prstGeom>
        </p:spPr>
      </p:pic>
      <p:pic>
        <p:nvPicPr>
          <p:cNvPr id="52" name="Grafik 51">
            <a:extLst>
              <a:ext uri="{FF2B5EF4-FFF2-40B4-BE49-F238E27FC236}">
                <a16:creationId xmlns:a16="http://schemas.microsoft.com/office/drawing/2014/main" id="{B08B5D92-F541-574D-A310-9037BBA9ACA6}"/>
              </a:ext>
            </a:extLst>
          </p:cNvPr>
          <p:cNvPicPr>
            <a:picLocks noChangeAspect="1"/>
          </p:cNvPicPr>
          <p:nvPr/>
        </p:nvPicPr>
        <p:blipFill>
          <a:blip r:embed="rId15"/>
          <a:stretch>
            <a:fillRect/>
          </a:stretch>
        </p:blipFill>
        <p:spPr>
          <a:xfrm>
            <a:off x="5076652" y="3873309"/>
            <a:ext cx="1036320" cy="538480"/>
          </a:xfrm>
          <a:prstGeom prst="rect">
            <a:avLst/>
          </a:prstGeom>
        </p:spPr>
      </p:pic>
      <p:pic>
        <p:nvPicPr>
          <p:cNvPr id="56" name="Grafik 55">
            <a:extLst>
              <a:ext uri="{FF2B5EF4-FFF2-40B4-BE49-F238E27FC236}">
                <a16:creationId xmlns:a16="http://schemas.microsoft.com/office/drawing/2014/main" id="{62043791-242B-B147-952C-604B571AF652}"/>
              </a:ext>
            </a:extLst>
          </p:cNvPr>
          <p:cNvPicPr>
            <a:picLocks noChangeAspect="1"/>
          </p:cNvPicPr>
          <p:nvPr/>
        </p:nvPicPr>
        <p:blipFill>
          <a:blip r:embed="rId16"/>
          <a:stretch>
            <a:fillRect/>
          </a:stretch>
        </p:blipFill>
        <p:spPr>
          <a:xfrm>
            <a:off x="6823384" y="3822390"/>
            <a:ext cx="650240" cy="568960"/>
          </a:xfrm>
          <a:prstGeom prst="rect">
            <a:avLst/>
          </a:prstGeom>
        </p:spPr>
      </p:pic>
      <p:pic>
        <p:nvPicPr>
          <p:cNvPr id="58" name="Grafik 57">
            <a:extLst>
              <a:ext uri="{FF2B5EF4-FFF2-40B4-BE49-F238E27FC236}">
                <a16:creationId xmlns:a16="http://schemas.microsoft.com/office/drawing/2014/main" id="{1B9B61A8-C5F4-9441-92BF-3291FB2E7028}"/>
              </a:ext>
            </a:extLst>
          </p:cNvPr>
          <p:cNvPicPr>
            <a:picLocks noChangeAspect="1"/>
          </p:cNvPicPr>
          <p:nvPr/>
        </p:nvPicPr>
        <p:blipFill>
          <a:blip r:embed="rId17"/>
          <a:stretch>
            <a:fillRect/>
          </a:stretch>
        </p:blipFill>
        <p:spPr>
          <a:xfrm>
            <a:off x="8508548" y="3837204"/>
            <a:ext cx="609600" cy="508000"/>
          </a:xfrm>
          <a:prstGeom prst="rect">
            <a:avLst/>
          </a:prstGeom>
        </p:spPr>
      </p:pic>
      <p:pic>
        <p:nvPicPr>
          <p:cNvPr id="60" name="Grafik 59" descr="Ein Bild, das Text enthält.&#10;&#10;Automatisch generierte Beschreibung">
            <a:extLst>
              <a:ext uri="{FF2B5EF4-FFF2-40B4-BE49-F238E27FC236}">
                <a16:creationId xmlns:a16="http://schemas.microsoft.com/office/drawing/2014/main" id="{01904B40-6E33-9145-9717-AC5AF6A02F47}"/>
              </a:ext>
            </a:extLst>
          </p:cNvPr>
          <p:cNvPicPr>
            <a:picLocks noChangeAspect="1"/>
          </p:cNvPicPr>
          <p:nvPr/>
        </p:nvPicPr>
        <p:blipFill>
          <a:blip r:embed="rId18"/>
          <a:stretch>
            <a:fillRect/>
          </a:stretch>
        </p:blipFill>
        <p:spPr>
          <a:xfrm>
            <a:off x="2027420" y="4801424"/>
            <a:ext cx="558800" cy="589280"/>
          </a:xfrm>
          <a:prstGeom prst="rect">
            <a:avLst/>
          </a:prstGeom>
        </p:spPr>
      </p:pic>
      <p:pic>
        <p:nvPicPr>
          <p:cNvPr id="62" name="Grafik 61">
            <a:extLst>
              <a:ext uri="{FF2B5EF4-FFF2-40B4-BE49-F238E27FC236}">
                <a16:creationId xmlns:a16="http://schemas.microsoft.com/office/drawing/2014/main" id="{BECE0270-D0B0-DA4B-A138-F1B5EBE562AB}"/>
              </a:ext>
            </a:extLst>
          </p:cNvPr>
          <p:cNvPicPr>
            <a:picLocks noChangeAspect="1"/>
          </p:cNvPicPr>
          <p:nvPr/>
        </p:nvPicPr>
        <p:blipFill>
          <a:blip r:embed="rId19"/>
          <a:stretch>
            <a:fillRect/>
          </a:stretch>
        </p:blipFill>
        <p:spPr>
          <a:xfrm>
            <a:off x="3342475" y="4880794"/>
            <a:ext cx="1219200" cy="477520"/>
          </a:xfrm>
          <a:prstGeom prst="rect">
            <a:avLst/>
          </a:prstGeom>
        </p:spPr>
      </p:pic>
      <p:pic>
        <p:nvPicPr>
          <p:cNvPr id="66" name="Grafik 65" descr="Ein Bild, das Text, ClipArt, Vektorgrafiken enthält.&#10;&#10;Automatisch generierte Beschreibung">
            <a:extLst>
              <a:ext uri="{FF2B5EF4-FFF2-40B4-BE49-F238E27FC236}">
                <a16:creationId xmlns:a16="http://schemas.microsoft.com/office/drawing/2014/main" id="{853FB21E-6EB6-1749-8741-1A9F6ED7CEE1}"/>
              </a:ext>
            </a:extLst>
          </p:cNvPr>
          <p:cNvPicPr>
            <a:picLocks noChangeAspect="1"/>
          </p:cNvPicPr>
          <p:nvPr/>
        </p:nvPicPr>
        <p:blipFill>
          <a:blip r:embed="rId20"/>
          <a:stretch>
            <a:fillRect/>
          </a:stretch>
        </p:blipFill>
        <p:spPr>
          <a:xfrm>
            <a:off x="7006563" y="4703473"/>
            <a:ext cx="304800" cy="690880"/>
          </a:xfrm>
          <a:prstGeom prst="rect">
            <a:avLst/>
          </a:prstGeom>
        </p:spPr>
      </p:pic>
      <p:pic>
        <p:nvPicPr>
          <p:cNvPr id="68" name="Grafik 67">
            <a:extLst>
              <a:ext uri="{FF2B5EF4-FFF2-40B4-BE49-F238E27FC236}">
                <a16:creationId xmlns:a16="http://schemas.microsoft.com/office/drawing/2014/main" id="{B7861F81-5598-7A4E-AEF4-2ACB34FF93C4}"/>
              </a:ext>
            </a:extLst>
          </p:cNvPr>
          <p:cNvPicPr>
            <a:picLocks noChangeAspect="1"/>
          </p:cNvPicPr>
          <p:nvPr/>
        </p:nvPicPr>
        <p:blipFill>
          <a:blip r:embed="rId21"/>
          <a:stretch>
            <a:fillRect/>
          </a:stretch>
        </p:blipFill>
        <p:spPr>
          <a:xfrm>
            <a:off x="8368722" y="4929691"/>
            <a:ext cx="883920" cy="386080"/>
          </a:xfrm>
          <a:prstGeom prst="rect">
            <a:avLst/>
          </a:prstGeom>
        </p:spPr>
      </p:pic>
      <p:pic>
        <p:nvPicPr>
          <p:cNvPr id="70" name="Grafik 69" descr="Ein Bild, das Text, ClipArt, Vektorgrafiken enthält.&#10;&#10;Automatisch generierte Beschreibung">
            <a:extLst>
              <a:ext uri="{FF2B5EF4-FFF2-40B4-BE49-F238E27FC236}">
                <a16:creationId xmlns:a16="http://schemas.microsoft.com/office/drawing/2014/main" id="{046B72AD-2FD0-7645-8DDB-A39F28476D4A}"/>
              </a:ext>
            </a:extLst>
          </p:cNvPr>
          <p:cNvPicPr>
            <a:picLocks noChangeAspect="1"/>
          </p:cNvPicPr>
          <p:nvPr/>
        </p:nvPicPr>
        <p:blipFill>
          <a:blip r:embed="rId22"/>
          <a:stretch>
            <a:fillRect/>
          </a:stretch>
        </p:blipFill>
        <p:spPr>
          <a:xfrm>
            <a:off x="2068060" y="5768823"/>
            <a:ext cx="477520" cy="711200"/>
          </a:xfrm>
          <a:prstGeom prst="rect">
            <a:avLst/>
          </a:prstGeom>
        </p:spPr>
      </p:pic>
      <p:pic>
        <p:nvPicPr>
          <p:cNvPr id="72" name="Grafik 71">
            <a:extLst>
              <a:ext uri="{FF2B5EF4-FFF2-40B4-BE49-F238E27FC236}">
                <a16:creationId xmlns:a16="http://schemas.microsoft.com/office/drawing/2014/main" id="{853BA7C8-AEB8-E54B-9802-A35EACC7D5A3}"/>
              </a:ext>
            </a:extLst>
          </p:cNvPr>
          <p:cNvPicPr>
            <a:picLocks noChangeAspect="1"/>
          </p:cNvPicPr>
          <p:nvPr/>
        </p:nvPicPr>
        <p:blipFill>
          <a:blip r:embed="rId23"/>
          <a:stretch>
            <a:fillRect/>
          </a:stretch>
        </p:blipFill>
        <p:spPr>
          <a:xfrm>
            <a:off x="6618768" y="5930563"/>
            <a:ext cx="1127760" cy="497840"/>
          </a:xfrm>
          <a:prstGeom prst="rect">
            <a:avLst/>
          </a:prstGeom>
        </p:spPr>
      </p:pic>
      <p:pic>
        <p:nvPicPr>
          <p:cNvPr id="74" name="Grafik 73" descr="Ein Bild, das Text enthält.&#10;&#10;Automatisch generierte Beschreibung">
            <a:extLst>
              <a:ext uri="{FF2B5EF4-FFF2-40B4-BE49-F238E27FC236}">
                <a16:creationId xmlns:a16="http://schemas.microsoft.com/office/drawing/2014/main" id="{D3C61B43-0C7D-1B4D-B10B-CF13C588F4B9}"/>
              </a:ext>
            </a:extLst>
          </p:cNvPr>
          <p:cNvPicPr>
            <a:picLocks noChangeAspect="1"/>
          </p:cNvPicPr>
          <p:nvPr/>
        </p:nvPicPr>
        <p:blipFill>
          <a:blip r:embed="rId24"/>
          <a:stretch>
            <a:fillRect/>
          </a:stretch>
        </p:blipFill>
        <p:spPr>
          <a:xfrm>
            <a:off x="4949239" y="5808562"/>
            <a:ext cx="1076960" cy="762000"/>
          </a:xfrm>
          <a:prstGeom prst="rect">
            <a:avLst/>
          </a:prstGeom>
        </p:spPr>
      </p:pic>
      <p:pic>
        <p:nvPicPr>
          <p:cNvPr id="78" name="Grafik 77">
            <a:extLst>
              <a:ext uri="{FF2B5EF4-FFF2-40B4-BE49-F238E27FC236}">
                <a16:creationId xmlns:a16="http://schemas.microsoft.com/office/drawing/2014/main" id="{C5CA0081-ECC7-044F-ACCB-5A3833F48DF2}"/>
              </a:ext>
            </a:extLst>
          </p:cNvPr>
          <p:cNvPicPr>
            <a:picLocks noChangeAspect="1"/>
          </p:cNvPicPr>
          <p:nvPr/>
        </p:nvPicPr>
        <p:blipFill>
          <a:blip r:embed="rId25"/>
          <a:stretch>
            <a:fillRect/>
          </a:stretch>
        </p:blipFill>
        <p:spPr>
          <a:xfrm>
            <a:off x="8704002" y="5818803"/>
            <a:ext cx="162560" cy="721360"/>
          </a:xfrm>
          <a:prstGeom prst="rect">
            <a:avLst/>
          </a:prstGeom>
        </p:spPr>
      </p:pic>
      <p:pic>
        <p:nvPicPr>
          <p:cNvPr id="79" name="Grafik 78">
            <a:extLst>
              <a:ext uri="{FF2B5EF4-FFF2-40B4-BE49-F238E27FC236}">
                <a16:creationId xmlns:a16="http://schemas.microsoft.com/office/drawing/2014/main" id="{782FD130-2215-4F44-910F-2A1A38CAD854}"/>
              </a:ext>
            </a:extLst>
          </p:cNvPr>
          <p:cNvPicPr>
            <a:picLocks noChangeAspect="1"/>
          </p:cNvPicPr>
          <p:nvPr/>
        </p:nvPicPr>
        <p:blipFill rotWithShape="1">
          <a:blip r:embed="rId26"/>
          <a:srcRect l="1673" t="6849" b="10181"/>
          <a:stretch/>
        </p:blipFill>
        <p:spPr>
          <a:xfrm>
            <a:off x="3113176" y="5626110"/>
            <a:ext cx="1622208" cy="1001093"/>
          </a:xfrm>
          <a:prstGeom prst="rect">
            <a:avLst/>
          </a:prstGeom>
        </p:spPr>
      </p:pic>
    </p:spTree>
    <p:extLst>
      <p:ext uri="{BB962C8B-B14F-4D97-AF65-F5344CB8AC3E}">
        <p14:creationId xmlns:p14="http://schemas.microsoft.com/office/powerpoint/2010/main" val="135661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5999082-DD3C-1E48-AAED-44493C7DB847}"/>
              </a:ext>
            </a:extLst>
          </p:cNvPr>
          <p:cNvGraphicFramePr>
            <a:graphicFrameLocks noGrp="1"/>
          </p:cNvGraphicFramePr>
          <p:nvPr>
            <p:extLst>
              <p:ext uri="{D42A27DB-BD31-4B8C-83A1-F6EECF244321}">
                <p14:modId xmlns:p14="http://schemas.microsoft.com/office/powerpoint/2010/main" val="3412841872"/>
              </p:ext>
            </p:extLst>
          </p:nvPr>
        </p:nvGraphicFramePr>
        <p:xfrm>
          <a:off x="593724" y="1047204"/>
          <a:ext cx="9000000" cy="5580000"/>
        </p:xfrm>
        <a:graphic>
          <a:graphicData uri="http://schemas.openxmlformats.org/drawingml/2006/table">
            <a:tbl>
              <a:tblPr firstRow="1" bandRow="1">
                <a:tableStyleId>{616DA210-FB5B-4158-B5E0-FEB733F419BA}</a:tableStyleId>
              </a:tblPr>
              <a:tblGrid>
                <a:gridCol w="900000">
                  <a:extLst>
                    <a:ext uri="{9D8B030D-6E8A-4147-A177-3AD203B41FA5}">
                      <a16:colId xmlns:a16="http://schemas.microsoft.com/office/drawing/2014/main" val="1709890121"/>
                    </a:ext>
                  </a:extLst>
                </a:gridCol>
                <a:gridCol w="1620000">
                  <a:extLst>
                    <a:ext uri="{9D8B030D-6E8A-4147-A177-3AD203B41FA5}">
                      <a16:colId xmlns:a16="http://schemas.microsoft.com/office/drawing/2014/main" val="978054654"/>
                    </a:ext>
                  </a:extLst>
                </a:gridCol>
                <a:gridCol w="1620000">
                  <a:extLst>
                    <a:ext uri="{9D8B030D-6E8A-4147-A177-3AD203B41FA5}">
                      <a16:colId xmlns:a16="http://schemas.microsoft.com/office/drawing/2014/main" val="2177458372"/>
                    </a:ext>
                  </a:extLst>
                </a:gridCol>
                <a:gridCol w="1620000">
                  <a:extLst>
                    <a:ext uri="{9D8B030D-6E8A-4147-A177-3AD203B41FA5}">
                      <a16:colId xmlns:a16="http://schemas.microsoft.com/office/drawing/2014/main" val="1677589824"/>
                    </a:ext>
                  </a:extLst>
                </a:gridCol>
                <a:gridCol w="1620000">
                  <a:extLst>
                    <a:ext uri="{9D8B030D-6E8A-4147-A177-3AD203B41FA5}">
                      <a16:colId xmlns:a16="http://schemas.microsoft.com/office/drawing/2014/main" val="971020472"/>
                    </a:ext>
                  </a:extLst>
                </a:gridCol>
                <a:gridCol w="1620000">
                  <a:extLst>
                    <a:ext uri="{9D8B030D-6E8A-4147-A177-3AD203B41FA5}">
                      <a16:colId xmlns:a16="http://schemas.microsoft.com/office/drawing/2014/main" val="1574037787"/>
                    </a:ext>
                  </a:extLst>
                </a:gridCol>
              </a:tblGrid>
              <a:tr h="540000">
                <a:tc>
                  <a:txBody>
                    <a:bodyPr/>
                    <a:lstStyle/>
                    <a:p>
                      <a:pPr algn="ctr"/>
                      <a:endParaRPr lang="de-DE" sz="1800" dirty="0"/>
                    </a:p>
                  </a:txBody>
                  <a:tcPr anchor="ctr">
                    <a:lnL w="12700" cmpd="sng">
                      <a:noFill/>
                    </a:lnL>
                    <a:lnR w="28575" cap="flat" cmpd="sng" algn="ctr">
                      <a:solidFill>
                        <a:schemeClr val="tx1"/>
                      </a:solidFill>
                      <a:prstDash val="solid"/>
                      <a:round/>
                      <a:headEnd type="none" w="med" len="med"/>
                      <a:tailEnd type="none" w="med" len="med"/>
                    </a:lnR>
                    <a:lnT w="12700" cmpd="sng">
                      <a:noFill/>
                    </a:lnT>
                  </a:tcPr>
                </a:tc>
                <a:tc>
                  <a:txBody>
                    <a:bodyPr/>
                    <a:lstStyle/>
                    <a:p>
                      <a:pPr algn="ctr"/>
                      <a:r>
                        <a:rPr lang="de-DE" sz="1800" dirty="0"/>
                        <a:t>1</a:t>
                      </a:r>
                    </a:p>
                  </a:txBody>
                  <a:tcPr anchor="ctr">
                    <a:lnL w="28575" cap="flat" cmpd="sng" algn="ctr">
                      <a:solidFill>
                        <a:schemeClr val="tx1"/>
                      </a:solidFill>
                      <a:prstDash val="solid"/>
                      <a:round/>
                      <a:headEnd type="none" w="med" len="med"/>
                      <a:tailEnd type="none" w="med" len="med"/>
                    </a:lnL>
                    <a:lnT w="12700" cmpd="sng">
                      <a:noFill/>
                    </a:lnT>
                  </a:tcPr>
                </a:tc>
                <a:tc>
                  <a:txBody>
                    <a:bodyPr/>
                    <a:lstStyle/>
                    <a:p>
                      <a:pPr algn="ctr"/>
                      <a:r>
                        <a:rPr lang="de-DE" sz="1800" dirty="0"/>
                        <a:t>2</a:t>
                      </a:r>
                    </a:p>
                  </a:txBody>
                  <a:tcPr anchor="ctr">
                    <a:lnT w="12700" cmpd="sng">
                      <a:noFill/>
                    </a:lnT>
                  </a:tcPr>
                </a:tc>
                <a:tc>
                  <a:txBody>
                    <a:bodyPr/>
                    <a:lstStyle/>
                    <a:p>
                      <a:pPr algn="ctr"/>
                      <a:r>
                        <a:rPr lang="de-DE" sz="1800" dirty="0"/>
                        <a:t>3</a:t>
                      </a:r>
                    </a:p>
                  </a:txBody>
                  <a:tcPr anchor="ctr">
                    <a:lnT w="12700" cmpd="sng">
                      <a:noFill/>
                    </a:lnT>
                  </a:tcPr>
                </a:tc>
                <a:tc>
                  <a:txBody>
                    <a:bodyPr/>
                    <a:lstStyle/>
                    <a:p>
                      <a:pPr algn="ctr"/>
                      <a:r>
                        <a:rPr lang="de-DE" sz="1800" dirty="0"/>
                        <a:t>4</a:t>
                      </a:r>
                    </a:p>
                  </a:txBody>
                  <a:tcPr anchor="ctr">
                    <a:lnT w="12700" cmpd="sng">
                      <a:noFill/>
                    </a:lnT>
                  </a:tcPr>
                </a:tc>
                <a:tc>
                  <a:txBody>
                    <a:bodyPr/>
                    <a:lstStyle/>
                    <a:p>
                      <a:pPr algn="ctr"/>
                      <a:r>
                        <a:rPr lang="de-DE" sz="1800" dirty="0"/>
                        <a:t>5</a:t>
                      </a:r>
                    </a:p>
                  </a:txBody>
                  <a:tcPr anchor="ctr">
                    <a:lnR w="12700" cmpd="sng">
                      <a:noFill/>
                    </a:lnR>
                    <a:lnT w="12700" cmpd="sng">
                      <a:noFill/>
                    </a:lnT>
                  </a:tcPr>
                </a:tc>
                <a:extLst>
                  <a:ext uri="{0D108BD9-81ED-4DB2-BD59-A6C34878D82A}">
                    <a16:rowId xmlns:a16="http://schemas.microsoft.com/office/drawing/2014/main" val="3568554753"/>
                  </a:ext>
                </a:extLst>
              </a:tr>
              <a:tr h="1008000">
                <a:tc>
                  <a:txBody>
                    <a:bodyPr/>
                    <a:lstStyle/>
                    <a:p>
                      <a:pPr algn="ctr"/>
                      <a:r>
                        <a:rPr lang="de-DE" sz="1800" b="1" dirty="0"/>
                        <a:t>A</a:t>
                      </a:r>
                    </a:p>
                  </a:txBody>
                  <a:tcPr anchor="ctr">
                    <a:lnL w="12700" cmpd="sng">
                      <a:noFill/>
                    </a:lnL>
                    <a:lnR w="28575"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a:p>
                  </a:txBody>
                  <a:tcPr anchor="ctr">
                    <a:solidFill>
                      <a:schemeClr val="bg1">
                        <a:alpha val="20000"/>
                      </a:schemeClr>
                    </a:solidFill>
                  </a:tcPr>
                </a:tc>
                <a:tc>
                  <a:txBody>
                    <a:bodyPr/>
                    <a:lstStyle/>
                    <a:p>
                      <a:pPr algn="ctr"/>
                      <a:endParaRPr lang="de-DE" sz="1800" dirty="0"/>
                    </a:p>
                  </a:txBody>
                  <a:tcPr anchor="ctr">
                    <a:lnR w="12700" cmpd="sng">
                      <a:noFill/>
                    </a:lnR>
                    <a:solidFill>
                      <a:schemeClr val="bg1">
                        <a:alpha val="20000"/>
                      </a:schemeClr>
                    </a:solidFill>
                  </a:tcPr>
                </a:tc>
                <a:extLst>
                  <a:ext uri="{0D108BD9-81ED-4DB2-BD59-A6C34878D82A}">
                    <a16:rowId xmlns:a16="http://schemas.microsoft.com/office/drawing/2014/main" val="183709926"/>
                  </a:ext>
                </a:extLst>
              </a:tr>
              <a:tr h="1008000">
                <a:tc>
                  <a:txBody>
                    <a:bodyPr/>
                    <a:lstStyle/>
                    <a:p>
                      <a:pPr algn="ctr"/>
                      <a:r>
                        <a:rPr lang="de-DE" sz="1800" b="1" dirty="0"/>
                        <a:t>B</a:t>
                      </a:r>
                    </a:p>
                  </a:txBody>
                  <a:tcPr anchor="ctr">
                    <a:lnL w="12700" cmpd="sng">
                      <a:noFill/>
                    </a:lnL>
                    <a:lnR w="28575" cap="flat" cmpd="sng" algn="ctr">
                      <a:solidFill>
                        <a:schemeClr val="tx1"/>
                      </a:solidFill>
                      <a:prstDash val="solid"/>
                      <a:round/>
                      <a:headEnd type="none" w="med" len="med"/>
                      <a:tailEnd type="none" w="med" len="med"/>
                    </a:lnR>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tcP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lnR w="12700" cmpd="sng">
                      <a:noFill/>
                    </a:lnR>
                  </a:tcPr>
                </a:tc>
                <a:extLst>
                  <a:ext uri="{0D108BD9-81ED-4DB2-BD59-A6C34878D82A}">
                    <a16:rowId xmlns:a16="http://schemas.microsoft.com/office/drawing/2014/main" val="1430507467"/>
                  </a:ext>
                </a:extLst>
              </a:tr>
              <a:tr h="1008000">
                <a:tc>
                  <a:txBody>
                    <a:bodyPr/>
                    <a:lstStyle/>
                    <a:p>
                      <a:pPr algn="ctr"/>
                      <a:r>
                        <a:rPr lang="de-DE" sz="1800" b="1" dirty="0"/>
                        <a:t>C</a:t>
                      </a:r>
                    </a:p>
                  </a:txBody>
                  <a:tcPr anchor="ctr">
                    <a:lnL w="12700" cmpd="sng">
                      <a:noFill/>
                    </a:lnL>
                    <a:lnR w="28575" cap="flat" cmpd="sng" algn="ctr">
                      <a:solidFill>
                        <a:schemeClr val="tx1"/>
                      </a:solidFill>
                      <a:prstDash val="solid"/>
                      <a:round/>
                      <a:headEnd type="none" w="med" len="med"/>
                      <a:tailEnd type="none" w="med" len="med"/>
                    </a:lnR>
                    <a:solidFill>
                      <a:schemeClr val="bg1">
                        <a:alpha val="20000"/>
                      </a:schemeClr>
                    </a:solidFill>
                  </a:tcPr>
                </a:tc>
                <a:tc>
                  <a:txBody>
                    <a:bodyPr/>
                    <a:lstStyle/>
                    <a:p>
                      <a:pPr algn="ctr"/>
                      <a:endParaRPr lang="de-DE" sz="1800"/>
                    </a:p>
                  </a:txBody>
                  <a:tcPr anchor="ctr">
                    <a:lnL w="28575" cap="flat" cmpd="sng" algn="ctr">
                      <a:solidFill>
                        <a:schemeClr val="tx1"/>
                      </a:solidFill>
                      <a:prstDash val="solid"/>
                      <a:round/>
                      <a:headEnd type="none" w="med" len="med"/>
                      <a:tailEnd type="none" w="med" len="med"/>
                    </a:lnL>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solidFill>
                      <a:schemeClr val="bg1">
                        <a:alpha val="20000"/>
                      </a:schemeClr>
                    </a:solidFill>
                  </a:tcPr>
                </a:tc>
                <a:tc>
                  <a:txBody>
                    <a:bodyPr/>
                    <a:lstStyle/>
                    <a:p>
                      <a:pPr algn="ctr"/>
                      <a:endParaRPr lang="de-DE" sz="1800" dirty="0"/>
                    </a:p>
                  </a:txBody>
                  <a:tcPr anchor="ctr">
                    <a:lnR w="12700" cmpd="sng">
                      <a:noFill/>
                    </a:lnR>
                    <a:solidFill>
                      <a:schemeClr val="bg1">
                        <a:alpha val="20000"/>
                      </a:schemeClr>
                    </a:solidFill>
                  </a:tcPr>
                </a:tc>
                <a:extLst>
                  <a:ext uri="{0D108BD9-81ED-4DB2-BD59-A6C34878D82A}">
                    <a16:rowId xmlns:a16="http://schemas.microsoft.com/office/drawing/2014/main" val="49888784"/>
                  </a:ext>
                </a:extLst>
              </a:tr>
              <a:tr h="1008000">
                <a:tc>
                  <a:txBody>
                    <a:bodyPr/>
                    <a:lstStyle/>
                    <a:p>
                      <a:pPr algn="ctr"/>
                      <a:r>
                        <a:rPr lang="de-DE" sz="1800" b="1" dirty="0"/>
                        <a:t>D</a:t>
                      </a:r>
                    </a:p>
                  </a:txBody>
                  <a:tcPr anchor="ctr">
                    <a:lnL w="12700" cmpd="sng">
                      <a:noFill/>
                    </a:lnL>
                    <a:lnR w="28575" cap="flat" cmpd="sng" algn="ctr">
                      <a:solidFill>
                        <a:schemeClr val="tx1"/>
                      </a:solidFill>
                      <a:prstDash val="solid"/>
                      <a:round/>
                      <a:headEnd type="none" w="med" len="med"/>
                      <a:tailEnd type="none" w="med" len="med"/>
                    </a:lnR>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tcPr>
                </a:tc>
                <a:tc>
                  <a:txBody>
                    <a:bodyPr/>
                    <a:lstStyle/>
                    <a:p>
                      <a:pPr algn="ctr"/>
                      <a:endParaRPr lang="de-DE" sz="1800"/>
                    </a:p>
                  </a:txBody>
                  <a:tcPr anchor="ctr"/>
                </a:tc>
                <a:tc>
                  <a:txBody>
                    <a:bodyPr/>
                    <a:lstStyle/>
                    <a:p>
                      <a:pPr algn="ctr"/>
                      <a:endParaRPr lang="de-DE" sz="1800" dirty="0"/>
                    </a:p>
                  </a:txBody>
                  <a:tcPr anchor="ctr"/>
                </a:tc>
                <a:tc>
                  <a:txBody>
                    <a:bodyPr/>
                    <a:lstStyle/>
                    <a:p>
                      <a:pPr algn="ctr"/>
                      <a:endParaRPr lang="de-DE" sz="1800" dirty="0"/>
                    </a:p>
                  </a:txBody>
                  <a:tcPr anchor="ctr"/>
                </a:tc>
                <a:tc>
                  <a:txBody>
                    <a:bodyPr/>
                    <a:lstStyle/>
                    <a:p>
                      <a:pPr algn="ctr"/>
                      <a:endParaRPr lang="de-DE" sz="1800" dirty="0"/>
                    </a:p>
                  </a:txBody>
                  <a:tcPr anchor="ctr">
                    <a:lnR w="12700" cmpd="sng">
                      <a:noFill/>
                    </a:lnR>
                  </a:tcPr>
                </a:tc>
                <a:extLst>
                  <a:ext uri="{0D108BD9-81ED-4DB2-BD59-A6C34878D82A}">
                    <a16:rowId xmlns:a16="http://schemas.microsoft.com/office/drawing/2014/main" val="1606198121"/>
                  </a:ext>
                </a:extLst>
              </a:tr>
              <a:tr h="1008000">
                <a:tc>
                  <a:txBody>
                    <a:bodyPr/>
                    <a:lstStyle/>
                    <a:p>
                      <a:pPr algn="ctr"/>
                      <a:r>
                        <a:rPr lang="de-DE" sz="1800" b="1" dirty="0"/>
                        <a:t>E</a:t>
                      </a:r>
                    </a:p>
                  </a:txBody>
                  <a:tcPr anchor="ctr">
                    <a:lnL w="12700" cmpd="sng">
                      <a:noFill/>
                    </a:lnL>
                    <a:lnR w="28575" cap="flat" cmpd="sng" algn="ctr">
                      <a:solidFill>
                        <a:schemeClr val="tx1"/>
                      </a:solidFill>
                      <a:prstDash val="solid"/>
                      <a:round/>
                      <a:headEnd type="none" w="med" len="med"/>
                      <a:tailEnd type="none" w="med" len="med"/>
                    </a:lnR>
                    <a:lnB w="12700" cmpd="sng">
                      <a:noFill/>
                    </a:lnB>
                    <a:solidFill>
                      <a:schemeClr val="bg1">
                        <a:alpha val="20000"/>
                      </a:schemeClr>
                    </a:solidFill>
                  </a:tcPr>
                </a:tc>
                <a:tc>
                  <a:txBody>
                    <a:bodyPr/>
                    <a:lstStyle/>
                    <a:p>
                      <a:pPr algn="ctr"/>
                      <a:endParaRPr lang="de-DE" sz="1800" dirty="0"/>
                    </a:p>
                  </a:txBody>
                  <a:tcPr anchor="ctr">
                    <a:lnL w="28575" cap="flat" cmpd="sng" algn="ctr">
                      <a:solidFill>
                        <a:schemeClr val="tx1"/>
                      </a:solidFill>
                      <a:prstDash val="solid"/>
                      <a:round/>
                      <a:headEnd type="none" w="med" len="med"/>
                      <a:tailEnd type="none" w="med" len="med"/>
                    </a:lnL>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B w="12700" cmpd="sng">
                      <a:noFill/>
                    </a:lnB>
                    <a:solidFill>
                      <a:schemeClr val="bg1">
                        <a:alpha val="20000"/>
                      </a:schemeClr>
                    </a:solidFill>
                  </a:tcPr>
                </a:tc>
                <a:tc>
                  <a:txBody>
                    <a:bodyPr/>
                    <a:lstStyle/>
                    <a:p>
                      <a:pPr algn="ctr"/>
                      <a:endParaRPr lang="de-DE" sz="1800" dirty="0"/>
                    </a:p>
                  </a:txBody>
                  <a:tcPr anchor="ctr">
                    <a:lnR w="12700" cmpd="sng">
                      <a:noFill/>
                    </a:lnR>
                    <a:lnB w="12700" cmpd="sng">
                      <a:noFill/>
                    </a:lnB>
                    <a:solidFill>
                      <a:schemeClr val="bg1">
                        <a:alpha val="20000"/>
                      </a:schemeClr>
                    </a:solidFill>
                  </a:tcPr>
                </a:tc>
                <a:extLst>
                  <a:ext uri="{0D108BD9-81ED-4DB2-BD59-A6C34878D82A}">
                    <a16:rowId xmlns:a16="http://schemas.microsoft.com/office/drawing/2014/main" val="1486870662"/>
                  </a:ext>
                </a:extLst>
              </a:tr>
            </a:tbl>
          </a:graphicData>
        </a:graphic>
      </p:graphicFrame>
    </p:spTree>
    <p:extLst>
      <p:ext uri="{BB962C8B-B14F-4D97-AF65-F5344CB8AC3E}">
        <p14:creationId xmlns:p14="http://schemas.microsoft.com/office/powerpoint/2010/main" val="2482291803"/>
      </p:ext>
    </p:extLst>
  </p:cSld>
  <p:clrMapOvr>
    <a:masterClrMapping/>
  </p:clrMapOvr>
</p:sld>
</file>

<file path=ppt/theme/theme1.xml><?xml version="1.0" encoding="utf-8"?>
<a:theme xmlns:a="http://schemas.openxmlformats.org/drawingml/2006/main" name="Titelfoli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o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Words>
  <Application>Microsoft Macintosh PowerPoint</Application>
  <PresentationFormat>A4-Papier (210 x 297 mm)</PresentationFormat>
  <Paragraphs>43</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6</vt:i4>
      </vt:variant>
    </vt:vector>
  </HeadingPairs>
  <TitlesOfParts>
    <vt:vector size="11" baseType="lpstr">
      <vt:lpstr>Calibri Regular</vt:lpstr>
      <vt:lpstr>Arial</vt:lpstr>
      <vt:lpstr>Calibri</vt:lpstr>
      <vt:lpstr>Titelfolien</vt:lpstr>
      <vt:lpstr>Blankos</vt:lpstr>
      <vt:lpstr>PowerPoint-Präsentation</vt:lpstr>
      <vt:lpstr>PowerPoint-Präsentation</vt:lpstr>
      <vt:lpstr>PowerPoint-Präsentation</vt:lpstr>
      <vt:lpstr>PowerPoint-Präsentation</vt:lpstr>
      <vt:lpstr>PowerPoint-Präsentation</vt:lpstr>
      <vt:lpstr>PowerPoint-Präsentation</vt:lpstr>
    </vt:vector>
  </TitlesOfParts>
  <Manager>wimasu.de</Manager>
  <Company>WIMASU GmbH</Company>
  <LinksUpToDate>false</LinksUpToDate>
  <SharedDoc>false</SharedDoc>
  <HyperlinkBase>https://wimasu.de/memo-lauf/</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Memo-Lauf WIMASU</dc:title>
  <dc:subject>Memo-Lauf</dc:subject>
  <dc:creator>J. Veit, Ch. Walther</dc:creator>
  <cp:keywords>Staffellauf, Kleine Spiele, Sportunterricht</cp:keywords>
  <dc:description>© WIMASU GmbH 2021
 Alle Rechte vorbehalten. Alle Nachdrucke und digitale Weitergabe nur mit  ausdrücklicher schriftlicher Genehmigung.</dc:description>
  <cp:lastModifiedBy>Nao M</cp:lastModifiedBy>
  <cp:revision>755</cp:revision>
  <cp:lastPrinted>2020-10-12T13:58:54Z</cp:lastPrinted>
  <dcterms:created xsi:type="dcterms:W3CDTF">2020-04-06T14:31:41Z</dcterms:created>
  <dcterms:modified xsi:type="dcterms:W3CDTF">2021-11-29T19:38:49Z</dcterms:modified>
  <cp:category>Staffellauf, Kleine Spiele, Sportunterricht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by">
    <vt:lpwstr>WIMASU</vt:lpwstr>
  </property>
</Properties>
</file>