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Ballschule"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A6C"/>
    <a:srgbClr val="FF827E"/>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3"/>
    <p:restoredTop sz="94962"/>
  </p:normalViewPr>
  <p:slideViewPr>
    <p:cSldViewPr snapToGrid="0" snapToObjects="1" showGuides="1">
      <p:cViewPr varScale="1">
        <p:scale>
          <a:sx n="137" d="100"/>
          <a:sy n="137" d="100"/>
        </p:scale>
        <p:origin x="504" y="200"/>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19.12.22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19.12.22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49DA1F46-42C3-CD7F-722E-A465D8BFF1E3}"/>
              </a:ext>
            </a:extLst>
          </p:cNvPr>
          <p:cNvPicPr>
            <a:picLocks noChangeAspect="1"/>
          </p:cNvPicPr>
          <p:nvPr userDrawn="1"/>
        </p:nvPicPr>
        <p:blipFill>
          <a:blip r:embed="rId2"/>
          <a:stretch>
            <a:fillRect/>
          </a:stretch>
        </p:blipFill>
        <p:spPr>
          <a:xfrm>
            <a:off x="74250" y="203229"/>
            <a:ext cx="6725285" cy="9517126"/>
          </a:xfrm>
          <a:prstGeom prst="rect">
            <a:avLst/>
          </a:prstGeom>
        </p:spPr>
      </p:pic>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ADA76568-0FF4-BB00-66CC-87F98F193635}"/>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E364CA72-1404-3D3A-5B22-77C98ED3E8BE}"/>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Ballschul-Edition.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5433D7A8-83CA-73D9-B1E4-5BC3FAB23652}"/>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BALLSCHULFITNESS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3048426259"/>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im Stand prellen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im Liegen prellen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durch </a:t>
                      </a:r>
                      <a:br>
                        <a:rPr lang="de-DE" sz="1600" b="0" dirty="0"/>
                      </a:br>
                      <a:r>
                        <a:rPr lang="de-DE" sz="1600" b="0" dirty="0"/>
                        <a:t>die Beine prellen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über den Kopf prellen und fangen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werfen </a:t>
                      </a:r>
                      <a:br>
                        <a:rPr lang="de-DE" sz="1600" b="0" dirty="0"/>
                      </a:br>
                      <a:r>
                        <a:rPr lang="de-DE" sz="1600" b="0" dirty="0"/>
                        <a:t>und hinter dem Rücken fangen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err="1"/>
                        <a:t>Wandpass</a:t>
                      </a:r>
                      <a:endParaRPr lang="de-DE" sz="1600" b="0" dirty="0"/>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pic>
        <p:nvPicPr>
          <p:cNvPr id="55" name="Inhaltsplatzhalter 4">
            <a:extLst>
              <a:ext uri="{FF2B5EF4-FFF2-40B4-BE49-F238E27FC236}">
                <a16:creationId xmlns:a16="http://schemas.microsoft.com/office/drawing/2014/main" id="{D5C4385E-1B9B-B679-38D7-D4350A7F11CE}"/>
              </a:ext>
            </a:extLst>
          </p:cNvPr>
          <p:cNvPicPr>
            <a:picLocks noChangeAspect="1"/>
          </p:cNvPicPr>
          <p:nvPr/>
        </p:nvPicPr>
        <p:blipFill>
          <a:blip r:embed="rId2"/>
          <a:stretch>
            <a:fillRect/>
          </a:stretch>
        </p:blipFill>
        <p:spPr>
          <a:xfrm>
            <a:off x="4546182" y="1342806"/>
            <a:ext cx="951522" cy="1343242"/>
          </a:xfrm>
          <a:prstGeom prst="rect">
            <a:avLst/>
          </a:prstGeom>
        </p:spPr>
      </p:pic>
      <p:pic>
        <p:nvPicPr>
          <p:cNvPr id="56" name="Grafik 55">
            <a:extLst>
              <a:ext uri="{FF2B5EF4-FFF2-40B4-BE49-F238E27FC236}">
                <a16:creationId xmlns:a16="http://schemas.microsoft.com/office/drawing/2014/main" id="{AC6028B5-7700-131E-3A13-BAEE8C7434E5}"/>
              </a:ext>
            </a:extLst>
          </p:cNvPr>
          <p:cNvPicPr>
            <a:picLocks noChangeAspect="1"/>
          </p:cNvPicPr>
          <p:nvPr/>
        </p:nvPicPr>
        <p:blipFill>
          <a:blip r:embed="rId3"/>
          <a:stretch>
            <a:fillRect/>
          </a:stretch>
        </p:blipFill>
        <p:spPr>
          <a:xfrm>
            <a:off x="4391526" y="8353370"/>
            <a:ext cx="1260834" cy="1351769"/>
          </a:xfrm>
          <a:prstGeom prst="rect">
            <a:avLst/>
          </a:prstGeom>
        </p:spPr>
      </p:pic>
      <p:pic>
        <p:nvPicPr>
          <p:cNvPr id="57" name="Inhaltsplatzhalter 4">
            <a:extLst>
              <a:ext uri="{FF2B5EF4-FFF2-40B4-BE49-F238E27FC236}">
                <a16:creationId xmlns:a16="http://schemas.microsoft.com/office/drawing/2014/main" id="{BEF0819A-67E4-EC90-E31F-7E12C67BFCFE}"/>
              </a:ext>
            </a:extLst>
          </p:cNvPr>
          <p:cNvPicPr>
            <a:picLocks noChangeAspect="1"/>
          </p:cNvPicPr>
          <p:nvPr/>
        </p:nvPicPr>
        <p:blipFill>
          <a:blip r:embed="rId4"/>
          <a:stretch>
            <a:fillRect/>
          </a:stretch>
        </p:blipFill>
        <p:spPr>
          <a:xfrm>
            <a:off x="4361919" y="5454009"/>
            <a:ext cx="1239970" cy="1343241"/>
          </a:xfrm>
          <a:prstGeom prst="rect">
            <a:avLst/>
          </a:prstGeom>
        </p:spPr>
      </p:pic>
      <p:pic>
        <p:nvPicPr>
          <p:cNvPr id="58" name="Inhaltsplatzhalter 4">
            <a:extLst>
              <a:ext uri="{FF2B5EF4-FFF2-40B4-BE49-F238E27FC236}">
                <a16:creationId xmlns:a16="http://schemas.microsoft.com/office/drawing/2014/main" id="{F57E54F9-FD05-BDE1-DA63-317C80697215}"/>
              </a:ext>
            </a:extLst>
          </p:cNvPr>
          <p:cNvPicPr>
            <a:picLocks noChangeAspect="1"/>
          </p:cNvPicPr>
          <p:nvPr/>
        </p:nvPicPr>
        <p:blipFill>
          <a:blip r:embed="rId5"/>
          <a:stretch>
            <a:fillRect/>
          </a:stretch>
        </p:blipFill>
        <p:spPr>
          <a:xfrm>
            <a:off x="4498292" y="6720418"/>
            <a:ext cx="1103597" cy="1670452"/>
          </a:xfrm>
          <a:prstGeom prst="rect">
            <a:avLst/>
          </a:prstGeom>
        </p:spPr>
      </p:pic>
      <p:grpSp>
        <p:nvGrpSpPr>
          <p:cNvPr id="59" name="Gruppieren 58">
            <a:extLst>
              <a:ext uri="{FF2B5EF4-FFF2-40B4-BE49-F238E27FC236}">
                <a16:creationId xmlns:a16="http://schemas.microsoft.com/office/drawing/2014/main" id="{504563FA-67AD-556E-42BB-32B6F111FE52}"/>
              </a:ext>
            </a:extLst>
          </p:cNvPr>
          <p:cNvGrpSpPr/>
          <p:nvPr/>
        </p:nvGrpSpPr>
        <p:grpSpPr>
          <a:xfrm>
            <a:off x="4667077" y="3969368"/>
            <a:ext cx="1112190" cy="1967264"/>
            <a:chOff x="5435600" y="1021555"/>
            <a:chExt cx="2894358" cy="5119598"/>
          </a:xfrm>
        </p:grpSpPr>
        <p:pic>
          <p:nvPicPr>
            <p:cNvPr id="60" name="Grafik 59" descr="Ein Bild, das Vektorgrafiken enthält.&#10;&#10;Automatisch generierte Beschreibung">
              <a:extLst>
                <a:ext uri="{FF2B5EF4-FFF2-40B4-BE49-F238E27FC236}">
                  <a16:creationId xmlns:a16="http://schemas.microsoft.com/office/drawing/2014/main" id="{CFCAFB1F-0265-2461-98F7-10B7F91FFE20}"/>
                </a:ext>
              </a:extLst>
            </p:cNvPr>
            <p:cNvPicPr>
              <a:picLocks noChangeAspect="1"/>
            </p:cNvPicPr>
            <p:nvPr/>
          </p:nvPicPr>
          <p:blipFill rotWithShape="1">
            <a:blip r:embed="rId6"/>
            <a:srcRect l="39269" t="23187" r="37044" b="21354"/>
            <a:stretch/>
          </p:blipFill>
          <p:spPr>
            <a:xfrm>
              <a:off x="5435600" y="1021555"/>
              <a:ext cx="2298700" cy="3803377"/>
            </a:xfrm>
            <a:prstGeom prst="rect">
              <a:avLst/>
            </a:prstGeom>
          </p:spPr>
        </p:pic>
        <p:sp>
          <p:nvSpPr>
            <p:cNvPr id="61" name="Bogen 60">
              <a:extLst>
                <a:ext uri="{FF2B5EF4-FFF2-40B4-BE49-F238E27FC236}">
                  <a16:creationId xmlns:a16="http://schemas.microsoft.com/office/drawing/2014/main" id="{4DCC746D-4C39-DC0C-1C0E-52989C366D7B}"/>
                </a:ext>
              </a:extLst>
            </p:cNvPr>
            <p:cNvSpPr/>
            <p:nvPr/>
          </p:nvSpPr>
          <p:spPr>
            <a:xfrm rot="20728497">
              <a:off x="5817553" y="3746665"/>
              <a:ext cx="893309" cy="1426056"/>
            </a:xfrm>
            <a:prstGeom prst="arc">
              <a:avLst>
                <a:gd name="adj1" fmla="val 17533942"/>
                <a:gd name="adj2" fmla="val 39515"/>
              </a:avLst>
            </a:prstGeom>
            <a:ln w="25400" cap="rnd">
              <a:solidFill>
                <a:srgbClr val="416E9B"/>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sp>
          <p:nvSpPr>
            <p:cNvPr id="62" name="Bogen 61">
              <a:extLst>
                <a:ext uri="{FF2B5EF4-FFF2-40B4-BE49-F238E27FC236}">
                  <a16:creationId xmlns:a16="http://schemas.microsoft.com/office/drawing/2014/main" id="{E141E07C-99BC-4214-EC53-096C1342A1FE}"/>
                </a:ext>
              </a:extLst>
            </p:cNvPr>
            <p:cNvSpPr/>
            <p:nvPr/>
          </p:nvSpPr>
          <p:spPr>
            <a:xfrm rot="924344" flipH="1">
              <a:off x="6671159" y="2987116"/>
              <a:ext cx="1658799" cy="3154037"/>
            </a:xfrm>
            <a:prstGeom prst="arc">
              <a:avLst>
                <a:gd name="adj1" fmla="val 17804641"/>
                <a:gd name="adj2" fmla="val 39515"/>
              </a:avLst>
            </a:prstGeom>
            <a:ln w="25400" cap="rnd">
              <a:solidFill>
                <a:srgbClr val="416E9B"/>
              </a:solidFill>
              <a:head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grpSp>
      <p:pic>
        <p:nvPicPr>
          <p:cNvPr id="63" name="Grafik 62" descr="Ein Bild, das Text, Vektorgrafiken enthält.&#10;&#10;Automatisch generierte Beschreibung">
            <a:extLst>
              <a:ext uri="{FF2B5EF4-FFF2-40B4-BE49-F238E27FC236}">
                <a16:creationId xmlns:a16="http://schemas.microsoft.com/office/drawing/2014/main" id="{1715A1A5-0E52-049F-6DA0-FC4BA4B98756}"/>
              </a:ext>
            </a:extLst>
          </p:cNvPr>
          <p:cNvPicPr>
            <a:picLocks noChangeAspect="1"/>
          </p:cNvPicPr>
          <p:nvPr/>
        </p:nvPicPr>
        <p:blipFill>
          <a:blip r:embed="rId7"/>
          <a:stretch>
            <a:fillRect/>
          </a:stretch>
        </p:blipFill>
        <p:spPr>
          <a:xfrm>
            <a:off x="4288719" y="3155168"/>
            <a:ext cx="1667445" cy="653124"/>
          </a:xfrm>
          <a:prstGeom prst="rect">
            <a:avLst/>
          </a:prstGeom>
        </p:spPr>
      </p:pic>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BALLSCHULFITNESS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Ballschuledition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Nao M</cp:lastModifiedBy>
  <cp:revision>488</cp:revision>
  <cp:lastPrinted>2022-12-13T10:36:34Z</cp:lastPrinted>
  <dcterms:created xsi:type="dcterms:W3CDTF">2020-05-26T08:39:00Z</dcterms:created>
  <dcterms:modified xsi:type="dcterms:W3CDTF">2022-12-19T14:13:59Z</dcterms:modified>
  <cp:category>Würfelfitness, Fitnessübungen, Sportunterricht, Sport</cp:category>
</cp:coreProperties>
</file>