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442" r:id="rId2"/>
    <p:sldId id="318" r:id="rId3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rnlandkarte" id="{462A55F3-E87C-9F4A-9F67-1CB5A1297E90}">
          <p14:sldIdLst>
            <p14:sldId id="442"/>
            <p14:sldId id="3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133" userDrawn="1">
          <p15:clr>
            <a:srgbClr val="A4A3A4"/>
          </p15:clr>
        </p15:guide>
        <p15:guide id="4" pos="3816" userDrawn="1">
          <p15:clr>
            <a:srgbClr val="A4A3A4"/>
          </p15:clr>
        </p15:guide>
        <p15:guide id="5" pos="39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hr Name" initials="IN" lastIdx="10" clrIdx="0"/>
  <p:cmAuthor id="1" name="Christoph Walther" initials="CW" lastIdx="3" clrIdx="1"/>
  <p:cmAuthor id="2" name="Leif Boe" initials="LB" lastIdx="5" clrIdx="2"/>
  <p:cmAuthor id="3" name="Leif Boe" initials="LB [2]" lastIdx="1" clrIdx="3"/>
  <p:cmAuthor id="4" name="Leif Boe" initials="LB [3]" lastIdx="1" clrIdx="4"/>
  <p:cmAuthor id="5" name="Janes Veit" initials="JV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A6C"/>
    <a:srgbClr val="FF827E"/>
    <a:srgbClr val="215682"/>
    <a:srgbClr val="4ECDC4"/>
    <a:srgbClr val="426E9B"/>
    <a:srgbClr val="6FDAF5"/>
    <a:srgbClr val="F3D23A"/>
    <a:srgbClr val="4E9BB0"/>
    <a:srgbClr val="D4B735"/>
    <a:srgbClr val="FBF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71"/>
    <p:restoredTop sz="94935"/>
  </p:normalViewPr>
  <p:slideViewPr>
    <p:cSldViewPr snapToGrid="0" snapToObjects="1" showGuides="1">
      <p:cViewPr varScale="1">
        <p:scale>
          <a:sx n="69" d="100"/>
          <a:sy n="69" d="100"/>
        </p:scale>
        <p:origin x="2584" y="208"/>
      </p:cViewPr>
      <p:guideLst>
        <p:guide orient="horz" pos="3143"/>
        <p:guide pos="2160"/>
        <p:guide pos="4133"/>
        <p:guide pos="3816"/>
        <p:guide pos="3952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104" d="100"/>
        <a:sy n="10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960BD-57D5-7743-92D0-705C6076710A}" type="datetimeFigureOut">
              <a:rPr lang="de-DE" smtClean="0"/>
              <a:t>30.01.21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8A52C-A346-BA42-94E9-1A11C62A4B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78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25420034-D756-7849-B052-08FD5F14FAA5}" type="datetimeFigureOut">
              <a:rPr lang="de-DE" smtClean="0"/>
              <a:pPr/>
              <a:t>30.01.21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D383D23F-87B4-C944-8922-A44ED7EB7C3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3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imasu.de/shop/hallenplaner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3941FCF5-8410-D247-828D-C5BE1D657C3F}"/>
              </a:ext>
            </a:extLst>
          </p:cNvPr>
          <p:cNvSpPr txBox="1"/>
          <p:nvPr userDrawn="1"/>
        </p:nvSpPr>
        <p:spPr>
          <a:xfrm>
            <a:off x="2044439" y="9235485"/>
            <a:ext cx="2769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Illustrationen: </a:t>
            </a:r>
            <a:r>
              <a:rPr lang="de-DE" sz="1200" dirty="0">
                <a:solidFill>
                  <a:srgbClr val="FF0000"/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Name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Text: </a:t>
            </a:r>
            <a:r>
              <a:rPr lang="de-DE" sz="1200" dirty="0">
                <a:solidFill>
                  <a:srgbClr val="FF0000"/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Name</a:t>
            </a:r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7FAE3097-4F2B-964B-96DC-73ADF24A9BBE}"/>
              </a:ext>
            </a:extLst>
          </p:cNvPr>
          <p:cNvSpPr txBox="1">
            <a:spLocks/>
          </p:cNvSpPr>
          <p:nvPr userDrawn="1"/>
        </p:nvSpPr>
        <p:spPr>
          <a:xfrm>
            <a:off x="293565" y="103341"/>
            <a:ext cx="6442515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32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TITEL</a:t>
            </a:r>
            <a:endParaRPr lang="de-DE" sz="32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1139C891-AD51-E340-9DEB-2E60618FCF10}"/>
              </a:ext>
            </a:extLst>
          </p:cNvPr>
          <p:cNvSpPr txBox="1"/>
          <p:nvPr userDrawn="1"/>
        </p:nvSpPr>
        <p:spPr>
          <a:xfrm>
            <a:off x="1356749" y="7088828"/>
            <a:ext cx="414450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solidFill>
                  <a:srgbClr val="FF827E"/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IMPRESSUM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2021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 ausdrücklicher schriftlicher Genehmigung.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rettungsschwimmen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-lernlandkarte</a:t>
            </a:r>
            <a:endParaRPr lang="de-DE" sz="12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1. Version</a:t>
            </a: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D. Werner &amp; F. Burmeister (2021).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Lernlandkarte Rettungsschwimmen. Zugriff am DATUM un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ter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rettungsschwimmen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-lernlandkarte/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454BCA61-CFF3-0440-9D23-400F0A543E7C}"/>
              </a:ext>
            </a:extLst>
          </p:cNvPr>
          <p:cNvSpPr txBox="1">
            <a:spLocks/>
          </p:cNvSpPr>
          <p:nvPr userDrawn="1"/>
        </p:nvSpPr>
        <p:spPr>
          <a:xfrm>
            <a:off x="293565" y="103341"/>
            <a:ext cx="6442515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Lernlandkarte Rettungsschwimmen </a:t>
            </a:r>
          </a:p>
          <a:p>
            <a:pPr algn="l"/>
            <a:r>
              <a:rPr lang="de-DE" sz="32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IMPRESSUM</a:t>
            </a:r>
            <a:endParaRPr lang="de-DE" sz="32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Bild 8">
            <a:extLst>
              <a:ext uri="{FF2B5EF4-FFF2-40B4-BE49-F238E27FC236}">
                <a16:creationId xmlns:a16="http://schemas.microsoft.com/office/drawing/2014/main" id="{32F82E62-37FC-2C4D-8828-4263EEBED9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9696" y="450306"/>
            <a:ext cx="609029" cy="720080"/>
          </a:xfrm>
          <a:prstGeom prst="rect">
            <a:avLst/>
          </a:prstGeom>
        </p:spPr>
      </p:pic>
      <p:pic>
        <p:nvPicPr>
          <p:cNvPr id="3" name="Grafik 2">
            <a:hlinkClick r:id="rId3"/>
            <a:extLst>
              <a:ext uri="{FF2B5EF4-FFF2-40B4-BE49-F238E27FC236}">
                <a16:creationId xmlns:a16="http://schemas.microsoft.com/office/drawing/2014/main" id="{B12B5D0F-E14A-B842-ACDC-BD4AB693524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5301" y="2184125"/>
            <a:ext cx="3847397" cy="38473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054203" y="9646846"/>
            <a:ext cx="72487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WIMASU.de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6" y="671418"/>
            <a:ext cx="4728378" cy="954941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5883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sp>
        <p:nvSpPr>
          <p:cNvPr id="13" name="Rechteck 7">
            <a:extLst>
              <a:ext uri="{FF2B5EF4-FFF2-40B4-BE49-F238E27FC236}">
                <a16:creationId xmlns:a16="http://schemas.microsoft.com/office/drawing/2014/main" id="{F97F95EC-A7FC-7040-9774-724E347E099D}"/>
              </a:ext>
            </a:extLst>
          </p:cNvPr>
          <p:cNvSpPr/>
          <p:nvPr userDrawn="1"/>
        </p:nvSpPr>
        <p:spPr>
          <a:xfrm>
            <a:off x="0" y="-2170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sp>
        <p:nvSpPr>
          <p:cNvPr id="14" name="Rechteck 7">
            <a:extLst>
              <a:ext uri="{FF2B5EF4-FFF2-40B4-BE49-F238E27FC236}">
                <a16:creationId xmlns:a16="http://schemas.microsoft.com/office/drawing/2014/main" id="{1FF8F335-A75A-A644-820B-37B8BC228CCA}"/>
              </a:ext>
            </a:extLst>
          </p:cNvPr>
          <p:cNvSpPr/>
          <p:nvPr userDrawn="1"/>
        </p:nvSpPr>
        <p:spPr>
          <a:xfrm>
            <a:off x="0" y="9825867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3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46" userDrawn="1">
          <p15:clr>
            <a:srgbClr val="F26B43"/>
          </p15:clr>
        </p15:guide>
        <p15:guide id="3" orient="horz" pos="5887" userDrawn="1">
          <p15:clr>
            <a:srgbClr val="F26B43"/>
          </p15:clr>
        </p15:guide>
        <p15:guide id="4" orient="horz" pos="353" userDrawn="1">
          <p15:clr>
            <a:srgbClr val="F26B43"/>
          </p15:clr>
        </p15:guide>
        <p15:guide id="6" pos="3974" userDrawn="1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B6B1FEAE-A17A-6746-8AF6-58E027EE7C78}"/>
              </a:ext>
            </a:extLst>
          </p:cNvPr>
          <p:cNvSpPr/>
          <p:nvPr/>
        </p:nvSpPr>
        <p:spPr>
          <a:xfrm>
            <a:off x="-2210463" y="-5205"/>
            <a:ext cx="11391966" cy="88314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143087" tIns="71543" rIns="143087" bIns="71543"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7EAFDF"/>
                </a:solidFill>
              </a:rPr>
              <a:t>RETTUNGSSCHWIMMEN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F87CB8F-8717-1A4E-A249-3B499E93D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030" y="3400598"/>
            <a:ext cx="1178478" cy="890710"/>
          </a:xfrm>
          <a:prstGeom prst="rect">
            <a:avLst/>
          </a:prstGeom>
        </p:spPr>
      </p:pic>
      <p:pic>
        <p:nvPicPr>
          <p:cNvPr id="5" name="Grafik 35">
            <a:extLst>
              <a:ext uri="{FF2B5EF4-FFF2-40B4-BE49-F238E27FC236}">
                <a16:creationId xmlns:a16="http://schemas.microsoft.com/office/drawing/2014/main" id="{1C5841E8-AF30-A741-9411-EF2673CFA50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02099">
            <a:off x="4279968" y="2042875"/>
            <a:ext cx="1568984" cy="1207980"/>
          </a:xfrm>
          <a:prstGeom prst="rect">
            <a:avLst/>
          </a:prstGeom>
        </p:spPr>
      </p:pic>
      <p:pic>
        <p:nvPicPr>
          <p:cNvPr id="6" name="Grafik 200">
            <a:extLst>
              <a:ext uri="{FF2B5EF4-FFF2-40B4-BE49-F238E27FC236}">
                <a16:creationId xmlns:a16="http://schemas.microsoft.com/office/drawing/2014/main" id="{F07D6AEC-A64F-C54A-8834-2EF246DF178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650108">
            <a:off x="4670125" y="4452554"/>
            <a:ext cx="788670" cy="1071401"/>
          </a:xfrm>
          <a:prstGeom prst="rect">
            <a:avLst/>
          </a:prstGeom>
        </p:spPr>
      </p:pic>
      <p:pic>
        <p:nvPicPr>
          <p:cNvPr id="7" name="Grafik 47" descr="Ein Bild, das Schläger, Baseball, Objekt, Ball enthält.&#10;&#10;&#10;&#10;Automatisch generierte Beschreibung">
            <a:extLst>
              <a:ext uri="{FF2B5EF4-FFF2-40B4-BE49-F238E27FC236}">
                <a16:creationId xmlns:a16="http://schemas.microsoft.com/office/drawing/2014/main" id="{38B825A4-67AE-2F48-B1AB-37266CB5E1C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980361">
            <a:off x="1047597" y="5818055"/>
            <a:ext cx="1348234" cy="822094"/>
          </a:xfrm>
          <a:prstGeom prst="rect">
            <a:avLst/>
          </a:prstGeom>
        </p:spPr>
      </p:pic>
      <p:pic>
        <p:nvPicPr>
          <p:cNvPr id="8" name="Grafik 28" descr="Ein Bild, das Objekt enthält.&#10;&#10;&#10;&#10;Automatisch generierte Beschreibung">
            <a:extLst>
              <a:ext uri="{FF2B5EF4-FFF2-40B4-BE49-F238E27FC236}">
                <a16:creationId xmlns:a16="http://schemas.microsoft.com/office/drawing/2014/main" id="{107D9B26-A771-5B4C-B271-B01595E0AB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4179" y="6302494"/>
            <a:ext cx="476217" cy="469602"/>
          </a:xfrm>
          <a:prstGeom prst="rect">
            <a:avLst/>
          </a:prstGeom>
        </p:spPr>
      </p:pic>
      <p:pic>
        <p:nvPicPr>
          <p:cNvPr id="9" name="Grafik 105">
            <a:extLst>
              <a:ext uri="{FF2B5EF4-FFF2-40B4-BE49-F238E27FC236}">
                <a16:creationId xmlns:a16="http://schemas.microsoft.com/office/drawing/2014/main" id="{433051E3-C014-1A41-AA5C-250DA2C09F63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22426" y="6936505"/>
            <a:ext cx="484067" cy="1156839"/>
          </a:xfrm>
          <a:prstGeom prst="rect">
            <a:avLst/>
          </a:prstGeom>
        </p:spPr>
      </p:pic>
      <p:pic>
        <p:nvPicPr>
          <p:cNvPr id="10" name="Grafik 146">
            <a:extLst>
              <a:ext uri="{FF2B5EF4-FFF2-40B4-BE49-F238E27FC236}">
                <a16:creationId xmlns:a16="http://schemas.microsoft.com/office/drawing/2014/main" id="{F5E452FD-FB85-6145-AFFD-F5AC1B40F2B2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0042" y="1174462"/>
            <a:ext cx="842225" cy="756782"/>
          </a:xfrm>
          <a:prstGeom prst="rect">
            <a:avLst/>
          </a:prstGeom>
        </p:spPr>
      </p:pic>
      <p:sp>
        <p:nvSpPr>
          <p:cNvPr id="11" name="TextBox 19">
            <a:extLst>
              <a:ext uri="{FF2B5EF4-FFF2-40B4-BE49-F238E27FC236}">
                <a16:creationId xmlns:a16="http://schemas.microsoft.com/office/drawing/2014/main" id="{C69E735F-B7BA-CC48-A0CF-86612C7E2501}"/>
              </a:ext>
            </a:extLst>
          </p:cNvPr>
          <p:cNvSpPr txBox="1"/>
          <p:nvPr/>
        </p:nvSpPr>
        <p:spPr>
          <a:xfrm>
            <a:off x="567031" y="1882157"/>
            <a:ext cx="2566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Ich weiß, wie ich mich in einer Notsituation verhalte</a:t>
            </a:r>
          </a:p>
        </p:txBody>
      </p:sp>
      <p:sp>
        <p:nvSpPr>
          <p:cNvPr id="12" name="TextBox 20">
            <a:extLst>
              <a:ext uri="{FF2B5EF4-FFF2-40B4-BE49-F238E27FC236}">
                <a16:creationId xmlns:a16="http://schemas.microsoft.com/office/drawing/2014/main" id="{23C770E7-66BC-0A47-9CAA-EF04943B5710}"/>
              </a:ext>
            </a:extLst>
          </p:cNvPr>
          <p:cNvSpPr txBox="1"/>
          <p:nvPr/>
        </p:nvSpPr>
        <p:spPr>
          <a:xfrm>
            <a:off x="312532" y="703668"/>
            <a:ext cx="6345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Was muss ich können, um einem erschöpften Schwimmer zu helfen?</a:t>
            </a:r>
          </a:p>
        </p:txBody>
      </p:sp>
      <p:sp>
        <p:nvSpPr>
          <p:cNvPr id="13" name="TextBox 21">
            <a:extLst>
              <a:ext uri="{FF2B5EF4-FFF2-40B4-BE49-F238E27FC236}">
                <a16:creationId xmlns:a16="http://schemas.microsoft.com/office/drawing/2014/main" id="{61472BFA-2FE1-DB4F-9D2A-C48B42139D8D}"/>
              </a:ext>
            </a:extLst>
          </p:cNvPr>
          <p:cNvSpPr txBox="1"/>
          <p:nvPr/>
        </p:nvSpPr>
        <p:spPr>
          <a:xfrm>
            <a:off x="3854326" y="3048409"/>
            <a:ext cx="2452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Ich kann sicher Brust- und Rückenschwimmen</a:t>
            </a:r>
          </a:p>
        </p:txBody>
      </p:sp>
      <p:sp>
        <p:nvSpPr>
          <p:cNvPr id="14" name="TextBox 22">
            <a:extLst>
              <a:ext uri="{FF2B5EF4-FFF2-40B4-BE49-F238E27FC236}">
                <a16:creationId xmlns:a16="http://schemas.microsoft.com/office/drawing/2014/main" id="{6C95516A-3E7A-214E-B7A9-DC62280D5F0F}"/>
              </a:ext>
            </a:extLst>
          </p:cNvPr>
          <p:cNvSpPr txBox="1"/>
          <p:nvPr/>
        </p:nvSpPr>
        <p:spPr>
          <a:xfrm>
            <a:off x="569493" y="4234374"/>
            <a:ext cx="2518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Ich kann mich ohne Brille unter Wasser orientieren</a:t>
            </a:r>
          </a:p>
        </p:txBody>
      </p:sp>
      <p:sp>
        <p:nvSpPr>
          <p:cNvPr id="15" name="TextBox 23">
            <a:extLst>
              <a:ext uri="{FF2B5EF4-FFF2-40B4-BE49-F238E27FC236}">
                <a16:creationId xmlns:a16="http://schemas.microsoft.com/office/drawing/2014/main" id="{B3D6D688-7C02-A145-9A96-CB31DC7DDD41}"/>
              </a:ext>
            </a:extLst>
          </p:cNvPr>
          <p:cNvSpPr txBox="1"/>
          <p:nvPr/>
        </p:nvSpPr>
        <p:spPr>
          <a:xfrm>
            <a:off x="3854326" y="5562904"/>
            <a:ext cx="2746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Ich kann sicher ins Wasser springen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id="{8C5B2D4A-1D69-7844-8198-6AB08B2F232D}"/>
              </a:ext>
            </a:extLst>
          </p:cNvPr>
          <p:cNvSpPr txBox="1"/>
          <p:nvPr/>
        </p:nvSpPr>
        <p:spPr>
          <a:xfrm>
            <a:off x="569495" y="6719092"/>
            <a:ext cx="25183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Ich kann eine andere Person mit einem Hilfsmittel transportieren</a:t>
            </a:r>
          </a:p>
        </p:txBody>
      </p:sp>
      <p:sp>
        <p:nvSpPr>
          <p:cNvPr id="17" name="TextBox 25">
            <a:extLst>
              <a:ext uri="{FF2B5EF4-FFF2-40B4-BE49-F238E27FC236}">
                <a16:creationId xmlns:a16="http://schemas.microsoft.com/office/drawing/2014/main" id="{02E8ADD2-E14C-E347-8238-17F87A870D8C}"/>
              </a:ext>
            </a:extLst>
          </p:cNvPr>
          <p:cNvSpPr txBox="1"/>
          <p:nvPr/>
        </p:nvSpPr>
        <p:spPr>
          <a:xfrm>
            <a:off x="3854326" y="8048839"/>
            <a:ext cx="2806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Ich weiß, welche Auswirkungen Kleidung im Wasser hat</a:t>
            </a:r>
          </a:p>
        </p:txBody>
      </p:sp>
      <p:cxnSp>
        <p:nvCxnSpPr>
          <p:cNvPr id="18" name="Straight Connector 27">
            <a:extLst>
              <a:ext uri="{FF2B5EF4-FFF2-40B4-BE49-F238E27FC236}">
                <a16:creationId xmlns:a16="http://schemas.microsoft.com/office/drawing/2014/main" id="{9F34F19D-A9D4-CA4E-9AAC-335D3837E97B}"/>
              </a:ext>
            </a:extLst>
          </p:cNvPr>
          <p:cNvCxnSpPr>
            <a:cxnSpLocks/>
          </p:cNvCxnSpPr>
          <p:nvPr/>
        </p:nvCxnSpPr>
        <p:spPr>
          <a:xfrm flipH="1">
            <a:off x="3423902" y="1240974"/>
            <a:ext cx="5098" cy="8388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B99D6C0C-3699-3747-A0E6-9E9016183A29}"/>
              </a:ext>
            </a:extLst>
          </p:cNvPr>
          <p:cNvSpPr/>
          <p:nvPr/>
        </p:nvSpPr>
        <p:spPr>
          <a:xfrm>
            <a:off x="3243902" y="1638386"/>
            <a:ext cx="360000" cy="3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38C2EC0-433C-FE43-91DE-1167E9133EA1}"/>
              </a:ext>
            </a:extLst>
          </p:cNvPr>
          <p:cNvSpPr/>
          <p:nvPr/>
        </p:nvSpPr>
        <p:spPr>
          <a:xfrm>
            <a:off x="3251394" y="7780174"/>
            <a:ext cx="360000" cy="3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7C6DA24-815B-8E40-83B5-98E4D678AA8F}"/>
              </a:ext>
            </a:extLst>
          </p:cNvPr>
          <p:cNvSpPr/>
          <p:nvPr/>
        </p:nvSpPr>
        <p:spPr>
          <a:xfrm>
            <a:off x="3241236" y="6510630"/>
            <a:ext cx="360000" cy="3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592578C-1915-B643-B69C-885A21C2C103}"/>
              </a:ext>
            </a:extLst>
          </p:cNvPr>
          <p:cNvSpPr/>
          <p:nvPr/>
        </p:nvSpPr>
        <p:spPr>
          <a:xfrm>
            <a:off x="3243902" y="5309672"/>
            <a:ext cx="360000" cy="3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57EE9F1-2BA9-CF46-A00C-68F24BC8CCE4}"/>
              </a:ext>
            </a:extLst>
          </p:cNvPr>
          <p:cNvSpPr/>
          <p:nvPr/>
        </p:nvSpPr>
        <p:spPr>
          <a:xfrm>
            <a:off x="3243902" y="4038040"/>
            <a:ext cx="360000" cy="3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B944D7A-D1C5-E340-AF95-07695D264570}"/>
              </a:ext>
            </a:extLst>
          </p:cNvPr>
          <p:cNvSpPr/>
          <p:nvPr/>
        </p:nvSpPr>
        <p:spPr>
          <a:xfrm>
            <a:off x="3243902" y="2839170"/>
            <a:ext cx="360000" cy="3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BA5D99E-6964-764F-9394-5F5AEB98B0D4}"/>
              </a:ext>
            </a:extLst>
          </p:cNvPr>
          <p:cNvSpPr/>
          <p:nvPr/>
        </p:nvSpPr>
        <p:spPr>
          <a:xfrm>
            <a:off x="3243902" y="8979044"/>
            <a:ext cx="360000" cy="3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extBox 44">
            <a:extLst>
              <a:ext uri="{FF2B5EF4-FFF2-40B4-BE49-F238E27FC236}">
                <a16:creationId xmlns:a16="http://schemas.microsoft.com/office/drawing/2014/main" id="{0B04028F-E10E-814D-8085-6BE7A7389ED7}"/>
              </a:ext>
            </a:extLst>
          </p:cNvPr>
          <p:cNvSpPr txBox="1"/>
          <p:nvPr/>
        </p:nvSpPr>
        <p:spPr>
          <a:xfrm>
            <a:off x="567031" y="9097264"/>
            <a:ext cx="2806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Grundschrift" panose="00000500000000000000" pitchFamily="2" charset="0"/>
              </a:rPr>
              <a:t>Ich kann einen Rettungsparcours absolvieren</a:t>
            </a:r>
          </a:p>
        </p:txBody>
      </p:sp>
      <p:pic>
        <p:nvPicPr>
          <p:cNvPr id="27" name="Grafik 62">
            <a:extLst>
              <a:ext uri="{FF2B5EF4-FFF2-40B4-BE49-F238E27FC236}">
                <a16:creationId xmlns:a16="http://schemas.microsoft.com/office/drawing/2014/main" id="{3D76927C-FE5E-E544-96BC-ED3CF8B85A36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37067">
            <a:off x="906357" y="8142013"/>
            <a:ext cx="1321696" cy="109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943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F928BF80-0A27-6340-8283-BD0355EB47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0335" y="8778518"/>
            <a:ext cx="765110" cy="74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721293"/>
      </p:ext>
    </p:extLst>
  </p:cSld>
  <p:clrMapOvr>
    <a:masterClrMapping/>
  </p:clrMapOvr>
</p:sld>
</file>

<file path=ppt/theme/theme1.xml><?xml version="1.0" encoding="utf-8"?>
<a:theme xmlns:a="http://schemas.openxmlformats.org/drawingml/2006/main" name="0_Titelfolie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Macintosh PowerPoint</Application>
  <PresentationFormat>A4-Papier (210 x 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Regular</vt:lpstr>
      <vt:lpstr>Grundschrift</vt:lpstr>
      <vt:lpstr>0_Titelfolien</vt:lpstr>
      <vt:lpstr>PowerPoint-Präsentation</vt:lpstr>
      <vt:lpstr>PowerPoint-Präsentation</vt:lpstr>
    </vt:vector>
  </TitlesOfParts>
  <Manager>Christoph Walther; Janes Veit</Manager>
  <Company>WIMASU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Rettungschwimmen Lernlandkarte</dc:title>
  <dc:subject/>
  <dc:creator>Denise Werner; Felix Burmeister</dc:creator>
  <cp:keywords/>
  <dc:description>Splash your Life!</dc:description>
  <cp:lastModifiedBy>WLT</cp:lastModifiedBy>
  <cp:revision>447</cp:revision>
  <cp:lastPrinted>2020-07-14T07:52:11Z</cp:lastPrinted>
  <dcterms:created xsi:type="dcterms:W3CDTF">2020-05-26T08:39:00Z</dcterms:created>
  <dcterms:modified xsi:type="dcterms:W3CDTF">2021-01-30T15:34:51Z</dcterms:modified>
  <cp:category/>
</cp:coreProperties>
</file>