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7" r:id="rId1"/>
  </p:sldMasterIdLst>
  <p:notesMasterIdLst>
    <p:notesMasterId r:id="rId4"/>
  </p:notesMasterIdLst>
  <p:sldIdLst>
    <p:sldId id="441" r:id="rId2"/>
    <p:sldId id="445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" id="{96ADAECB-9A5D-A446-88E1-F8CAFF558887}">
          <p14:sldIdLst>
            <p14:sldId id="441"/>
            <p14:sldId id="44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CA3A"/>
    <a:srgbClr val="37ADA8"/>
    <a:srgbClr val="416E9B"/>
    <a:srgbClr val="EC756F"/>
    <a:srgbClr val="A5A5A5"/>
    <a:srgbClr val="3BA3F7"/>
    <a:srgbClr val="A28C2A"/>
    <a:srgbClr val="BBA12F"/>
    <a:srgbClr val="FFD579"/>
    <a:srgbClr val="E8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17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5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9" d="100"/>
        <a:sy n="2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E806D-0FF5-5044-862E-22B415E9906F}" type="datetimeFigureOut">
              <a:rPr lang="de-DE" smtClean="0"/>
              <a:t>28.10.21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A2698-7F99-FC4D-9BD4-8BD6FEA1E7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3501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Inhaltsplatzhalter 14">
            <a:extLst>
              <a:ext uri="{FF2B5EF4-FFF2-40B4-BE49-F238E27FC236}">
                <a16:creationId xmlns:a16="http://schemas.microsoft.com/office/drawing/2014/main" id="{64B62261-B436-4842-9B0D-B280CFE6F95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0063" y="742950"/>
            <a:ext cx="7800975" cy="5572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EE6A6C"/>
                </a:solidFill>
              </a:defRPr>
            </a:lvl1pPr>
          </a:lstStyle>
          <a:p>
            <a:r>
              <a:rPr lang="de-DE" dirty="0"/>
              <a:t>Mastertextformat bearbeiten</a:t>
            </a:r>
          </a:p>
        </p:txBody>
      </p:sp>
      <p:sp>
        <p:nvSpPr>
          <p:cNvPr id="9" name="Titel 4">
            <a:extLst>
              <a:ext uri="{FF2B5EF4-FFF2-40B4-BE49-F238E27FC236}">
                <a16:creationId xmlns:a16="http://schemas.microsoft.com/office/drawing/2014/main" id="{54978E76-41A9-8442-A46B-235F54F3C114}"/>
              </a:ext>
            </a:extLst>
          </p:cNvPr>
          <p:cNvSpPr txBox="1">
            <a:spLocks/>
          </p:cNvSpPr>
          <p:nvPr userDrawn="1"/>
        </p:nvSpPr>
        <p:spPr>
          <a:xfrm>
            <a:off x="511038" y="390881"/>
            <a:ext cx="8318500" cy="41304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MEMO-LAUF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E6D54C4-CF68-D74A-90A6-332BBB97AEDD}"/>
              </a:ext>
            </a:extLst>
          </p:cNvPr>
          <p:cNvSpPr txBox="1"/>
          <p:nvPr userDrawn="1"/>
        </p:nvSpPr>
        <p:spPr>
          <a:xfrm rot="16200000">
            <a:off x="-383119" y="3144891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© WIMASU.de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95DDA065-47CC-8F4A-82D2-688C7009CE2C}"/>
              </a:ext>
            </a:extLst>
          </p:cNvPr>
          <p:cNvSpPr/>
          <p:nvPr userDrawn="1"/>
        </p:nvSpPr>
        <p:spPr>
          <a:xfrm>
            <a:off x="-5173" y="-15458"/>
            <a:ext cx="9911173" cy="80133"/>
          </a:xfrm>
          <a:prstGeom prst="rect">
            <a:avLst/>
          </a:prstGeom>
          <a:solidFill>
            <a:srgbClr val="EC7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4B25116E-4FD8-654C-B612-2C0C195BC68C}"/>
              </a:ext>
            </a:extLst>
          </p:cNvPr>
          <p:cNvSpPr/>
          <p:nvPr userDrawn="1"/>
        </p:nvSpPr>
        <p:spPr>
          <a:xfrm>
            <a:off x="-5173" y="6784591"/>
            <a:ext cx="9911173" cy="80133"/>
          </a:xfrm>
          <a:prstGeom prst="rect">
            <a:avLst/>
          </a:prstGeom>
          <a:solidFill>
            <a:srgbClr val="EC7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2140F20-12DD-E54C-88BE-73443D733C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23886" y="276740"/>
            <a:ext cx="542286" cy="64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21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4">
            <a:extLst>
              <a:ext uri="{FF2B5EF4-FFF2-40B4-BE49-F238E27FC236}">
                <a16:creationId xmlns:a16="http://schemas.microsoft.com/office/drawing/2014/main" id="{54978E76-41A9-8442-A46B-235F54F3C114}"/>
              </a:ext>
            </a:extLst>
          </p:cNvPr>
          <p:cNvSpPr txBox="1">
            <a:spLocks/>
          </p:cNvSpPr>
          <p:nvPr userDrawn="1"/>
        </p:nvSpPr>
        <p:spPr>
          <a:xfrm>
            <a:off x="511038" y="390881"/>
            <a:ext cx="8318500" cy="41304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MEMO-LAUF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E6D54C4-CF68-D74A-90A6-332BBB97AEDD}"/>
              </a:ext>
            </a:extLst>
          </p:cNvPr>
          <p:cNvSpPr txBox="1"/>
          <p:nvPr userDrawn="1"/>
        </p:nvSpPr>
        <p:spPr>
          <a:xfrm rot="16200000">
            <a:off x="-383119" y="3144891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© WIMASU.de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95DDA065-47CC-8F4A-82D2-688C7009CE2C}"/>
              </a:ext>
            </a:extLst>
          </p:cNvPr>
          <p:cNvSpPr/>
          <p:nvPr userDrawn="1"/>
        </p:nvSpPr>
        <p:spPr>
          <a:xfrm>
            <a:off x="-5173" y="-15458"/>
            <a:ext cx="9911173" cy="80133"/>
          </a:xfrm>
          <a:prstGeom prst="rect">
            <a:avLst/>
          </a:prstGeom>
          <a:solidFill>
            <a:srgbClr val="EC7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4B25116E-4FD8-654C-B612-2C0C195BC68C}"/>
              </a:ext>
            </a:extLst>
          </p:cNvPr>
          <p:cNvSpPr/>
          <p:nvPr userDrawn="1"/>
        </p:nvSpPr>
        <p:spPr>
          <a:xfrm>
            <a:off x="-5173" y="6784591"/>
            <a:ext cx="9911173" cy="80133"/>
          </a:xfrm>
          <a:prstGeom prst="rect">
            <a:avLst/>
          </a:prstGeom>
          <a:solidFill>
            <a:srgbClr val="EC7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2140F20-12DD-E54C-88BE-73443D733C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23886" y="276740"/>
            <a:ext cx="542286" cy="64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871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7162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16B38EAC-3A66-F342-A43F-F090A647DD36}"/>
              </a:ext>
            </a:extLst>
          </p:cNvPr>
          <p:cNvGraphicFramePr>
            <a:graphicFrameLocks noGrp="1"/>
          </p:cNvGraphicFramePr>
          <p:nvPr/>
        </p:nvGraphicFramePr>
        <p:xfrm>
          <a:off x="593724" y="1047204"/>
          <a:ext cx="9000000" cy="55800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170989012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805465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1774583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67758982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10204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57403778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2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3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4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5</a:t>
                      </a: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68554753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A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09926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B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30507467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C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88784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D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06198121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E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870662"/>
                  </a:ext>
                </a:extLst>
              </a:tr>
            </a:tbl>
          </a:graphicData>
        </a:graphic>
      </p:graphicFrame>
      <p:pic>
        <p:nvPicPr>
          <p:cNvPr id="4" name="Grafik 3">
            <a:extLst>
              <a:ext uri="{FF2B5EF4-FFF2-40B4-BE49-F238E27FC236}">
                <a16:creationId xmlns:a16="http://schemas.microsoft.com/office/drawing/2014/main" id="{F3E0405E-2C8E-2640-8DC2-BC449D891D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79" y="1715434"/>
            <a:ext cx="520700" cy="7620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B66CE6F8-F509-1242-850E-63F4160FEB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6910" y="1695264"/>
            <a:ext cx="1130300" cy="8001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5B1140F9-6AFA-A348-8AA6-E858F2D36C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10" y="1636526"/>
            <a:ext cx="1435735" cy="91757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BEB110C7-4520-BF44-A1BB-4E2E9809D5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4821" y="1676214"/>
            <a:ext cx="850900" cy="83820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F968DD3-D7D6-6641-B33C-D3A0F0FB2F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28634" y="1930214"/>
            <a:ext cx="1511300" cy="3302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D672B3BE-FBD9-3047-85D6-2DCB961504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89979" y="2724525"/>
            <a:ext cx="596900" cy="74930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86D4B2E1-7572-A04E-BC92-856C48F3CE4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71210" y="2675220"/>
            <a:ext cx="901700" cy="850900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35F2735A-77F3-0844-9DB4-F2E1E9990B7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85099" y="2653630"/>
            <a:ext cx="895985" cy="906780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F520B0E5-C55A-9F4D-9F70-E26C4ADD059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15954" y="2696810"/>
            <a:ext cx="1101090" cy="820420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C7A948FA-195A-5B44-B4F6-1684CBAC7C5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600134" y="2675220"/>
            <a:ext cx="368300" cy="863600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A35700D2-723A-904C-9A7E-B7F02B0E9F7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58179" y="3661544"/>
            <a:ext cx="1460500" cy="901700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708778BB-65AD-764D-AB25-AD6B60F9F88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236260" y="3940944"/>
            <a:ext cx="1371600" cy="342900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6C288E87-48FF-AB44-81BF-0B1372FF735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324996" y="3712344"/>
            <a:ext cx="431800" cy="800100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F79F78FD-A93C-D441-AB74-4DD4F5CFDBD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694021" y="3688439"/>
            <a:ext cx="952500" cy="838200"/>
          </a:xfrm>
          <a:prstGeom prst="rect">
            <a:avLst/>
          </a:prstGeom>
        </p:spPr>
      </p:pic>
      <p:pic>
        <p:nvPicPr>
          <p:cNvPr id="32" name="Grafik 31">
            <a:extLst>
              <a:ext uri="{FF2B5EF4-FFF2-40B4-BE49-F238E27FC236}">
                <a16:creationId xmlns:a16="http://schemas.microsoft.com/office/drawing/2014/main" id="{87C5A4C6-7230-BD48-87A9-3C0D8E54B19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269934" y="3665572"/>
            <a:ext cx="1028700" cy="889000"/>
          </a:xfrm>
          <a:prstGeom prst="rect">
            <a:avLst/>
          </a:prstGeom>
        </p:spPr>
      </p:pic>
      <p:pic>
        <p:nvPicPr>
          <p:cNvPr id="34" name="Grafik 33">
            <a:extLst>
              <a:ext uri="{FF2B5EF4-FFF2-40B4-BE49-F238E27FC236}">
                <a16:creationId xmlns:a16="http://schemas.microsoft.com/office/drawing/2014/main" id="{40ABAAAC-488C-4E4D-961C-A4294E541A4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945529" y="4777216"/>
            <a:ext cx="685800" cy="673100"/>
          </a:xfrm>
          <a:prstGeom prst="rect">
            <a:avLst/>
          </a:prstGeom>
        </p:spPr>
      </p:pic>
      <p:pic>
        <p:nvPicPr>
          <p:cNvPr id="36" name="Grafik 35">
            <a:extLst>
              <a:ext uri="{FF2B5EF4-FFF2-40B4-BE49-F238E27FC236}">
                <a16:creationId xmlns:a16="http://schemas.microsoft.com/office/drawing/2014/main" id="{F1374B97-8014-1B4F-ABFA-C75C975374B1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668060" y="4698668"/>
            <a:ext cx="508000" cy="850900"/>
          </a:xfrm>
          <a:prstGeom prst="rect">
            <a:avLst/>
          </a:prstGeom>
        </p:spPr>
      </p:pic>
      <p:pic>
        <p:nvPicPr>
          <p:cNvPr id="38" name="Grafik 37">
            <a:extLst>
              <a:ext uri="{FF2B5EF4-FFF2-40B4-BE49-F238E27FC236}">
                <a16:creationId xmlns:a16="http://schemas.microsoft.com/office/drawing/2014/main" id="{5A5F1B40-E1B1-E843-A2C4-1FDF77209814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910792" y="4885166"/>
            <a:ext cx="1244600" cy="457200"/>
          </a:xfrm>
          <a:prstGeom prst="rect">
            <a:avLst/>
          </a:prstGeom>
        </p:spPr>
      </p:pic>
      <p:pic>
        <p:nvPicPr>
          <p:cNvPr id="40" name="Grafik 39">
            <a:extLst>
              <a:ext uri="{FF2B5EF4-FFF2-40B4-BE49-F238E27FC236}">
                <a16:creationId xmlns:a16="http://schemas.microsoft.com/office/drawing/2014/main" id="{E70C9339-55E3-4448-B90C-B41742F04672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801971" y="4698668"/>
            <a:ext cx="736600" cy="850900"/>
          </a:xfrm>
          <a:prstGeom prst="rect">
            <a:avLst/>
          </a:prstGeom>
        </p:spPr>
      </p:pic>
      <p:pic>
        <p:nvPicPr>
          <p:cNvPr id="42" name="Grafik 41">
            <a:extLst>
              <a:ext uri="{FF2B5EF4-FFF2-40B4-BE49-F238E27FC236}">
                <a16:creationId xmlns:a16="http://schemas.microsoft.com/office/drawing/2014/main" id="{ACCBF6DC-33FC-FE43-9310-24F33298C1EF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002868" y="5047918"/>
            <a:ext cx="1574800" cy="152400"/>
          </a:xfrm>
          <a:prstGeom prst="rect">
            <a:avLst/>
          </a:prstGeom>
        </p:spPr>
      </p:pic>
      <p:pic>
        <p:nvPicPr>
          <p:cNvPr id="44" name="Grafik 43">
            <a:extLst>
              <a:ext uri="{FF2B5EF4-FFF2-40B4-BE49-F238E27FC236}">
                <a16:creationId xmlns:a16="http://schemas.microsoft.com/office/drawing/2014/main" id="{3508167B-497C-2E49-B61A-A204DFBAA00C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920129" y="5841984"/>
            <a:ext cx="736600" cy="558800"/>
          </a:xfrm>
          <a:prstGeom prst="rect">
            <a:avLst/>
          </a:prstGeom>
        </p:spPr>
      </p:pic>
      <p:pic>
        <p:nvPicPr>
          <p:cNvPr id="46" name="Grafik 45">
            <a:extLst>
              <a:ext uri="{FF2B5EF4-FFF2-40B4-BE49-F238E27FC236}">
                <a16:creationId xmlns:a16="http://schemas.microsoft.com/office/drawing/2014/main" id="{D33FCCB8-67E3-A746-9548-2F04F2DFAE90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693460" y="5714984"/>
            <a:ext cx="457200" cy="812800"/>
          </a:xfrm>
          <a:prstGeom prst="rect">
            <a:avLst/>
          </a:prstGeom>
        </p:spPr>
      </p:pic>
      <p:pic>
        <p:nvPicPr>
          <p:cNvPr id="48" name="Grafik 47">
            <a:extLst>
              <a:ext uri="{FF2B5EF4-FFF2-40B4-BE49-F238E27FC236}">
                <a16:creationId xmlns:a16="http://schemas.microsoft.com/office/drawing/2014/main" id="{30A1EC95-4EA0-434B-8131-98974F842ADA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4790142" y="5797534"/>
            <a:ext cx="1485900" cy="647700"/>
          </a:xfrm>
          <a:prstGeom prst="rect">
            <a:avLst/>
          </a:prstGeom>
        </p:spPr>
      </p:pic>
      <p:pic>
        <p:nvPicPr>
          <p:cNvPr id="50" name="Grafik 49">
            <a:extLst>
              <a:ext uri="{FF2B5EF4-FFF2-40B4-BE49-F238E27FC236}">
                <a16:creationId xmlns:a16="http://schemas.microsoft.com/office/drawing/2014/main" id="{402DF04A-BD36-084F-9B3D-DFE1846FD0D3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537849" y="5905484"/>
            <a:ext cx="1257300" cy="431800"/>
          </a:xfrm>
          <a:prstGeom prst="rect">
            <a:avLst/>
          </a:prstGeom>
        </p:spPr>
      </p:pic>
      <p:pic>
        <p:nvPicPr>
          <p:cNvPr id="52" name="Grafik 51">
            <a:extLst>
              <a:ext uri="{FF2B5EF4-FFF2-40B4-BE49-F238E27FC236}">
                <a16:creationId xmlns:a16="http://schemas.microsoft.com/office/drawing/2014/main" id="{AC514DA6-81D5-3A4E-B0F9-FD918F2C997C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8225484" y="5894891"/>
            <a:ext cx="11176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76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16B38EAC-3A66-F342-A43F-F090A647DD36}"/>
              </a:ext>
            </a:extLst>
          </p:cNvPr>
          <p:cNvGraphicFramePr>
            <a:graphicFrameLocks noGrp="1"/>
          </p:cNvGraphicFramePr>
          <p:nvPr/>
        </p:nvGraphicFramePr>
        <p:xfrm>
          <a:off x="593724" y="1047204"/>
          <a:ext cx="9000000" cy="55800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170989012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805465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1774583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67758982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10204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57403778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2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3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4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5</a:t>
                      </a: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68554753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A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09926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B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30507467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C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88784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D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06198121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E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870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580093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o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Macintosh PowerPoint</Application>
  <PresentationFormat>A4-Papier (210 x 297 mm)</PresentationFormat>
  <Paragraphs>20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Calibri Regular</vt:lpstr>
      <vt:lpstr>Arial</vt:lpstr>
      <vt:lpstr>Calibri</vt:lpstr>
      <vt:lpstr>Blankos</vt:lpstr>
      <vt:lpstr>PowerPoint-Präsentation</vt:lpstr>
      <vt:lpstr>PowerPoint-Präsentation</vt:lpstr>
    </vt:vector>
  </TitlesOfParts>
  <Manager>wimasu.de</Manager>
  <Company>WIMASU GmbH</Company>
  <LinksUpToDate>false</LinksUpToDate>
  <SharedDoc>false</SharedDoc>
  <HyperlinkBase>https://wimasu.de/memo-lauf/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Memo-Lauf WIMASU</dc:title>
  <dc:subject>Memo-Lauf</dc:subject>
  <dc:creator>J. Veit, Ch. Walther</dc:creator>
  <cp:keywords>Staffellauf, Kleine Spiele, Sportunterricht</cp:keywords>
  <dc:description>© WIMASU GmbH 2021
 Alle Rechte vorbehalten. Alle Nachdrucke und digitale Weitergabe nur mit  ausdrücklicher schriftlicher Genehmigung.</dc:description>
  <cp:lastModifiedBy>Nao M</cp:lastModifiedBy>
  <cp:revision>750</cp:revision>
  <cp:lastPrinted>2020-10-12T13:58:54Z</cp:lastPrinted>
  <dcterms:created xsi:type="dcterms:W3CDTF">2020-04-06T14:31:41Z</dcterms:created>
  <dcterms:modified xsi:type="dcterms:W3CDTF">2021-10-28T13:21:38Z</dcterms:modified>
  <cp:category>Staffellauf, Kleine Spiele, Sportunterricht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pyright by">
    <vt:lpwstr>WIMASU</vt:lpwstr>
  </property>
</Properties>
</file>