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</p:sldMasterIdLst>
  <p:notesMasterIdLst>
    <p:notesMasterId r:id="rId4"/>
  </p:notesMasterIdLst>
  <p:sldIdLst>
    <p:sldId id="441" r:id="rId2"/>
    <p:sldId id="445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" id="{96ADAECB-9A5D-A446-88E1-F8CAFF558887}">
          <p14:sldIdLst>
            <p14:sldId id="441"/>
            <p14:sldId id="44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A3A"/>
    <a:srgbClr val="37ADA8"/>
    <a:srgbClr val="416E9B"/>
    <a:srgbClr val="EC756F"/>
    <a:srgbClr val="A5A5A5"/>
    <a:srgbClr val="3BA3F7"/>
    <a:srgbClr val="A28C2A"/>
    <a:srgbClr val="BBA12F"/>
    <a:srgbClr val="FFD579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17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1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/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F3E0405E-2C8E-2640-8DC2-BC449D891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79" y="1715434"/>
            <a:ext cx="520700" cy="762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66CE6F8-F509-1242-850E-63F4160FE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910" y="1695264"/>
            <a:ext cx="1130300" cy="8001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B1140F9-6AFA-A348-8AA6-E858F2D36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810" y="1636526"/>
            <a:ext cx="1435735" cy="9175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B110C7-4520-BF44-A1BB-4E2E9809D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821" y="1676214"/>
            <a:ext cx="850900" cy="8382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F968DD3-D7D6-6641-B33C-D3A0F0FB2F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8634" y="1930214"/>
            <a:ext cx="1511300" cy="3302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672B3BE-FBD9-3047-85D6-2DCB961504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9979" y="2724525"/>
            <a:ext cx="596900" cy="7493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6D4B2E1-7572-A04E-BC92-856C48F3C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1210" y="2675220"/>
            <a:ext cx="901700" cy="8509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5F2735A-77F3-0844-9DB4-F2E1E9990B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5099" y="2653630"/>
            <a:ext cx="895985" cy="90678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F520B0E5-C55A-9F4D-9F70-E26C4ADD05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15954" y="2696810"/>
            <a:ext cx="1101090" cy="82042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7A948FA-195A-5B44-B4F6-1684CBAC7C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00134" y="2675220"/>
            <a:ext cx="368300" cy="8636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35700D2-723A-904C-9A7E-B7F02B0E9F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8179" y="3661544"/>
            <a:ext cx="1460500" cy="9017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708778BB-65AD-764D-AB25-AD6B60F9F8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36260" y="3940944"/>
            <a:ext cx="1371600" cy="3429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6C288E87-48FF-AB44-81BF-0B1372FF73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24996" y="3712344"/>
            <a:ext cx="431800" cy="8001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F79F78FD-A93C-D441-AB74-4DD4F5CFDB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94021" y="3688439"/>
            <a:ext cx="952500" cy="8382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7C5A4C6-7230-BD48-87A9-3C0D8E54B1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69934" y="3665572"/>
            <a:ext cx="1028700" cy="8890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40ABAAAC-488C-4E4D-961C-A4294E541A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45529" y="4777216"/>
            <a:ext cx="685800" cy="6731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F1374B97-8014-1B4F-ABFA-C75C975374B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68060" y="4698668"/>
            <a:ext cx="508000" cy="8509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A5F1B40-E1B1-E843-A2C4-1FDF7720981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10792" y="4885166"/>
            <a:ext cx="1244600" cy="4572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E70C9339-55E3-4448-B90C-B41742F046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01971" y="4698668"/>
            <a:ext cx="736600" cy="85090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ACCBF6DC-33FC-FE43-9310-24F33298C1E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2868" y="5047918"/>
            <a:ext cx="1574800" cy="15240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3508167B-497C-2E49-B61A-A204DFBAA0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20129" y="5841984"/>
            <a:ext cx="736600" cy="55880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D33FCCB8-67E3-A746-9548-2F04F2DFAE9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93460" y="5714984"/>
            <a:ext cx="457200" cy="81280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30A1EC95-4EA0-434B-8131-98974F842AD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790142" y="5797534"/>
            <a:ext cx="1485900" cy="647700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402DF04A-BD36-084F-9B3D-DFE1846FD0D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37849" y="5905484"/>
            <a:ext cx="1257300" cy="43180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AC514DA6-81D5-3A4E-B0F9-FD918F2C997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25484" y="5894891"/>
            <a:ext cx="1117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62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/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80093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Macintosh PowerPoint</Application>
  <PresentationFormat>A4-Papier (210 x 297 mm)</PresentationFormat>
  <Paragraphs>20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Calibri Regular</vt:lpstr>
      <vt:lpstr>Arial</vt:lpstr>
      <vt:lpstr>Calibri</vt:lpstr>
      <vt:lpstr>Blankos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https://wimasu.de/memo-lauf/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Memo-Lauf WIMASU</dc:title>
  <dc:subject>Memo-Lauf</dc:subject>
  <dc:creator>J. Veit, Ch. Walther</dc:creator>
  <cp:keywords>Staffellauf, Kleine Spiele, Sportunterricht</cp:keywords>
  <dc:description>© WIMASU GmbH 2021
 Alle Rechte vorbehalten. Alle Nachdrucke und digitale Weitergabe nur mit  ausdrücklicher schriftlicher Genehmigung.</dc:description>
  <cp:lastModifiedBy>Nao M</cp:lastModifiedBy>
  <cp:revision>750</cp:revision>
  <cp:lastPrinted>2020-10-12T13:58:54Z</cp:lastPrinted>
  <dcterms:created xsi:type="dcterms:W3CDTF">2020-04-06T14:31:41Z</dcterms:created>
  <dcterms:modified xsi:type="dcterms:W3CDTF">2021-10-28T13:21:38Z</dcterms:modified>
  <cp:category>Staffellauf, Kleine Spiele, Sportunterricht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