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Weihnachten"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6C"/>
    <a:srgbClr val="FF827E"/>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94966"/>
  </p:normalViewPr>
  <p:slideViewPr>
    <p:cSldViewPr snapToGrid="0" snapToObjects="1" showGuides="1">
      <p:cViewPr varScale="1">
        <p:scale>
          <a:sx n="81" d="100"/>
          <a:sy n="81" d="100"/>
        </p:scale>
        <p:origin x="3800" y="184"/>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13.12.22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13.12.22</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371D1824-AA28-CC54-82BF-D6AEA5955588}"/>
              </a:ext>
            </a:extLst>
          </p:cNvPr>
          <p:cNvPicPr>
            <a:picLocks noChangeAspect="1"/>
          </p:cNvPicPr>
          <p:nvPr userDrawn="1"/>
        </p:nvPicPr>
        <p:blipFill>
          <a:blip r:embed="rId2"/>
          <a:stretch>
            <a:fillRect/>
          </a:stretch>
        </p:blipFill>
        <p:spPr>
          <a:xfrm>
            <a:off x="74250" y="219246"/>
            <a:ext cx="6709499" cy="9483510"/>
          </a:xfrm>
          <a:prstGeom prst="rect">
            <a:avLst/>
          </a:prstGeom>
        </p:spPr>
      </p:pic>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ADA76568-0FF4-BB00-66CC-87F98F193635}"/>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E364CA72-1404-3D3A-5B22-77C98ED3E8BE}"/>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Weihnachts-Edition.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5433D7A8-83CA-73D9-B1E4-5BC3FAB23652}"/>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WEIHNACHTSFITNESS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3213775558"/>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Knie heben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err="1"/>
                        <a:t>Hampelelfe</a:t>
                      </a:r>
                      <a:endParaRPr lang="de-DE" sz="1600" b="0" dirty="0"/>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Hoch springen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Kniebeuge</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Liegestütz</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Sit-Up</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42" name="Grafik 41" descr="Ein Bild, das Spielzeug, Puppe enthält.&#10;&#10;Automatisch generierte Beschreibung">
            <a:extLst>
              <a:ext uri="{FF2B5EF4-FFF2-40B4-BE49-F238E27FC236}">
                <a16:creationId xmlns:a16="http://schemas.microsoft.com/office/drawing/2014/main" id="{2BB81A09-10D0-CCD2-7C6C-AC62720036FB}"/>
              </a:ext>
            </a:extLst>
          </p:cNvPr>
          <p:cNvPicPr>
            <a:picLocks noChangeAspect="1"/>
          </p:cNvPicPr>
          <p:nvPr/>
        </p:nvPicPr>
        <p:blipFill>
          <a:blip r:embed="rId2"/>
          <a:stretch>
            <a:fillRect/>
          </a:stretch>
        </p:blipFill>
        <p:spPr>
          <a:xfrm>
            <a:off x="4283947" y="2784015"/>
            <a:ext cx="1589532" cy="1297940"/>
          </a:xfrm>
          <a:prstGeom prst="rect">
            <a:avLst/>
          </a:prstGeom>
        </p:spPr>
      </p:pic>
      <p:pic>
        <p:nvPicPr>
          <p:cNvPr id="44" name="Grafik 43" descr="Ein Bild, das Puppe, Spielzeug, Vektorgrafiken enthält.&#10;&#10;Automatisch generierte Beschreibung">
            <a:extLst>
              <a:ext uri="{FF2B5EF4-FFF2-40B4-BE49-F238E27FC236}">
                <a16:creationId xmlns:a16="http://schemas.microsoft.com/office/drawing/2014/main" id="{AEEAC01B-8BC3-B091-296A-379BE3D3FBBC}"/>
              </a:ext>
            </a:extLst>
          </p:cNvPr>
          <p:cNvPicPr>
            <a:picLocks noChangeAspect="1"/>
          </p:cNvPicPr>
          <p:nvPr/>
        </p:nvPicPr>
        <p:blipFill>
          <a:blip r:embed="rId3"/>
          <a:stretch>
            <a:fillRect/>
          </a:stretch>
        </p:blipFill>
        <p:spPr>
          <a:xfrm>
            <a:off x="4227178" y="4140561"/>
            <a:ext cx="1703070" cy="1322070"/>
          </a:xfrm>
          <a:prstGeom prst="rect">
            <a:avLst/>
          </a:prstGeom>
        </p:spPr>
      </p:pic>
      <p:pic>
        <p:nvPicPr>
          <p:cNvPr id="46" name="Grafik 45" descr="Ein Bild, das Text, ClipArt enthält.&#10;&#10;Automatisch generierte Beschreibung">
            <a:extLst>
              <a:ext uri="{FF2B5EF4-FFF2-40B4-BE49-F238E27FC236}">
                <a16:creationId xmlns:a16="http://schemas.microsoft.com/office/drawing/2014/main" id="{CD361344-202E-A041-1CED-D91472FA57BB}"/>
              </a:ext>
            </a:extLst>
          </p:cNvPr>
          <p:cNvPicPr>
            <a:picLocks noChangeAspect="1"/>
          </p:cNvPicPr>
          <p:nvPr/>
        </p:nvPicPr>
        <p:blipFill>
          <a:blip r:embed="rId4"/>
          <a:stretch>
            <a:fillRect/>
          </a:stretch>
        </p:blipFill>
        <p:spPr>
          <a:xfrm>
            <a:off x="4051156" y="7247254"/>
            <a:ext cx="1941576" cy="494284"/>
          </a:xfrm>
          <a:prstGeom prst="rect">
            <a:avLst/>
          </a:prstGeom>
        </p:spPr>
      </p:pic>
      <p:pic>
        <p:nvPicPr>
          <p:cNvPr id="48" name="Grafik 47" descr="Ein Bild, das Text, ClipArt enthält.&#10;&#10;Automatisch generierte Beschreibung">
            <a:extLst>
              <a:ext uri="{FF2B5EF4-FFF2-40B4-BE49-F238E27FC236}">
                <a16:creationId xmlns:a16="http://schemas.microsoft.com/office/drawing/2014/main" id="{5D88EAE5-404F-AAF9-CE34-5A5118DBF0F2}"/>
              </a:ext>
            </a:extLst>
          </p:cNvPr>
          <p:cNvPicPr>
            <a:picLocks noChangeAspect="1"/>
          </p:cNvPicPr>
          <p:nvPr/>
        </p:nvPicPr>
        <p:blipFill>
          <a:blip r:embed="rId5"/>
          <a:stretch>
            <a:fillRect/>
          </a:stretch>
        </p:blipFill>
        <p:spPr>
          <a:xfrm>
            <a:off x="3768454" y="8444629"/>
            <a:ext cx="2339848" cy="725424"/>
          </a:xfrm>
          <a:prstGeom prst="rect">
            <a:avLst/>
          </a:prstGeom>
        </p:spPr>
      </p:pic>
      <p:pic>
        <p:nvPicPr>
          <p:cNvPr id="50" name="Grafik 49" descr="Ein Bild, das Spielzeug, Puppe, Vektorgrafiken enthält.&#10;&#10;Automatisch generierte Beschreibung">
            <a:extLst>
              <a:ext uri="{FF2B5EF4-FFF2-40B4-BE49-F238E27FC236}">
                <a16:creationId xmlns:a16="http://schemas.microsoft.com/office/drawing/2014/main" id="{0B1D59D5-3A3E-37B0-6BE0-D3098DD532DB}"/>
              </a:ext>
            </a:extLst>
          </p:cNvPr>
          <p:cNvPicPr>
            <a:picLocks noChangeAspect="1"/>
          </p:cNvPicPr>
          <p:nvPr/>
        </p:nvPicPr>
        <p:blipFill>
          <a:blip r:embed="rId6"/>
          <a:stretch>
            <a:fillRect/>
          </a:stretch>
        </p:blipFill>
        <p:spPr>
          <a:xfrm>
            <a:off x="4283947" y="1294599"/>
            <a:ext cx="1589532" cy="1479296"/>
          </a:xfrm>
          <a:prstGeom prst="rect">
            <a:avLst/>
          </a:prstGeom>
        </p:spPr>
      </p:pic>
      <p:pic>
        <p:nvPicPr>
          <p:cNvPr id="52" name="Grafik 51" descr="Ein Bild, das Text, Spielzeug, Puppe, Vektorgrafiken enthält.&#10;&#10;Automatisch generierte Beschreibung">
            <a:extLst>
              <a:ext uri="{FF2B5EF4-FFF2-40B4-BE49-F238E27FC236}">
                <a16:creationId xmlns:a16="http://schemas.microsoft.com/office/drawing/2014/main" id="{FD2986F7-9031-CA54-B570-004C7CEF25F0}"/>
              </a:ext>
            </a:extLst>
          </p:cNvPr>
          <p:cNvPicPr>
            <a:picLocks noChangeAspect="1"/>
          </p:cNvPicPr>
          <p:nvPr/>
        </p:nvPicPr>
        <p:blipFill>
          <a:blip r:embed="rId7"/>
          <a:stretch>
            <a:fillRect/>
          </a:stretch>
        </p:blipFill>
        <p:spPr>
          <a:xfrm>
            <a:off x="4143612" y="5638520"/>
            <a:ext cx="1589532" cy="1127252"/>
          </a:xfrm>
          <a:prstGeom prst="rect">
            <a:avLst/>
          </a:prstGeom>
        </p:spPr>
      </p:pic>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WEIHNACHTSFITNESS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Weihnachtsedition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Janes Veit</cp:lastModifiedBy>
  <cp:revision>484</cp:revision>
  <cp:lastPrinted>2022-12-13T10:36:34Z</cp:lastPrinted>
  <dcterms:created xsi:type="dcterms:W3CDTF">2020-05-26T08:39:00Z</dcterms:created>
  <dcterms:modified xsi:type="dcterms:W3CDTF">2022-12-13T17:04:15Z</dcterms:modified>
  <cp:category>Würfelfitness, Fitnessübungen, Sportunterricht, Sport</cp:category>
</cp:coreProperties>
</file>